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09B7-DC69-4CF8-A6F1-76E28D5015B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C7D3-EEA4-4009-BF14-44CFF640872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-fotki.yandex.ru/get/4609/90468072.1cd/0_63edd_abe9c96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358114" cy="550072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                       Лишайники</a:t>
            </a:r>
            <a:br>
              <a:rPr lang="uk-UA" sz="5400" dirty="0" smtClean="0"/>
            </a:br>
            <a:endParaRPr lang="uk-UA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uk-UA" dirty="0" smtClean="0"/>
              <a:t>Значення лишайників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000108"/>
            <a:ext cx="5429288" cy="58578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Лишайники </a:t>
            </a:r>
            <a:r>
              <a:rPr lang="uk-UA" dirty="0"/>
              <a:t>широко використовує людина в своїй господарській діяльності. Насамперед вони є цінним кормом для північних оленів (ягель). Деякі з них використовує в їжу людина (</a:t>
            </a:r>
            <a:r>
              <a:rPr lang="uk-UA" dirty="0" err="1"/>
              <a:t>цетрарія</a:t>
            </a:r>
            <a:r>
              <a:rPr lang="uk-UA" dirty="0"/>
              <a:t> ісландська, </a:t>
            </a:r>
            <a:r>
              <a:rPr lang="uk-UA" dirty="0" err="1"/>
              <a:t>умбілікарія</a:t>
            </a:r>
            <a:r>
              <a:rPr lang="uk-UA" dirty="0"/>
              <a:t> їстівна). В їжу використовують також лишайники роду </a:t>
            </a:r>
            <a:r>
              <a:rPr lang="uk-UA" dirty="0" err="1"/>
              <a:t>аспіцилія</a:t>
            </a:r>
            <a:r>
              <a:rPr lang="uk-UA" dirty="0"/>
              <a:t>, відомі під назвою "манна небесна". З лишайників добувають спирт (</a:t>
            </a:r>
            <a:r>
              <a:rPr lang="uk-UA" dirty="0" err="1"/>
              <a:t>цетрарія</a:t>
            </a:r>
            <a:r>
              <a:rPr lang="uk-UA" dirty="0"/>
              <a:t> ісландська, деякі види кладоній), лакмус (</a:t>
            </a:r>
            <a:r>
              <a:rPr lang="uk-UA" dirty="0" err="1"/>
              <a:t>леканора</a:t>
            </a:r>
            <a:r>
              <a:rPr lang="uk-UA" dirty="0"/>
              <a:t> їстівна, </a:t>
            </a:r>
            <a:r>
              <a:rPr lang="uk-UA" dirty="0" err="1"/>
              <a:t>рочела</a:t>
            </a:r>
            <a:r>
              <a:rPr lang="uk-UA" dirty="0"/>
              <a:t>), фарби (</a:t>
            </a:r>
            <a:r>
              <a:rPr lang="uk-UA" dirty="0" err="1"/>
              <a:t>охролехія</a:t>
            </a:r>
            <a:r>
              <a:rPr lang="uk-UA" dirty="0"/>
              <a:t>, деякі види </a:t>
            </a:r>
            <a:r>
              <a:rPr lang="uk-UA" dirty="0" err="1"/>
              <a:t>рочел</a:t>
            </a:r>
            <a:r>
              <a:rPr lang="uk-UA" dirty="0"/>
              <a:t>), їх використовують як сировину для парфумерної промисловості (</a:t>
            </a:r>
            <a:r>
              <a:rPr lang="uk-UA" dirty="0" err="1"/>
              <a:t>евернія</a:t>
            </a:r>
            <a:r>
              <a:rPr lang="uk-UA" dirty="0"/>
              <a:t> сливова), в медицині для виготовлення ліків (</a:t>
            </a:r>
            <a:r>
              <a:rPr lang="uk-UA" dirty="0" err="1"/>
              <a:t>цетрарія</a:t>
            </a:r>
            <a:r>
              <a:rPr lang="uk-UA" dirty="0"/>
              <a:t>, </a:t>
            </a:r>
            <a:r>
              <a:rPr lang="uk-UA" dirty="0" err="1"/>
              <a:t>леканора</a:t>
            </a:r>
            <a:r>
              <a:rPr lang="uk-UA" dirty="0"/>
              <a:t>, </a:t>
            </a:r>
            <a:r>
              <a:rPr lang="uk-UA" dirty="0" err="1"/>
              <a:t>лобарія</a:t>
            </a:r>
            <a:r>
              <a:rPr lang="uk-UA" dirty="0"/>
              <a:t>).</a:t>
            </a:r>
          </a:p>
        </p:txBody>
      </p:sp>
      <p:pic>
        <p:nvPicPr>
          <p:cNvPr id="21506" name="Picture 2" descr="http://go.mail.ru/imgpreview?key=http%3A//rich62.ru/photo/2008/w005%5F006/images/0805010306.jpg&amp;mb=imgdb_preview_121&amp;q=90&amp;w=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42902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 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 smtClean="0"/>
              <a:t>               Підготувала  учениця 7 класу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</a:t>
            </a:r>
            <a:r>
              <a:rPr lang="uk-UA" dirty="0" err="1" smtClean="0"/>
              <a:t>Арбора</a:t>
            </a:r>
            <a:r>
              <a:rPr lang="uk-UA" dirty="0" smtClean="0"/>
              <a:t>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uk-UA" dirty="0" smtClean="0"/>
              <a:t>Будова лишайника</a:t>
            </a:r>
            <a:endParaRPr lang="uk-UA" dirty="0"/>
          </a:p>
        </p:txBody>
      </p:sp>
      <p:pic>
        <p:nvPicPr>
          <p:cNvPr id="23554" name="Picture 2" descr="http://vseslova.com.ua/images/bse/0005/58538/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500594" cy="4953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6" name="Picture 4" descr="http://school.xvatit.com/images/d/d0/%D0%9C%D0%B0%D0%BB._211._%D0%92%D0%BD%D1%83%D1%82%D1%80%D1%96%D1%88%D0%BD%D1%8F_%D0%B1%D1%83%D0%B4%D0%BE%D0%B2%D0%B0_%D0%BB%D0%B8%D1%88%D0%B0%D0%B9%D0%BD%D0%B8%D0%BA%D1%96%D0%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4286280" cy="4929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fonstola.ru/pic/201201/1920x1200/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характеристика лишайників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928802"/>
            <a:ext cx="511493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Лишайники </a:t>
            </a:r>
            <a:r>
              <a:rPr lang="uk-UA" dirty="0"/>
              <a:t>— це особливі організми, утворені в результаті симбіозу водорості й гриба, з новими морфологічними, фізіологічними та екологічними властивостями. Відомо понад 20 тис. видів </a:t>
            </a:r>
            <a:r>
              <a:rPr lang="uk-UA" dirty="0" smtClean="0"/>
              <a:t>лишайників. Слань – тіло лишайника</a:t>
            </a:r>
            <a:endParaRPr lang="uk-UA" dirty="0"/>
          </a:p>
        </p:txBody>
      </p:sp>
      <p:pic>
        <p:nvPicPr>
          <p:cNvPr id="4110" name="Picture 14" descr="http://erudit.newmail.ru/002/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3486149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лишайників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514350" indent="-514350">
              <a:buNone/>
            </a:pPr>
            <a:endParaRPr lang="uk-UA" dirty="0" smtClean="0"/>
          </a:p>
          <a:p>
            <a:pPr marL="514350" indent="-514350">
              <a:buNone/>
            </a:pPr>
            <a:r>
              <a:rPr lang="uk-UA" dirty="0" smtClean="0"/>
              <a:t> Накипні                     </a:t>
            </a:r>
            <a:r>
              <a:rPr lang="uk-UA" dirty="0" err="1" smtClean="0"/>
              <a:t>Листуваті</a:t>
            </a:r>
            <a:r>
              <a:rPr lang="uk-UA" dirty="0" smtClean="0"/>
              <a:t>                  Кущисті</a:t>
            </a:r>
            <a:endParaRPr lang="uk-UA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00562" y="1071546"/>
            <a:ext cx="3357586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857620" y="171448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285852" y="1071546"/>
            <a:ext cx="3214710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6" name="Picture 6" descr="http://upload.wikimedia.org/wikipedia/commons/thumb/7/70/Xanthoria_parietina_(06_03_31).jpg/300px-Xanthoria_parietina_(06_03_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285750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8" name="Picture 8" descr="http://school.xvatit.com/images/thumb/d/d5/List.jpg/320px-L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286124"/>
            <a:ext cx="304800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70" name="Picture 10" descr="http://znaimo.com.ua/images/rubase_2_339055868_278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286124"/>
            <a:ext cx="264317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uk-UA" dirty="0" smtClean="0"/>
              <a:t>Накипні лишайники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071546"/>
            <a:ext cx="5214974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2600" dirty="0" smtClean="0"/>
              <a:t>У </a:t>
            </a:r>
            <a:r>
              <a:rPr lang="uk-UA" sz="2600" dirty="0"/>
              <a:t>кіркових, або накипних, лишайників слань має вигляд забарвленої кірочки або нальоту, що дуже щільно приростає до субстрату. Товщина кірочок різна — від ледве помітного накипу або порошкоподібного нальоту до 0,5 см, діаметр — від кількох міліметрів до 20—30 см. Накипні лишайники ростуть на поверхні </a:t>
            </a:r>
            <a:r>
              <a:rPr lang="uk-UA" sz="2600" dirty="0" err="1"/>
              <a:t>грунтів</a:t>
            </a:r>
            <a:r>
              <a:rPr lang="uk-UA" sz="2600" dirty="0"/>
              <a:t>, гірських порід, на корі дерев і кущів, оголеній деревині, що гниє. До цієї групи лишайників входить найбільше видів (близько 80 %), що трапляються в різних умовах.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6386" name="Picture 2" descr="http://school.xvatit.com/images/thumb/a/a0/Nak.jpg/320px-N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357586" cy="2352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4" descr="http://byology.ru/wp-content/uploads/2012/02/lichen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571900" cy="2600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Листуваті</a:t>
            </a:r>
            <a:r>
              <a:rPr lang="uk-UA" dirty="0" smtClean="0"/>
              <a:t> лишайники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285860"/>
            <a:ext cx="6000792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dirty="0" err="1" smtClean="0"/>
              <a:t>Листуваті</a:t>
            </a:r>
            <a:r>
              <a:rPr lang="uk-UA" dirty="0" smtClean="0"/>
              <a:t> </a:t>
            </a:r>
            <a:r>
              <a:rPr lang="uk-UA" dirty="0"/>
              <a:t>лишайники мають форму пластинок різного забарвлення, горизонтально розміщених на субстраті (</a:t>
            </a:r>
            <a:r>
              <a:rPr lang="uk-UA" dirty="0" err="1"/>
              <a:t>пармелія</a:t>
            </a:r>
            <a:r>
              <a:rPr lang="uk-UA" dirty="0"/>
              <a:t>, стінна </a:t>
            </a:r>
            <a:r>
              <a:rPr lang="uk-UA" dirty="0" err="1"/>
              <a:t>золотянка</a:t>
            </a:r>
            <a:r>
              <a:rPr lang="uk-UA" dirty="0"/>
              <a:t>). Пластинки, як правило, округлі, 10—20 см у діаметрі. Характерною особливістю </a:t>
            </a:r>
            <a:r>
              <a:rPr lang="uk-UA" dirty="0" err="1"/>
              <a:t>листуватих</a:t>
            </a:r>
            <a:r>
              <a:rPr lang="uk-UA" dirty="0"/>
              <a:t> лишайників є неоднакові забарвлення й будова верхньої і нижньої поверхонь слані. У більшості з них на нижній частині слані утворюються органи кріплення до субстрату — ризоїди, що складаються із зібраних у пучки гіфів. Вони ростуть на поверхні </a:t>
            </a:r>
            <a:r>
              <a:rPr lang="uk-UA" dirty="0" err="1"/>
              <a:t>грунту</a:t>
            </a:r>
            <a:r>
              <a:rPr lang="uk-UA" dirty="0"/>
              <a:t>, серед мохів. </a:t>
            </a:r>
            <a:r>
              <a:rPr lang="uk-UA" dirty="0" err="1"/>
              <a:t>Листуваті</a:t>
            </a:r>
            <a:r>
              <a:rPr lang="uk-UA" dirty="0"/>
              <a:t> лишайники порівняно з накипними є більш високоорганізованими формами.</a:t>
            </a:r>
          </a:p>
        </p:txBody>
      </p:sp>
      <p:pic>
        <p:nvPicPr>
          <p:cNvPr id="17410" name="Picture 2" descr="http://www.liskaterinka.narod.ru/image/lich.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2286016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2" name="Picture 4" descr="http://www.kiev.convdocs.org/tw_files2/urls_118/34/d-33608/7z-docs/1_html_31c4d61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2428892" cy="2590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Кущисті лишайники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357298"/>
            <a:ext cx="5214942" cy="55007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У </a:t>
            </a:r>
            <a:r>
              <a:rPr lang="uk-UA" dirty="0"/>
              <a:t>кущистих лишайників слань має стеблоподібну форму, прикріплюється до субстрату невеликими ділянками нижньої частини, а верхня частина розгалужена і піднята над поверхнею або звисає з дерев подібно до кошлатих грив — "бородаті лишайники". За рівнем організації кущисті лишайники є найвищим етапом розвитку слані. їхня слань буває різних розмірів: від кількох міліметрів до 30—50 см. Бородаті лишайники можуть досягати 7— 8 м (</a:t>
            </a:r>
            <a:r>
              <a:rPr lang="uk-UA" dirty="0" err="1"/>
              <a:t>уснея</a:t>
            </a:r>
            <a:r>
              <a:rPr lang="uk-UA" dirty="0"/>
              <a:t>). До кущистих лишайників належать </a:t>
            </a:r>
            <a:r>
              <a:rPr lang="uk-UA" dirty="0" err="1"/>
              <a:t>цетрарія</a:t>
            </a:r>
            <a:r>
              <a:rPr lang="uk-UA" dirty="0"/>
              <a:t>, </a:t>
            </a:r>
            <a:r>
              <a:rPr lang="uk-UA" dirty="0" err="1"/>
              <a:t>алекторія</a:t>
            </a:r>
            <a:r>
              <a:rPr lang="uk-UA" dirty="0"/>
              <a:t>, </a:t>
            </a:r>
            <a:r>
              <a:rPr lang="uk-UA" dirty="0" err="1"/>
              <a:t>нейропогон</a:t>
            </a:r>
            <a:r>
              <a:rPr lang="uk-UA" dirty="0"/>
              <a:t>, </a:t>
            </a:r>
            <a:r>
              <a:rPr lang="uk-UA" dirty="0" err="1"/>
              <a:t>евернія</a:t>
            </a:r>
            <a:r>
              <a:rPr lang="uk-UA" dirty="0"/>
              <a:t> та ін.</a:t>
            </a:r>
          </a:p>
        </p:txBody>
      </p:sp>
      <p:pic>
        <p:nvPicPr>
          <p:cNvPr id="18434" name="Picture 2" descr="http://ua.textreferat.com/images/referats/3393/image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714776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 лишайників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 </a:t>
            </a:r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Розмножуються </a:t>
            </a:r>
            <a:r>
              <a:rPr lang="uk-UA" dirty="0"/>
              <a:t>лишайники в основному вегетативно — частинами слані, які не є спеціалізованими "органами" вегетативного розмноження. Крім того, розмноження здійснюється </a:t>
            </a:r>
            <a:r>
              <a:rPr lang="uk-UA" dirty="0" err="1"/>
              <a:t>ізидіями</a:t>
            </a:r>
            <a:r>
              <a:rPr lang="uk-UA" dirty="0"/>
              <a:t> (виростами слані), а також </a:t>
            </a:r>
            <a:r>
              <a:rPr lang="uk-UA" dirty="0" err="1"/>
              <a:t>соредіями</a:t>
            </a:r>
            <a:r>
              <a:rPr lang="uk-UA" dirty="0"/>
              <a:t> (невеличкими утворами, що складаються з клітин водоростей, обплетених гіфами грибів). </a:t>
            </a:r>
            <a:r>
              <a:rPr lang="uk-UA" dirty="0" err="1"/>
              <a:t>Соредії</a:t>
            </a:r>
            <a:r>
              <a:rPr lang="uk-UA" dirty="0"/>
              <a:t> та </a:t>
            </a:r>
            <a:r>
              <a:rPr lang="uk-UA" dirty="0" err="1"/>
              <a:t>ізидії</a:t>
            </a:r>
            <a:r>
              <a:rPr lang="uk-UA" dirty="0"/>
              <a:t> — особливі "органи" розмноження лишайників (див. мал. 66, в) як комплексних організмів. Гриби і водорості, що входять до складу лишайника, також зберігають властиві їм способи розмноження. </a:t>
            </a:r>
            <a:r>
              <a:rPr lang="uk-UA" dirty="0" err="1" smtClean="0"/>
              <a:t>Соредії</a:t>
            </a:r>
            <a:r>
              <a:rPr lang="uk-UA" dirty="0" smtClean="0"/>
              <a:t> </a:t>
            </a:r>
            <a:r>
              <a:rPr lang="uk-UA" dirty="0"/>
              <a:t>утворюються всередині слані в </a:t>
            </a:r>
            <a:r>
              <a:rPr lang="uk-UA" dirty="0" err="1"/>
              <a:t>гонідіальному</a:t>
            </a:r>
            <a:r>
              <a:rPr lang="uk-UA" dirty="0"/>
              <a:t> шарі </a:t>
            </a:r>
            <a:r>
              <a:rPr lang="uk-UA" dirty="0" err="1"/>
              <a:t>листуватих</a:t>
            </a:r>
            <a:r>
              <a:rPr lang="uk-UA" dirty="0"/>
              <a:t> та кущистих лишайників. Сформовані </a:t>
            </a:r>
            <a:r>
              <a:rPr lang="uk-UA" dirty="0" err="1"/>
              <a:t>соредії</a:t>
            </a:r>
            <a:r>
              <a:rPr lang="uk-UA" dirty="0"/>
              <a:t> виштовхуються із слані назовні, підхоплюються й розносяться вітром. За сприятливих умов вони проростають у нових місцях і утворюють нові лишайники. </a:t>
            </a:r>
            <a:r>
              <a:rPr lang="uk-UA" dirty="0" err="1"/>
              <a:t>Соредіями</a:t>
            </a:r>
            <a:r>
              <a:rPr lang="uk-UA" dirty="0"/>
              <a:t> розмножується близько 30 % лишайників.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Admin\Downloads\fonstola.ru-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Живлення лишайників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214422"/>
            <a:ext cx="5286412" cy="5643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Живлення </a:t>
            </a:r>
            <a:r>
              <a:rPr lang="uk-UA" dirty="0"/>
              <a:t>лишайників здійснюється за рахунок процесів фотосинтезу в клітинах водоростей. Синтезовані при цьому органічні речовини використовуються грибом. Дихання, поглинання води та мінеральних солей забезпечує грибний компонент (</a:t>
            </a:r>
            <a:r>
              <a:rPr lang="uk-UA" dirty="0" err="1"/>
              <a:t>мікобіонт</a:t>
            </a:r>
            <a:r>
              <a:rPr lang="uk-UA" dirty="0"/>
              <a:t>) слані лишайника. Активність процесів фотосинтезу, дихання, поглинання води та мінеральних солей залежить від освітленості, температури, вологості. Інтенсивність фотосинтезу у лишайників за оптимальних умов значно нижча, ніж у автотрофних рослин. Проте органічних речовин утворюється достатньо, щоб забезпечити нормальну життєдіяльність лишайників.</a:t>
            </a:r>
          </a:p>
        </p:txBody>
      </p:sp>
      <p:pic>
        <p:nvPicPr>
          <p:cNvPr id="19458" name="Picture 2" descr="http://dic.academic.ru/pictures/enc_colier/ph057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3429024" cy="4000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647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       Лишайники </vt:lpstr>
      <vt:lpstr>Будова лишайника</vt:lpstr>
      <vt:lpstr>Загальна характеристика лишайників</vt:lpstr>
      <vt:lpstr>Види лишайників</vt:lpstr>
      <vt:lpstr>Накипні лишайники</vt:lpstr>
      <vt:lpstr>Листуваті лишайники</vt:lpstr>
      <vt:lpstr>Кущисті лишайники</vt:lpstr>
      <vt:lpstr>Розмноження лишайників</vt:lpstr>
      <vt:lpstr>Живлення лишайників</vt:lpstr>
      <vt:lpstr>Значення лишайників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Лишайники</dc:title>
  <dc:creator>Admin</dc:creator>
  <cp:lastModifiedBy>Admin</cp:lastModifiedBy>
  <cp:revision>9</cp:revision>
  <dcterms:created xsi:type="dcterms:W3CDTF">2013-04-25T10:51:27Z</dcterms:created>
  <dcterms:modified xsi:type="dcterms:W3CDTF">2013-04-25T12:14:51Z</dcterms:modified>
</cp:coreProperties>
</file>