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79A8B-5C70-4B1D-8599-2BD46F56C156}" type="datetimeFigureOut">
              <a:rPr lang="uk-UA" smtClean="0"/>
              <a:t>19.09.2013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223077-BCDE-478E-9951-CE1C36035C9B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3%D1%85_(%D0%B1%D1%96%D0%BE%D0%BB%D0%BE%D0%B3%D1%96%D1%8F)" TargetMode="External"/><Relationship Id="rId3" Type="http://schemas.openxmlformats.org/officeDocument/2006/relationships/hyperlink" Target="http://uk.wikipedia.org/wiki/%D0%A1%D1%83%D0%B3%D0%BB%D0%BE%D0%B1" TargetMode="External"/><Relationship Id="rId7" Type="http://schemas.openxmlformats.org/officeDocument/2006/relationships/hyperlink" Target="http://uk.wikipedia.org/wiki/%D0%9C%D1%96%D0%BC%D1%96%D0%BA%D0%B0" TargetMode="External"/><Relationship Id="rId2" Type="http://schemas.openxmlformats.org/officeDocument/2006/relationships/hyperlink" Target="http://uk.wikipedia.org/wiki/%D0%A1%D0%BA%D0%B5%D0%BB%D0%B5%D1%8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F%D0%BE%D0%B7%D0%B0" TargetMode="External"/><Relationship Id="rId5" Type="http://schemas.openxmlformats.org/officeDocument/2006/relationships/hyperlink" Target="http://uk.wikipedia.org/wiki/%D0%9B%D0%BE%D0%BA%D0%BE%D0%BC%D0%BE%D1%86%D1%96%D1%8F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uk.wikipedia.org/w/index.php?title=%D0%A1%D1%96%D0%BD%D0%B0%D1%80%D1%82%D1%80%D0%BE%D0%B7&amp;action=edit&amp;redlink=1" TargetMode="External"/><Relationship Id="rId9" Type="http://schemas.openxmlformats.org/officeDocument/2006/relationships/hyperlink" Target="http://uk.wikipedia.org/wiki/%D0%9B%D1%8E%D0%B4%D1%81%D1%8C%D0%BA%D0%B5_%D1%82%D1%96%D0%BB%D0%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0%BC%D1%83%D0%BD%D0%BD%D0%B0_%D1%81%D0%B8%D1%81%D1%82%D0%B5%D0%BC%D0%B0" TargetMode="External"/><Relationship Id="rId3" Type="http://schemas.openxmlformats.org/officeDocument/2006/relationships/hyperlink" Target="http://uk.wikipedia.org/wiki/%D0%9D%D0%B5%D1%80%D0%B2%D0%B8" TargetMode="External"/><Relationship Id="rId7" Type="http://schemas.openxmlformats.org/officeDocument/2006/relationships/hyperlink" Target="http://uk.wikipedia.org/wiki/%D0%95%D0%BD%D0%B4%D0%BE%D0%BA%D1%80%D0%B8%D0%BD%D0%BD%D0%B0_%D1%81%D0%B8%D1%81%D1%82%D0%B5%D0%BC%D0%B0" TargetMode="External"/><Relationship Id="rId2" Type="http://schemas.openxmlformats.org/officeDocument/2006/relationships/hyperlink" Target="http://uk.wikipedia.org/wiki/%D0%9C%D0%BE%D1%80%D1%84%D0%BE%D0%BB%D0%BE%D0%B3%D1%96%D1%8F_(%D0%B1%D1%96%D0%BE%D0%BB%D0%BE%D0%B3%D1%96%D1%8F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0%D0%B5%D0%B0%D0%BA%D1%86%D1%96%D1%8F" TargetMode="External"/><Relationship Id="rId5" Type="http://schemas.openxmlformats.org/officeDocument/2006/relationships/hyperlink" Target="http://uk.wikipedia.org/wiki/%D0%9E%D1%80%D0%B3%D0%B0%D0%BD%D1%96%D0%B7%D0%BC" TargetMode="External"/><Relationship Id="rId4" Type="http://schemas.openxmlformats.org/officeDocument/2006/relationships/hyperlink" Target="http://uk.wikipedia.org/w/index.php?title=%D0%93%D1%83%D0%BC%D0%BE%D1%80%D0%B0%D0%BB%D1%8C%D0%BD%D0%B0_%D1%81%D0%B8%D1%81%D1%82%D0%B5%D0%BC%D0%B0&amp;action=edit&amp;redlink=1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0%BB%D1%96" TargetMode="External"/><Relationship Id="rId2" Type="http://schemas.openxmlformats.org/officeDocument/2006/relationships/hyperlink" Target="http://uk.wikipedia.org/wiki/%D0%91%D1%96%D0%BE%D0%BB%D0%BE%D0%B3%D1%96%D1%8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6772268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ОРГАНИ ЛЮДИНИ,    СИСТЕМИ І ЇХ ФУНКЦІЯ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794" y="3929066"/>
            <a:ext cx="2643206" cy="1714512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Підготував</a:t>
            </a:r>
            <a:br>
              <a:rPr lang="uk-UA" dirty="0" smtClean="0"/>
            </a:br>
            <a:r>
              <a:rPr lang="uk-UA" dirty="0" smtClean="0"/>
              <a:t>учень 9 класу</a:t>
            </a:r>
          </a:p>
          <a:p>
            <a:r>
              <a:rPr lang="uk-UA" dirty="0" smtClean="0"/>
              <a:t>Кохан Ігор</a:t>
            </a:r>
            <a:endParaRPr lang="uk-UA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2714644" cy="4066953"/>
          </a:xfrm>
          <a:prstGeom prst="rect">
            <a:avLst/>
          </a:prstGeom>
        </p:spPr>
      </p:pic>
      <p:pic>
        <p:nvPicPr>
          <p:cNvPr id="5" name="Рисунок 4" descr="1265746750_00000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214554"/>
            <a:ext cx="2857500" cy="402431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2743200" cy="819170"/>
          </a:xfrm>
        </p:spPr>
        <p:txBody>
          <a:bodyPr/>
          <a:lstStyle/>
          <a:p>
            <a:r>
              <a:rPr lang="uk-UA" dirty="0" smtClean="0"/>
              <a:t>ТРАВНА СИСТЕМА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671886" cy="4752996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Умовно виділяють три відділи травної системи. Передній відділ включає органи ротової порожнини, глотку і стравохід. Тут здійснюється, в основному, механічна переробка їжі. Середній відділ складається з шлунку, тонкої і товстої кишок, печінки і підшлункової залози. В цьому відділі здійснюється переважно хімічна обробка їжі, всмоктування продуктів її розщеплення і формування калових мас. Задній відділ представлений каудальної частиною прямої кишки і забезпечує виведення калу з організму.</a:t>
            </a:r>
            <a:endParaRPr lang="uk-UA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62621_html_m8c250c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6380" y="1214422"/>
            <a:ext cx="3370287" cy="477457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500462" cy="533418"/>
          </a:xfrm>
        </p:spPr>
        <p:txBody>
          <a:bodyPr/>
          <a:lstStyle/>
          <a:p>
            <a:r>
              <a:rPr lang="uk-UA" dirty="0" smtClean="0"/>
              <a:t>КРОВОНОСНА СИСТЕМА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500462" cy="4748226"/>
          </a:xfrm>
        </p:spPr>
        <p:txBody>
          <a:bodyPr>
            <a:normAutofit/>
          </a:bodyPr>
          <a:lstStyle/>
          <a:p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Кровоо́біг — процес постійної циркуляції крові в організмі, що забезпечує його життєдіяльність. Кровоносну систему організму іноді об'єднують із лімфатичною системою в кардіоваскулярну систему. Кров приводиться в рух скороченнями серця і циркулює судинами. Вона забезпечує тканини організму киснем, поживними речовинами, гормонами і постачає продукти обміну речовин до органів їх виділення. Збагачення крові киснем відбувається в легенях, а насичення поживними речовинами — в органах травлення. У печінці та нирках відбувається нейтралізація й виведення продуктів метаболізму. Кровообіг регулюється гормонами та нервовою системою. Розрізняють мале (через легені) і велике (через органи і тканини) кола кровообігу.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R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42" y="1285860"/>
            <a:ext cx="3429024" cy="476797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3028944" cy="461980"/>
          </a:xfrm>
        </p:spPr>
        <p:txBody>
          <a:bodyPr/>
          <a:lstStyle/>
          <a:p>
            <a:r>
              <a:rPr lang="uk-UA" dirty="0" smtClean="0"/>
              <a:t>ДИХАЛЬНА СИСТЕМА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500174"/>
            <a:ext cx="2957506" cy="4572000"/>
          </a:xfrm>
        </p:spPr>
        <p:txBody>
          <a:bodyPr>
            <a:noAutofit/>
          </a:bodyPr>
          <a:lstStyle/>
          <a:p>
            <a:pPr fontAlgn="base"/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 органів дихання. Життєдіяльність організму зв’яза­на з постійним витрачанням енергії, яка йде на роботу різних ор­ганів і на зігрівання тіла. Енергія звільняється при розпаді білків, жирів і вуглеводів. Цей розпад 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супроводиться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окисленням, при якому складні молекули органічних речовин приєднують кисень і розщеплюються. Кисень, необхідний організмові, надходить із зовнішнього се­редовища в органи дихання і звідси доставляється [...]</a:t>
            </a:r>
          </a:p>
          <a:p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R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7959" y="2285992"/>
            <a:ext cx="5026041" cy="351769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ОПОРНО- РУХОВА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       СИСТЕМА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Опорно-рухова система людини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функціональна сукупність кісток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Скелет"/>
              </a:rPr>
              <a:t>скелета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їх з'єднань (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Суглоб"/>
              </a:rPr>
              <a:t>суглобів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і </a:t>
            </a:r>
            <a:r>
              <a:rPr lang="uk-U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Сінартроз (ще не написана)"/>
              </a:rPr>
              <a:t>сінартрозів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і соматичної мускулатури з допоміжними пристосуваннями, які здійснюють за допомогою нервової регуляції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Локомоція"/>
              </a:rPr>
              <a:t>локомоції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підтримання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Поза"/>
              </a:rPr>
              <a:t>пози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tooltip="Міміка"/>
              </a:rPr>
              <a:t>міміки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та інших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tooltip="Рух (біологія)"/>
              </a:rPr>
              <a:t>рухових діях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поряд з іншими системами органів утворює 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9" tooltip="Людське тіло"/>
              </a:rPr>
              <a:t>людське тіло</a:t>
            </a: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images4657images_145_fmt.jpeg"/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4786314" y="1357298"/>
            <a:ext cx="3387752" cy="48196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НЕРВОВА СИСТЕМА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Нервова система — цілісна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Морфологія (біологія)"/>
              </a:rPr>
              <a:t>морфологічна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і функціональна сукупність різних взаємопов'язаних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Нерви"/>
              </a:rPr>
              <a:t>нервових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структур, яка спільно з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Гуморальна система (ще не написана)"/>
              </a:rPr>
              <a:t>гуморальною системою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забезпечує взаємопов'язану регуляцію діяльності усіх систем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рганізм"/>
              </a:rPr>
              <a:t>організму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та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tooltip="Реакція"/>
              </a:rPr>
              <a:t>реакцію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на зміну умов внутрішнього та зовнішнього середовища. Нервова система діє як інтегративна, зв'язуючи в єдине ціле чутливість, рухову активність та роботу інших регуляторних систем (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tooltip="Ендокринна система"/>
              </a:rPr>
              <a:t>ендокринної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tooltip="Імунна система"/>
              </a:rPr>
              <a:t>імунної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R129.jpg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4572000" y="928670"/>
            <a:ext cx="3409286" cy="5305801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2743200" cy="1214446"/>
          </a:xfrm>
        </p:spPr>
        <p:txBody>
          <a:bodyPr/>
          <a:lstStyle/>
          <a:p>
            <a:r>
              <a:rPr lang="uk-UA" dirty="0" smtClean="0"/>
              <a:t>СЕЧОВИДІЛЬНА </a:t>
            </a:r>
            <a:br>
              <a:rPr lang="uk-UA" dirty="0" smtClean="0"/>
            </a:br>
            <a:r>
              <a:rPr lang="uk-UA" dirty="0" smtClean="0"/>
              <a:t>СИСТЕМА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Видільна, чи Екскреторна система в 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tooltip="Біологія"/>
              </a:rPr>
              <a:t>біології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сукупність органів, які виводять з організму надлишок води, а також продуктами обміну речовин,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Солі"/>
              </a:rPr>
              <a:t>солі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також отруйні речовини, які потрапили в організм ззовні чи утворилися в ньому.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1_html_2ac9bfda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216400" y="1714500"/>
            <a:ext cx="3829050" cy="4495800"/>
          </a:xfr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275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ОРГАНИ ЛЮДИНИ,    СИСТЕМИ І ЇХ ФУНКЦІЯ</vt:lpstr>
      <vt:lpstr>ТРАВНА СИСТЕМА</vt:lpstr>
      <vt:lpstr>КРОВОНОСНА СИСТЕМА</vt:lpstr>
      <vt:lpstr>ДИХАЛЬНА СИСТЕМА</vt:lpstr>
      <vt:lpstr>ОПОРНО- РУХОВА         СИСТЕМА</vt:lpstr>
      <vt:lpstr>НЕРВОВА СИСТЕМА</vt:lpstr>
      <vt:lpstr>СЕЧОВИДІЛЬНА  СИСТЕМА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ЛЮДИНИ,    СИСТЕМИ І ЇХ ФУНКЦІЯ</dc:title>
  <dc:creator>User</dc:creator>
  <cp:lastModifiedBy>User</cp:lastModifiedBy>
  <cp:revision>4</cp:revision>
  <dcterms:created xsi:type="dcterms:W3CDTF">2013-09-19T12:55:04Z</dcterms:created>
  <dcterms:modified xsi:type="dcterms:W3CDTF">2013-09-19T13:28:09Z</dcterms:modified>
</cp:coreProperties>
</file>