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1470025"/>
          </a:xfrm>
        </p:spPr>
        <p:txBody>
          <a:bodyPr/>
          <a:lstStyle/>
          <a:p>
            <a:r>
              <a:rPr lang="uk-UA" dirty="0" smtClean="0"/>
              <a:t>РОДИНА  АЙСТРОВІ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428736"/>
            <a:ext cx="6400800" cy="1752600"/>
          </a:xfrm>
        </p:spPr>
        <p:txBody>
          <a:bodyPr/>
          <a:lstStyle/>
          <a:p>
            <a:r>
              <a:rPr lang="uk-UA" dirty="0" smtClean="0"/>
              <a:t>СОНЯШНИК</a:t>
            </a:r>
            <a:endParaRPr lang="uk-U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00240"/>
            <a:ext cx="9144000" cy="485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0"/>
            <a:ext cx="7406640" cy="928670"/>
          </a:xfrm>
        </p:spPr>
        <p:txBody>
          <a:bodyPr/>
          <a:lstStyle/>
          <a:p>
            <a:r>
              <a:rPr lang="uk-UA" dirty="0" smtClean="0"/>
              <a:t>             БУДОВА КВІТКИ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928670"/>
            <a:ext cx="7339034" cy="5929330"/>
          </a:xfrm>
        </p:spPr>
        <p:txBody>
          <a:bodyPr>
            <a:noAutofit/>
          </a:bodyPr>
          <a:lstStyle/>
          <a:p>
            <a:r>
              <a:rPr lang="uk-UA" sz="2400" dirty="0" smtClean="0"/>
              <a:t>Соняшник </a:t>
            </a:r>
            <a:r>
              <a:rPr lang="ru-RU" sz="2400" dirty="0" smtClean="0"/>
              <a:t>- </a:t>
            </a:r>
            <a:r>
              <a:rPr lang="uk-UA" sz="2400" dirty="0" smtClean="0"/>
              <a:t>однорічна рослина з родини айстрових</a:t>
            </a:r>
          </a:p>
          <a:p>
            <a:r>
              <a:rPr lang="uk-UA" sz="2400" dirty="0" smtClean="0"/>
              <a:t>Коренева система стрижнева, досить розгалужена, стебло у соняшнику пряме, здебільшого нерозгалужене, вкрите шорсткими волосками. Висота стебла соняшнику коливається в значних межах: 50-70 см у скоростиглих сортів, близько 4 м у силосних листки черешкові, великі Суцвіття - багатоквітковий кошик. Основа суцвіття складається з великого квітколожа. Квітки двох типів: язичкові й трубчасті. Віночок трубчастих квіток </a:t>
            </a:r>
            <a:r>
              <a:rPr lang="uk-UA" sz="2400" dirty="0" err="1" smtClean="0"/>
              <a:t>п'ятизубчастий</a:t>
            </a:r>
            <a:r>
              <a:rPr lang="uk-UA" sz="2400" dirty="0" smtClean="0"/>
              <a:t>, оранжево-жовтий. Тичинок п'ять, які зрослися з пиляками й утворили трубочку навколо маточки. Маточка має стовпчик і дволопатеву приймочку,. Важливою особливістю будови квітки соняшнику є наявність спеціальних органів - нектарників, які виділяють нектар.</a:t>
            </a:r>
            <a:endParaRPr lang="uk-UA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42984"/>
          </a:xfrm>
        </p:spPr>
        <p:txBody>
          <a:bodyPr>
            <a:normAutofit/>
          </a:bodyPr>
          <a:lstStyle/>
          <a:p>
            <a:r>
              <a:rPr lang="uk-UA" dirty="0" smtClean="0"/>
              <a:t>          СУЦВІТТЯ СОНЯШНИКА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572528" cy="2857520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/>
              <a:t>Суцвіття — це групи квіток, розміщених близько одна до одної в певному порядку. Розташування квіток у суцвіттях неоднакове. Суцвіття бувають прості і складні. У суцвіття, як правило, зібрані дрібні квітки, завдяки чому вони добре помітні  для комах-запилювачів. Кошик — це суцвіття соняшника, айстри, кульбаби, осоту, будяка та багатьох інших рослин. У такому суцвітті звичайно численні дрібні сидячі квітки розміщені на потовщеному й розширеному ложі суцвіття. Зовні це суцвіття захищене зеленими листками — обгорткою.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000504"/>
            <a:ext cx="3357586" cy="28574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4000504"/>
            <a:ext cx="3143272" cy="28574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00875" y="4000505"/>
            <a:ext cx="2143125" cy="28574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42984"/>
          </a:xfrm>
        </p:spPr>
        <p:txBody>
          <a:bodyPr/>
          <a:lstStyle/>
          <a:p>
            <a:r>
              <a:rPr lang="uk-UA" dirty="0" smtClean="0"/>
              <a:t>               ПЛОДИ КВІТКИ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2786082"/>
          </a:xfrm>
        </p:spPr>
        <p:txBody>
          <a:bodyPr>
            <a:normAutofit/>
          </a:bodyPr>
          <a:lstStyle/>
          <a:p>
            <a:r>
              <a:rPr lang="uk-UA" sz="2400" dirty="0" smtClean="0"/>
              <a:t> Плід соняшнику – сім`янка з дерев`янистою плодовою оболонкою (оплоднем), яка не зростається з насіниною. Насінина (ядро) вкрита тонкою прозорою оболонкою. Оболонка плода (лузга) вкрита зверху епідермісом, забарвлення якого буває білого, чорного, сірого, чорно-фіолетового, коричневого кольору</a:t>
            </a:r>
            <a:endParaRPr lang="uk-UA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14818"/>
            <a:ext cx="2357454" cy="242889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4286256"/>
            <a:ext cx="2962284" cy="22145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4429132"/>
            <a:ext cx="2857520" cy="21431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285860"/>
          </a:xfrm>
        </p:spPr>
        <p:txBody>
          <a:bodyPr/>
          <a:lstStyle/>
          <a:p>
            <a:r>
              <a:rPr lang="uk-UA" dirty="0" smtClean="0"/>
              <a:t>                     ГАЛЕРЕЯ</a:t>
            </a:r>
            <a:endParaRPr lang="uk-UA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2786082" cy="242889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142984"/>
            <a:ext cx="3000396" cy="242889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3714752"/>
            <a:ext cx="3571900" cy="285752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7" y="3714752"/>
            <a:ext cx="2643174" cy="285752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3571876"/>
            <a:ext cx="221457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77025" y="1142984"/>
            <a:ext cx="2466975" cy="25003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                                                                                           </a:t>
            </a:r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           </a:t>
            </a:r>
            <a:r>
              <a:rPr lang="uk-UA" dirty="0" smtClean="0"/>
              <a:t>Презентацію на тему Родина                     Айстрові  </a:t>
            </a:r>
            <a:r>
              <a:rPr lang="uk-UA" dirty="0" smtClean="0"/>
              <a:t>"</a:t>
            </a:r>
            <a:r>
              <a:rPr lang="uk-UA" dirty="0" smtClean="0"/>
              <a:t>Соняшник"                 Підготувала </a:t>
            </a:r>
            <a:r>
              <a:rPr lang="uk-UA" dirty="0" smtClean="0"/>
              <a:t>учениця 7 класу</a:t>
            </a:r>
          </a:p>
          <a:p>
            <a:pPr algn="ctr">
              <a:buNone/>
            </a:pPr>
            <a:r>
              <a:rPr lang="uk-UA" dirty="0" smtClean="0"/>
              <a:t>                         </a:t>
            </a:r>
            <a:r>
              <a:rPr lang="uk-UA" dirty="0" err="1" smtClean="0"/>
              <a:t>Арбора</a:t>
            </a:r>
            <a:r>
              <a:rPr lang="uk-UA" dirty="0" smtClean="0"/>
              <a:t> Ірина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</TotalTime>
  <Words>281</Words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РОДИНА  АЙСТРОВІ</vt:lpstr>
      <vt:lpstr>             БУДОВА КВІТКИ</vt:lpstr>
      <vt:lpstr>          СУЦВІТТЯ СОНЯШНИКА</vt:lpstr>
      <vt:lpstr>               ПЛОДИ КВІТКИ</vt:lpstr>
      <vt:lpstr>                     ГАЛЕРЕЯ</vt:lpstr>
      <vt:lpstr>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РОДИНА  АЙСТРОВІ</dc:title>
  <dc:creator>Admin</dc:creator>
  <cp:lastModifiedBy>Admin</cp:lastModifiedBy>
  <cp:revision>8</cp:revision>
  <dcterms:created xsi:type="dcterms:W3CDTF">2013-03-15T13:44:03Z</dcterms:created>
  <dcterms:modified xsi:type="dcterms:W3CDTF">2013-03-21T11:09:28Z</dcterms:modified>
</cp:coreProperties>
</file>