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2" r:id="rId4"/>
    <p:sldId id="258" r:id="rId5"/>
    <p:sldId id="260" r:id="rId6"/>
    <p:sldId id="261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3" autoAdjust="0"/>
    <p:restoredTop sz="94660"/>
  </p:normalViewPr>
  <p:slideViewPr>
    <p:cSldViewPr>
      <p:cViewPr varScale="1">
        <p:scale>
          <a:sx n="104" d="100"/>
          <a:sy n="104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E%D1%80%D0%B0%D0%BD%D0%BA%D0%B0_%D0%B7_%D0%BE%D0%B1%D0%BE%D1%80%D0%BE%D1%82%D0%BE%D0%BC_%D1%88%D0%B0%D1%80%D1%83&amp;action=edit&amp;redlink=1" TargetMode="External"/><Relationship Id="rId2" Type="http://schemas.openxmlformats.org/officeDocument/2006/relationships/hyperlink" Target="http://uk.wikipedia.org/wiki/%D0%9F%D0%B5%D1%81%D1%82%D0%B8%D1%86%D0%B8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/index.php?title=%D0%91%D0%B5%D0%B7%D0%BF%D0%BB%D1%83%D0%B6%D0%BD%D0%B8%D0%B9_%D0%BE%D0%B1%D1%80%D0%BE%D0%B1%D1%96%D1%82%D0%BE%D0%BA_%D2%91%D1%80%D1%83%D0%BD%D1%82%D1%83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0%B0%D0%BD%D0%B4%D1%88%D0%B0%D1%84%D1%82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uk.wikipedia.org/wiki/%D2%90%D1%80%D1%83%D0%BD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://uk.wikipedia.org/wiki/%D0%97%D0%B5%D0%BC%D0%BB%D1%9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0%D0%BE%D0%B7%D1%81%D0%B5%D0%BB%D0%B5%D0%BD%D0%BD%D1%8F&amp;action=edit&amp;redlink=1" TargetMode="External"/><Relationship Id="rId13" Type="http://schemas.openxmlformats.org/officeDocument/2006/relationships/hyperlink" Target="http://uk.wikipedia.org/wiki/%D0%97%D0%B5%D0%BC%D0%B5%D0%BB%D1%8C%D0%BD%D0%B0_%D0%B4%D1%96%D0%BB%D1%8F%D0%BD%D0%BA%D0%B0" TargetMode="External"/><Relationship Id="rId3" Type="http://schemas.openxmlformats.org/officeDocument/2006/relationships/hyperlink" Target="http://uk.wikipedia.org/wiki/%D0%9E%D1%80%D0%BD%D1%96_%D0%B7%D0%B5%D0%BC%D0%BB%D1%96" TargetMode="External"/><Relationship Id="rId7" Type="http://schemas.openxmlformats.org/officeDocument/2006/relationships/hyperlink" Target="http://uk.wikipedia.org/wiki/%D0%9B%D1%8E%D0%B4%D0%B8%D0%BD%D0%B0" TargetMode="External"/><Relationship Id="rId12" Type="http://schemas.openxmlformats.org/officeDocument/2006/relationships/hyperlink" Target="http://uk.wikipedia.org/wiki/%D0%92%D0%B8%D0%B4%D0%BE%D0%B1%D1%83%D1%82%D0%BE%D0%BA_%D0%BA%D0%BE%D1%80%D0%B8%D1%81%D0%BD%D0%B8%D1%85_%D0%BA%D0%BE%D0%BF%D0%B0%D0%BB%D0%B8%D0%BD" TargetMode="External"/><Relationship Id="rId2" Type="http://schemas.openxmlformats.org/officeDocument/2006/relationships/hyperlink" Target="http://uk.wikipedia.org/wiki/%D0%94%D0%BE%D1%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5%D0%BC%D0%BB%D0%B5%D0%BA%D0%BE%D1%80%D0%B8%D1%81%D1%82%D1%83%D0%B2%D0%B0%D0%BD%D0%BD%D1%8F" TargetMode="External"/><Relationship Id="rId11" Type="http://schemas.openxmlformats.org/officeDocument/2006/relationships/hyperlink" Target="http://uk.wikipedia.org/w/index.php?title=%D0%9A%D0%B0%D1%80%D1%81%D1%82%D0%BE%D1%83%D1%82%D0%B2%D0%BE%D1%80%D0%B5%D0%BD%D0%BD%D1%8F&amp;action=edit&amp;redlink=1" TargetMode="External"/><Relationship Id="rId5" Type="http://schemas.openxmlformats.org/officeDocument/2006/relationships/hyperlink" Target="http://uk.wikipedia.org/wiki/%D0%9B%D1%96%D1%81" TargetMode="External"/><Relationship Id="rId10" Type="http://schemas.openxmlformats.org/officeDocument/2006/relationships/hyperlink" Target="http://uk.wikipedia.org/w/index.php?title=%D0%97%D1%81%D1%83%D0%B2%D0%B8&amp;action=edit&amp;redlink=1" TargetMode="External"/><Relationship Id="rId4" Type="http://schemas.openxmlformats.org/officeDocument/2006/relationships/hyperlink" Target="http://uk.wikipedia.org/wiki/%D0%9F%D0%B0%D1%81%D0%BE%D0%B2%D0%B8%D1%89%D0%B0" TargetMode="External"/><Relationship Id="rId9" Type="http://schemas.openxmlformats.org/officeDocument/2006/relationships/hyperlink" Target="http://uk.wikipedia.org/wiki/%D0%97%D0%B5%D0%BC%D0%BB%D0%B5%D1%82%D1%80%D1%83%D1%81" TargetMode="External"/><Relationship Id="rId14" Type="http://schemas.openxmlformats.org/officeDocument/2006/relationships/hyperlink" Target="http://uk.wikipedia.org/wiki/%D0%9A%D0%B8%D1%81%D0%BB%D0%BE%D1%82%D0%BD%D1%96%D1%81%D1%82%D1%8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uk.wikipedia.org/wiki/%D0%A1%D1%96%D0%BB%D1%8C%D1%81%D1%8C%D0%BA%D0%B5_%D0%B3%D0%BE%D1%81%D0%BF%D0%BE%D0%B4%D0%B0%D1%80%D1%81%D1%82%D0%B2%D0%BE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uk.wikipedia.org/wiki/%D0%97%D0%B5%D0%BC%D0%BB%D0%B5%D0%BA%D0%BE%D1%80%D0%B8%D1%81%D1%82%D1%83%D0%B2%D0%B0%D0%BD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k.wikipedia.org/wiki/%D0%9A%D0%BE%D0%BD%D1%82%D0%B8%D0%BD%D0%B5%D0%BD%D1%82" TargetMode="External"/><Relationship Id="rId4" Type="http://schemas.openxmlformats.org/officeDocument/2006/relationships/hyperlink" Target="http://uk.wikipedia.org/wiki/%D0%95%D1%80%D0%BE%D0%B7%D1%96%D1%8F_%D2%91%D1%80%D1%83%D0%BD%D1%82%D1%96%D0%B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7%D0%B5%D0%BC%D0%BD%D0%B0_%D0%BA%D0%BE%D1%80%D0%B0" TargetMode="External"/><Relationship Id="rId13" Type="http://schemas.openxmlformats.org/officeDocument/2006/relationships/hyperlink" Target="http://uk.wikipedia.org/wiki/%D0%9F%D1%83%D1%81%D1%82%D0%B5%D0%BB%D1%8F" TargetMode="External"/><Relationship Id="rId3" Type="http://schemas.openxmlformats.org/officeDocument/2006/relationships/hyperlink" Target="http://uk.wikipedia.org/wiki/%D0%97%D0%B5%D0%BC%D0%BD%D0%B0_%D0%BF%D0%BE%D0%B2%D0%B5%D1%80%D1%85%D0%BD%D1%8F" TargetMode="External"/><Relationship Id="rId7" Type="http://schemas.openxmlformats.org/officeDocument/2006/relationships/hyperlink" Target="http://uk.wikipedia.org/wiki/%D0%A4%D1%96%D0%B7%D0%B8%D1%87%D0%BD%D1%96_%D0%B2%D0%BB%D0%B0%D1%81%D1%82%D0%B8%D0%B2%D0%BE%D1%81%D1%82%D1%96_%D0%B3%D1%96%D1%80%D1%81%D1%8C%D0%BA%D0%B8%D1%85_%D0%BF%D0%BE%D1%80%D1%96%D0%B4" TargetMode="External"/><Relationship Id="rId12" Type="http://schemas.openxmlformats.org/officeDocument/2006/relationships/hyperlink" Target="http://uk.wikipedia.org/wiki/%D2%90%D1%80%D1%83%D0%BD%D1%82%D0%BE%D1%83%D1%82%D0%B2%D0%BE%D1%80%D0%B5%D0%BD%D0%BD%D1%8F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://uk.wikipedia.org/wiki/%D0%93%D0%B5%D0%BE%D0%BB%D0%BE%D0%B3%D1%96%D1%87%D0%BD%D0%B0_%D0%B5%D0%BF%D0%BE%D1%85%D0%B0" TargetMode="Externa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5%D0%BC%D0%BF%D0%B5%D1%80%D0%B0%D1%82%D1%83%D1%80%D0%B0" TargetMode="External"/><Relationship Id="rId11" Type="http://schemas.openxmlformats.org/officeDocument/2006/relationships/hyperlink" Target="http://uk.wikipedia.org/wiki/%D0%9B%D1%96%D1%81%D0%BE%D0%B2%D0%B5_%D0%B3%D0%BE%D1%81%D0%BF%D0%BE%D0%B4%D0%B0%D1%80%D1%81%D1%82%D0%B2%D0%BE" TargetMode="External"/><Relationship Id="rId5" Type="http://schemas.openxmlformats.org/officeDocument/2006/relationships/hyperlink" Target="http://uk.wikipedia.org/wiki/%D0%92%D1%96%D1%82%D0%B5%D1%80" TargetMode="External"/><Relationship Id="rId15" Type="http://schemas.openxmlformats.org/officeDocument/2006/relationships/image" Target="../media/image7.jpeg"/><Relationship Id="rId10" Type="http://schemas.openxmlformats.org/officeDocument/2006/relationships/hyperlink" Target="http://uk.wikipedia.org/wiki/%D0%93%D0%B5%D0%BE%D0%B3%D1%80%D0%B0%D1%84%D1%96%D1%87%D0%BD%D0%B0_%D1%88%D0%B8%D1%80%D0%BE%D1%82%D0%B0" TargetMode="External"/><Relationship Id="rId4" Type="http://schemas.openxmlformats.org/officeDocument/2006/relationships/hyperlink" Target="http://uk.wikipedia.org/wiki/%D0%9E%D0%BF%D0%B0%D0%B4%D0%B8" TargetMode="External"/><Relationship Id="rId9" Type="http://schemas.openxmlformats.org/officeDocument/2006/relationships/hyperlink" Target="http://uk.wikipedia.org/wiki/%D0%97%D0%B5%D0%BC%D0%BB%D0%B5%D1%82%D1%80%D1%83%D1%81%D0%B8" TargetMode="External"/><Relationship Id="rId14" Type="http://schemas.openxmlformats.org/officeDocument/2006/relationships/hyperlink" Target="http://uk.wikipedia.org/wiki/%D0%9D%D0%B0%D1%80%D0%BE%D0%B4%D0%BD%D0%B5_%D0%B3%D0%BE%D1%81%D0%BF%D0%BE%D0%B4%D0%B0%D1%80%D1%81%D1%82%D0%B2%D0%B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uk.wikipedia.org/wiki/%D0%A0%D0%B5%D0%BB%D1%8C%D1%94%D1%84" TargetMode="External"/><Relationship Id="rId7" Type="http://schemas.openxmlformats.org/officeDocument/2006/relationships/hyperlink" Target="http://uk.wikipedia.org/w/index.php?title=%D0%93%D1%96%D1%80%D1%81%D1%8C%D0%BA%D0%B8%D0%B9_%D0%BB%D0%B0%D0%BD%D0%B4%D1%88%D0%B0%D1%84%D1%82&amp;action=edit&amp;redlink=1" TargetMode="External"/><Relationship Id="rId2" Type="http://schemas.openxmlformats.org/officeDocument/2006/relationships/hyperlink" Target="http://uk.wikipedia.org/w/index.php?title=%D0%A2%D0%B0%D0%BB%D1%96_%D0%B2%D0%BE%D0%B4%D0%B8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0%D0%BF%D0%BB%D0%B0%D0%B2%D0%B0" TargetMode="External"/><Relationship Id="rId5" Type="http://schemas.openxmlformats.org/officeDocument/2006/relationships/hyperlink" Target="http://uk.wikipedia.org/wiki/%D0%A0%D1%96%D1%87%D0%BA%D0%B0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uk.wikipedia.org/wiki/%D2%90%D1%80%D1%83%D0%BD%D1%82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1%82%D0%B5%D0%BF" TargetMode="External"/><Relationship Id="rId3" Type="http://schemas.openxmlformats.org/officeDocument/2006/relationships/hyperlink" Target="http://uk.wikipedia.org/wiki/%D0%9E%D0%B7%D0%B5%D1%80%D0%BE" TargetMode="External"/><Relationship Id="rId7" Type="http://schemas.openxmlformats.org/officeDocument/2006/relationships/hyperlink" Target="http://uk.wikipedia.org/wiki/%D0%9F%D0%BE%D1%81%D1%83%D1%85%D0%B0" TargetMode="External"/><Relationship Id="rId12" Type="http://schemas.openxmlformats.org/officeDocument/2006/relationships/image" Target="../media/image15.jpeg"/><Relationship Id="rId2" Type="http://schemas.openxmlformats.org/officeDocument/2006/relationships/hyperlink" Target="http://uk.wikipedia.org/wiki/%D0%92%D1%96%D1%82%D1%80%D0%BE%D0%B2%D0%B0_%D0%B5%D1%80%D0%BE%D0%B7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5%D1%83%D0%B4%D0%BE%D0%B1%D0%B0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://uk.wikipedia.org/wiki/%D0%92%D1%96%D1%82%D1%80%D0%B8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uk.wikipedia.org/wiki/%D0%9C%D0%BE%D1%80%D0%B5" TargetMode="External"/><Relationship Id="rId9" Type="http://schemas.openxmlformats.org/officeDocument/2006/relationships/hyperlink" Target="http://uk.wikipedia.org/wiki/%D0%94%D0%B5%D1%80%D0%BD%D0%B8%D0%BD%D0%B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1%D0%B5%D0%B7%D0%BF%D0%BB%D1%83%D0%B6%D0%BD%D0%B0_%D1%81%D0%B8%D1%81%D1%82%D0%B5%D0%BC%D0%B0_%D0%B7%D0%B5%D0%BC%D0%BB%D0%B5%D1%80%D0%BE%D0%B1%D1%81%D1%82%D0%B2%D0%B0&amp;action=edit&amp;redlink=1" TargetMode="External"/><Relationship Id="rId3" Type="http://schemas.openxmlformats.org/officeDocument/2006/relationships/hyperlink" Target="http://uk.wikipedia.org/w/index.php?title=%D0%9B%D1%96%D1%81%D0%BE%D0%BF%D0%BE%D1%81%D0%B0%D0%B4%D0%BA%D0%B0&amp;action=edit&amp;redlink=1" TargetMode="External"/><Relationship Id="rId7" Type="http://schemas.openxmlformats.org/officeDocument/2006/relationships/hyperlink" Target="http://uk.wikipedia.org/wiki/%D0%91%D0%BE%D1%80%D0%BE%D0%BD%D1%83%D0%B2%D0%B0%D0%BD%D0%BD%D1%8F" TargetMode="External"/><Relationship Id="rId2" Type="http://schemas.openxmlformats.org/officeDocument/2006/relationships/hyperlink" Target="http://uk.wikipedia.org/w/index.php?title=%D0%97%D0%B5%D0%BC%D0%B5%D0%BB%D1%8C%D0%BD%D0%B8%D0%B9_%D1%84%D0%BE%D0%BD%D0%B4_%D0%A3%D0%BA%D1%80%D0%B0%D1%97%D0%BD%D0%B8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A%D1%83%D0%BB%D1%8C%D1%82%D0%B8%D0%B2%D0%B0%D1%86%D1%96%D1%8F&amp;action=edit&amp;redlink=1" TargetMode="External"/><Relationship Id="rId5" Type="http://schemas.openxmlformats.org/officeDocument/2006/relationships/hyperlink" Target="http://uk.wikipedia.org/wiki/%D0%9E%D1%80%D0%B0%D0%BD%D0%BA%D0%B0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uk.wikipedia.org/wiki/%D0%9B%D1%96%D1%81%D0%BE%D0%B2%D1%96%D0%B4%D0%BD%D0%BE%D0%B2%D0%BB%D0%B5%D0%BD%D0%BD%D1%8F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285992"/>
            <a:ext cx="7357646" cy="228601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i="1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Презентація на тему:</a:t>
            </a:r>
            <a:br>
              <a:rPr lang="uk-UA" i="1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i="1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 </a:t>
            </a:r>
            <a:r>
              <a:rPr lang="uk-UA" i="1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Деградація </a:t>
            </a:r>
            <a:r>
              <a:rPr lang="uk-UA" i="1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грунтів</a:t>
            </a:r>
            <a:r>
              <a:rPr lang="uk-UA" i="1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та </a:t>
            </a:r>
            <a:r>
              <a:rPr lang="uk-UA" i="1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землі</a:t>
            </a:r>
            <a:r>
              <a:rPr lang="uk-UA" i="1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”</a:t>
            </a:r>
            <a:endParaRPr lang="ru-RU" i="1" dirty="0">
              <a:ln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0760" y="5357826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Виконали:</a:t>
            </a:r>
          </a:p>
          <a:p>
            <a:pPr algn="r"/>
            <a:r>
              <a:rPr lang="uk-UA" dirty="0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</a:t>
            </a:r>
            <a:r>
              <a:rPr lang="uk-UA" dirty="0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чениці 11-А класу</a:t>
            </a:r>
          </a:p>
          <a:p>
            <a:pPr algn="r"/>
            <a:r>
              <a:rPr lang="uk-UA" dirty="0" err="1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Обертович</a:t>
            </a:r>
            <a:r>
              <a:rPr lang="uk-UA" dirty="0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Оксана</a:t>
            </a:r>
          </a:p>
          <a:p>
            <a:pPr algn="r"/>
            <a:r>
              <a:rPr lang="uk-UA" dirty="0" err="1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Васількова</a:t>
            </a:r>
            <a:r>
              <a:rPr lang="uk-UA" dirty="0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Тетяна</a:t>
            </a:r>
            <a:endParaRPr lang="ru-RU" dirty="0"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785794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Безплужна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запобігає</a:t>
            </a:r>
            <a:r>
              <a:rPr lang="ru-RU" dirty="0" smtClean="0"/>
              <a:t> </a:t>
            </a:r>
            <a:r>
              <a:rPr lang="ru-RU" dirty="0" err="1" smtClean="0"/>
              <a:t>появі</a:t>
            </a:r>
            <a:r>
              <a:rPr lang="ru-RU" dirty="0" smtClean="0"/>
              <a:t> </a:t>
            </a:r>
            <a:r>
              <a:rPr lang="ru-RU" dirty="0" err="1" smtClean="0"/>
              <a:t>курних</a:t>
            </a:r>
            <a:r>
              <a:rPr lang="ru-RU" dirty="0" smtClean="0"/>
              <a:t> бур, у </a:t>
            </a:r>
            <a:r>
              <a:rPr lang="ru-RU" dirty="0" err="1" smtClean="0"/>
              <a:t>значній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знижує</a:t>
            </a:r>
            <a:r>
              <a:rPr lang="ru-RU" dirty="0" smtClean="0"/>
              <a:t> </a:t>
            </a:r>
            <a:r>
              <a:rPr lang="ru-RU" dirty="0" err="1" smtClean="0"/>
              <a:t>потенційну</a:t>
            </a:r>
            <a:r>
              <a:rPr lang="ru-RU" dirty="0" smtClean="0"/>
              <a:t> </a:t>
            </a:r>
            <a:r>
              <a:rPr lang="ru-RU" dirty="0" err="1" smtClean="0"/>
              <a:t>засміченість</a:t>
            </a:r>
            <a:r>
              <a:rPr lang="ru-RU" dirty="0" smtClean="0"/>
              <a:t> </a:t>
            </a:r>
            <a:r>
              <a:rPr lang="ru-RU" dirty="0" err="1" smtClean="0"/>
              <a:t>орного</a:t>
            </a:r>
            <a:r>
              <a:rPr lang="ru-RU" dirty="0" smtClean="0"/>
              <a:t> шару </a:t>
            </a:r>
            <a:r>
              <a:rPr lang="ru-RU" dirty="0" err="1" smtClean="0"/>
              <a:t>насіннями</a:t>
            </a:r>
            <a:r>
              <a:rPr lang="ru-RU" dirty="0" smtClean="0"/>
              <a:t> </a:t>
            </a:r>
            <a:r>
              <a:rPr lang="ru-RU" dirty="0" err="1" smtClean="0"/>
              <a:t>бур'янистих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очищає</a:t>
            </a:r>
            <a:r>
              <a:rPr lang="ru-RU" dirty="0" smtClean="0"/>
              <a:t> </a:t>
            </a:r>
            <a:r>
              <a:rPr lang="ru-RU" dirty="0" err="1" smtClean="0"/>
              <a:t>ґрунт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бур'янів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у свою </a:t>
            </a:r>
            <a:r>
              <a:rPr lang="ru-RU" dirty="0" err="1" smtClean="0"/>
              <a:t>чергу</a:t>
            </a:r>
            <a:r>
              <a:rPr lang="ru-RU" dirty="0" smtClean="0"/>
              <a:t>,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зменшити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Пестицид"/>
              </a:rPr>
              <a:t>пестицидне</a:t>
            </a:r>
            <a:r>
              <a:rPr lang="ru-RU" dirty="0" smtClean="0"/>
              <a:t> </a:t>
            </a:r>
            <a:r>
              <a:rPr lang="ru-RU" dirty="0" err="1" smtClean="0"/>
              <a:t>навантаження</a:t>
            </a:r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35743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hlinkClick r:id="rId3" tooltip="Оранка з оборотом шару (ще не написана)"/>
              </a:rPr>
              <a:t>Оранка</a:t>
            </a:r>
            <a:r>
              <a:rPr lang="ru-RU" b="1" u="sng" dirty="0" smtClean="0">
                <a:hlinkClick r:id="rId3" tooltip="Оранка з оборотом шару (ще не написана)"/>
              </a:rPr>
              <a:t> </a:t>
            </a:r>
            <a:r>
              <a:rPr lang="ru-RU" b="1" u="sng" dirty="0" err="1" smtClean="0">
                <a:hlinkClick r:id="rId3" tooltip="Оранка з оборотом шару (ще не написана)"/>
              </a:rPr>
              <a:t>з</a:t>
            </a:r>
            <a:r>
              <a:rPr lang="ru-RU" b="1" u="sng" dirty="0" smtClean="0">
                <a:hlinkClick r:id="rId3" tooltip="Оранка з оборотом шару (ще не написана)"/>
              </a:rPr>
              <a:t> оборотом шару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сторіччями</a:t>
            </a:r>
            <a:r>
              <a:rPr lang="ru-RU" dirty="0" smtClean="0"/>
              <a:t> </a:t>
            </a:r>
            <a:r>
              <a:rPr lang="ru-RU" dirty="0" err="1" smtClean="0"/>
              <a:t>культивується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порушує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ґрунтоутворення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усередині</a:t>
            </a:r>
            <a:r>
              <a:rPr lang="ru-RU" dirty="0" smtClean="0"/>
              <a:t> </a:t>
            </a:r>
            <a:r>
              <a:rPr lang="ru-RU" dirty="0" err="1" smtClean="0"/>
              <a:t>ґрунтові</a:t>
            </a:r>
            <a:r>
              <a:rPr lang="ru-RU" dirty="0" smtClean="0"/>
              <a:t> </a:t>
            </a:r>
            <a:r>
              <a:rPr lang="ru-RU" dirty="0" err="1" smtClean="0"/>
              <a:t>взаємозв'язки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500438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hlinkClick r:id="rId4" tooltip="Безплужний обробіток ґрунту (ще не написана)"/>
              </a:rPr>
              <a:t>Безплужний</a:t>
            </a:r>
            <a:r>
              <a:rPr lang="ru-RU" b="1" dirty="0" smtClean="0">
                <a:hlinkClick r:id="rId4" tooltip="Безплужний обробіток ґрунту (ще не написана)"/>
              </a:rPr>
              <a:t> </a:t>
            </a:r>
            <a:r>
              <a:rPr lang="ru-RU" b="1" dirty="0" err="1" smtClean="0">
                <a:hlinkClick r:id="rId4" tooltip="Безплужний обробіток ґрунту (ще не написана)"/>
              </a:rPr>
              <a:t>обробіток</a:t>
            </a:r>
            <a:r>
              <a:rPr lang="ru-RU" b="1" dirty="0" smtClean="0">
                <a:hlinkClick r:id="rId4" tooltip="Безплужний обробіток ґрунту (ще не написана)"/>
              </a:rPr>
              <a:t> </a:t>
            </a:r>
            <a:r>
              <a:rPr lang="ru-RU" b="1" dirty="0" err="1" smtClean="0">
                <a:hlinkClick r:id="rId4" tooltip="Безплужний обробіток ґрунту (ще не написана)"/>
              </a:rPr>
              <a:t>ґрунту</a:t>
            </a:r>
            <a:r>
              <a:rPr lang="ru-RU" dirty="0" smtClean="0"/>
              <a:t> — </a:t>
            </a:r>
            <a:r>
              <a:rPr lang="ru-RU" dirty="0" err="1" smtClean="0"/>
              <a:t>високоефективний</a:t>
            </a:r>
            <a:r>
              <a:rPr lang="ru-RU" dirty="0" smtClean="0"/>
              <a:t> </a:t>
            </a:r>
            <a:r>
              <a:rPr lang="ru-RU" dirty="0" err="1" smtClean="0"/>
              <a:t>агро-меліоративний</a:t>
            </a:r>
            <a:r>
              <a:rPr lang="ru-RU" dirty="0" smtClean="0"/>
              <a:t> </a:t>
            </a:r>
            <a:r>
              <a:rPr lang="ru-RU" dirty="0" err="1" smtClean="0"/>
              <a:t>прийом</a:t>
            </a:r>
            <a:r>
              <a:rPr lang="ru-RU" dirty="0" smtClean="0"/>
              <a:t>. </a:t>
            </a:r>
            <a:r>
              <a:rPr lang="ru-RU" dirty="0" err="1" smtClean="0"/>
              <a:t>Річний</a:t>
            </a:r>
            <a:r>
              <a:rPr lang="ru-RU" dirty="0" smtClean="0"/>
              <a:t> </a:t>
            </a:r>
            <a:r>
              <a:rPr lang="ru-RU" dirty="0" err="1" smtClean="0"/>
              <a:t>вологонагромаджувальний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30—50 мм,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стабілізує</a:t>
            </a:r>
            <a:r>
              <a:rPr lang="ru-RU" dirty="0" smtClean="0"/>
              <a:t> </a:t>
            </a:r>
            <a:r>
              <a:rPr lang="ru-RU" dirty="0" err="1" smtClean="0"/>
              <a:t>землеробство</a:t>
            </a:r>
            <a:r>
              <a:rPr lang="ru-RU" dirty="0" smtClean="0"/>
              <a:t>, особливо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посух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929198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Таким чином, </a:t>
            </a:r>
            <a:r>
              <a:rPr lang="ru-RU" dirty="0" err="1" smtClean="0"/>
              <a:t>безплужна</a:t>
            </a:r>
            <a:r>
              <a:rPr lang="ru-RU" dirty="0" smtClean="0"/>
              <a:t> система </a:t>
            </a:r>
            <a:r>
              <a:rPr lang="ru-RU" dirty="0" err="1" smtClean="0"/>
              <a:t>землеробства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захищає</a:t>
            </a:r>
            <a:r>
              <a:rPr lang="ru-RU" dirty="0" smtClean="0"/>
              <a:t> </a:t>
            </a:r>
            <a:r>
              <a:rPr lang="ru-RU" dirty="0" err="1" smtClean="0"/>
              <a:t>ґрунт</a:t>
            </a:r>
            <a:r>
              <a:rPr lang="ru-RU" dirty="0" smtClean="0"/>
              <a:t> — альтернатива </a:t>
            </a:r>
            <a:r>
              <a:rPr lang="ru-RU" dirty="0" err="1" smtClean="0"/>
              <a:t>загрозливої</a:t>
            </a:r>
            <a:r>
              <a:rPr lang="ru-RU" dirty="0" smtClean="0"/>
              <a:t> </a:t>
            </a:r>
            <a:r>
              <a:rPr lang="ru-RU" dirty="0" err="1" smtClean="0"/>
              <a:t>екологічної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створилася</a:t>
            </a:r>
            <a:r>
              <a:rPr lang="ru-RU" dirty="0" smtClean="0"/>
              <a:t> в </a:t>
            </a:r>
            <a:r>
              <a:rPr lang="ru-RU" dirty="0" err="1" smtClean="0"/>
              <a:t>сільськогосподарському</a:t>
            </a:r>
            <a:r>
              <a:rPr lang="ru-RU" dirty="0" smtClean="0"/>
              <a:t> </a:t>
            </a:r>
            <a:r>
              <a:rPr lang="ru-RU" dirty="0" err="1" smtClean="0"/>
              <a:t>виробництві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i="1" cap="all" dirty="0" err="1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Деградація</a:t>
            </a:r>
            <a:endParaRPr lang="ru-RU" b="1" i="1" cap="all" dirty="0">
              <a:ln/>
              <a:solidFill>
                <a:schemeClr val="accent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736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Деграда́ція</a:t>
            </a:r>
            <a:r>
              <a:rPr lang="ru-RU" sz="2000" b="1" dirty="0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ґрунті́в</a:t>
            </a: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 smtClean="0"/>
              <a:t>— </a:t>
            </a:r>
            <a:r>
              <a:rPr lang="ru-RU" dirty="0" err="1" smtClean="0"/>
              <a:t>погіршення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та </a:t>
            </a:r>
            <a:r>
              <a:rPr lang="ru-RU" dirty="0" err="1" smtClean="0"/>
              <a:t>родючості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Ґрунт"/>
              </a:rPr>
              <a:t>ґрунту</a:t>
            </a:r>
            <a:r>
              <a:rPr lang="ru-RU" dirty="0" smtClean="0"/>
              <a:t> 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антропогенних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428869"/>
            <a:ext cx="735811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Деградація</a:t>
            </a:r>
            <a:r>
              <a:rPr lang="ru-RU" sz="2000" b="1" dirty="0" smtClean="0"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земель</a:t>
            </a:r>
            <a:r>
              <a:rPr lang="ru-RU" b="1" dirty="0" smtClean="0"/>
              <a:t> </a:t>
            </a:r>
            <a:r>
              <a:rPr lang="ru-RU" dirty="0" smtClean="0"/>
              <a:t>—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антропогенне</a:t>
            </a:r>
            <a:r>
              <a:rPr lang="ru-RU" dirty="0" smtClean="0"/>
              <a:t> </a:t>
            </a:r>
            <a:r>
              <a:rPr lang="ru-RU" dirty="0" err="1" smtClean="0"/>
              <a:t>спрощення</a:t>
            </a:r>
            <a:r>
              <a:rPr lang="ru-RU" dirty="0" smtClean="0"/>
              <a:t> </a:t>
            </a:r>
            <a:r>
              <a:rPr lang="ru-RU" dirty="0" smtClean="0">
                <a:hlinkClick r:id="rId3" tooltip="Ландшафт"/>
              </a:rPr>
              <a:t>ландшафту</a:t>
            </a:r>
            <a:r>
              <a:rPr lang="ru-RU" dirty="0" smtClean="0"/>
              <a:t>, </a:t>
            </a:r>
            <a:r>
              <a:rPr lang="ru-RU" dirty="0" err="1" smtClean="0"/>
              <a:t>погіршення</a:t>
            </a:r>
            <a:r>
              <a:rPr lang="ru-RU" dirty="0" smtClean="0"/>
              <a:t> стану, складу,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 </a:t>
            </a:r>
            <a:r>
              <a:rPr lang="ru-RU" dirty="0" smtClean="0">
                <a:hlinkClick r:id="rId4" tooltip="Землі"/>
              </a:rPr>
              <a:t>земель</a:t>
            </a:r>
            <a:r>
              <a:rPr lang="ru-RU" dirty="0" smtClean="0"/>
              <a:t> 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органічно</a:t>
            </a:r>
            <a:r>
              <a:rPr lang="ru-RU" dirty="0" smtClean="0"/>
              <a:t>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землею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endParaRPr lang="ru-RU" dirty="0"/>
          </a:p>
        </p:txBody>
      </p:sp>
      <p:sp>
        <p:nvSpPr>
          <p:cNvPr id="3" name="AutoShape 2" descr="data:image/jpeg;base64,/9j/4AAQSkZJRgABAQAAAQABAAD/2wCEAAkGBhQSERQUEhQWFBQWFxgWFxcYGB0XHBgVFRUVFBUXGBgcHCYeGBokGRQUHy8gJScpLCwsFh8xNTAqNSYrLCkBCQoKDgwOGg8PGi0kHxwsLCwsLDQsKSwsKSwpLCwsLCwsKSwpLCwsKSwsKSwsLCwsLCwsLCkpLCwpLCksLCwsLP/AABEIAIUAwAMBIgACEQEDEQH/xAAbAAACAgMBAAAAAAAAAAAAAAADBAIFAAEGB//EAD0QAAECBAMGBAMHAgUFAAAAAAECEQADITEEEkEFEyJRYXEGMoGhQpGxFCNSwdHh8BUWB1NicvEzgpKT0v/EABkBAAMBAQEAAAAAAAAAAAAAAAECAwAEBf/EACYRAAICAgIBAwQDAAAAAAAAAAABAhEDEiExBBMiQVFxgZEyUmH/2gAMAwEAAhEDEQA/APSFoheYiLFaIXXLjJkGIKRAVoh9UuArlQbFaEFy4XXLiyXLgC5UOmI0Vy5cAXLixVKgK5UMmLRXFERMuHTKiJlQ1goSYiJCarnDO4iK8O0azCyyTcmBGXDZkxrdQbMLolxPcw0hETCIFhoSTJiWWHN10jYwZ1gWGhLJE0y4aOFgicLGsFCyZcFEuDpkwVMh4FhoXTLgqJcMJw8GRhoXYOrOjWiALlw8pECUiOZM6WhJUuBKlw8ZcCVKhrFoRmSICqQeUWnQxPIkwdjaWUhw55QFWFJ0i/mygLGFFBusFTA4FIvDtENzFwqUk3jBggYbcX0yql4R7RpezFaVi9TKCRAczdYG7+BvTXyU69mkM4icrAjWLZcwEQoZcbZs2iQsqQHoAIzcDWDLI5RoEmwMGwUgOU8oxUkwSsSSIIAO7g8mVziaBEwIVsdJEQgCNlHKJbqJoTACDSlomIMBEggQtjUdApEDUiGiiIGXExgMvDPeBbi8NGWYjkIjWahU4ZrikROCo4MMrQTpERhldo1morpko8oAUmLdcg6kQvMw3UQykhXFlWURsvDRlDmI2nDgw1oGrEFvGNFiMJ2iBSE8jA2QdGJowmawJgn2EJ8whhOJbWF8TiwbOYFtjqKQrNkiNBJ0gssj4mEETNGlYaxdRcYQxvcNBlYjkIBNJe8a2bVGECNhQgaqDQwETPWCCh0LEFSl4R35FkuYR2ltbIHmLASLge2n19o5snkRjwuWXhglLst5+MQgXftz/M9A8Ue0/EeUtmCNKPfrlBI9WEVI2tvQoJXlAvmOUl3IAzHMQwNWbkI1L2VnAZLUqshtPgBOYAaWjklmlLvg7I4YxPXDOHONb6K3igapxFy0dxwUXAVzgU6a2sVYxpGsRXj1HWMGh1U/+PAjiOp+cVq8Z1Eal44C8GjDk2dyMC351MJTca/aBHECDQLHVTT0jf209IrjiusZ9p7QaAPnGGBrnPCasQP4YicYkawaNYwubAFTogvaKesLzMenqI1pdmpvoZM1URM9UK/1ACwUe0R+3qOgSKVJq5iUvIxx+R1hk/gdOJVr9I19oHOEN45qok8hQD0/WFE7UdWWWMzFis+V7hIaqj0SO5588vLv+KLR8f8Asy5M+EcZtdCQTnAADuKW6vT+NCipUxZcB68IzBmFXVdiaUDtzu9ZtPZyWfEzsyfhlSgzMfhVcUNVXqKvHM8rm/cy6xxj0gSfFM/EzzJw0lSpaaLWolCAWoXSSblyHJNusWeOKJYRnUl2dwCpWYW3aKsL1PtFXgtqKBTLCUYXD1qlgQGo7kPXk0Hl7KmrmKzAhGiiwKlAmvMeYc7RpV9ikb+R/Z84Fl5VOSTvFJCiK6AMkGnP1MMYnezQAlASnU7ziWaXIACB2H7yk7HQUstImHlcUswNhFhuGpQAaAfpEd0ugkE+OkaqSfUp+sZ/eEk3Wkf96Y8yX2PygSpatEqPoY9ujzuD1FfinD/50v8A9if1gUzxNh/86X/5p/WPLPs6jZJ9SAPcxr+nTSQ0s1sQQR7GNwgHqB2/IIffJI6EH84XPiXDEUno5XT+sedo2BNUOJJSDox+jPD2E2AkJ4kuXc6/n+UK5pDKFnYHxFJZ98MvM0HzhI+LcOXyzFKalEKb5kAGKWfhJPxI4BcACpA+IC/pB8Ng8OWGXKKUAPeoYlqxN56XQyxRvktJfiSWbqUnnmADd2Jg423LqAuwB1ar06mkIf0rDnylPQA5e93NvWInYBT5Jbg3HFUasVEJJPN4i/Jf1op6MA39yEgEJABspSqMzi7XYxvA7RmTjXMEuWYZba14iPaBbP2BMIOYIlqOtVk6G7BJIAGrNF2nZwTlzKCRYOQXbvqwf16RDJ5DfFlY44rlIBlCQS/qS/tGALIGUC3msO7a9oPLUluAKmV8zMm/4iyadHMLydoJUoBzML2lAqSKkDNMokm/K0c1tlOAsvNVx0c0TpYXOv7QviSVKFFKLgHLldiwJdShuw7sKk1YGrWG7Dlak1FtWHIcrDVu1Yr8VOLjMEywonKh00NAVqUCKsfKlzW5o2i7YRXbW0tyhSTrRMqWc61ObihDvqqgax0Js/FhxISgJUE/eDMVKQSl2OZJD1B4rnQ6g+wTF5hhWlhQZeIKSkqahyAuojqGGj2i22VsVGHQyLmq5hDrWrUmKScVGvkVXYwUUy/uT3P7RS4jGtOCUJVMXbIWSgJuaJF2FyTqIY8Q7TMqQooCnJTxDR1CpevPSB+AsQZmF3iySqZMmLrdiss51hYxqOzDfNDOFwWIMzNmMqW7kUzcgA1h3+UXisstJJLsHOkRmTgA6iEgc6dIr8XiiUkFCRLPxTTlBrom505RO3IYXmbbUXEoGapyGSCAOjt9H6mLTDpUUjP5mqHdjrFRjPFUiUGTxdE8I+jxQbQ8bzRlmJ4ZaVoKwAC8vMAq9XZ4qsUpdIDdHa/0qUPhHyjN1KTokfKOan+J06BR9YQneKOSB849fc83RnV4qZIYgpBfkK8qEW+cUswSENu5anf4pky/+0KIMUkzxDqtQSO7wjN2+VcMkKUdT07mFbbKKKReTpxBd0+59rfKAKmPWp9W9niuVisqXWRmaod26O7E9oTn+IkJ+IP1r7Adolq2UtIYUVBahLQlClmszXLqSWqbaxCZtCTJCc8wrWHoCS/UjUu+sUmJ23mBEoKUSPMOFj2i18M+CVK+9xCt2gcXEQH1dyaCGklFXIls2/aR2Pgp+NmPMTkkg8TAIDcsx8xbQR6Vh8RLQBLQ5CQMqUIUslLfhQCTXpHNyMZhJv3MuYu+X7lzmaxdCSp2DVI7WhpWGmrKpYRiFS0LSEBZWhNBdSlAqUxDOCOzRw5Xu+eEXh7f9L0Lmj4ORDtLbmC5Kir0Fj0iK5CyqpAGjJFA5qCqr+kUm0NlYla0lE8yJaQQd2kKWADorNqGOpi4wOykoJUqbMmKWATnXegqEJYAUGmsc7SSuyqbZKZh0VKs00jQus9gDwjnQD0Ebm7zKMoKAQ+UhIKR+EVUkqJ1t+RZeGUxSVEg1KhlSb+Rsp4W1v8AWNJky5VEJbokFRPU0+sLY4WRL6AE1IA+ps7QX7KkF2D8zU/MxU7Q2t9nCllaUJV5d7mVxCpZKSWDCyQOdzBNn41U6UlYUlQVUKQ6UkO1HrcaxtXVmtdFd4o22uVMkS0kpEybLdbtwhac47EED56RfLxqACokAAOVEhgOb2A6xX4rYCJpSZp8qkrDU4kl0vzDgQPamBloyMlLJJmF+IpTdRQgnKe2juA7Q/taSAI7a2rvpHAhSpaiWNRmAB4kjzZToSz6c4rtj+KPsuHEkS2WkqYGyQS4SdSzx2GBxiZic8spKTYgvbr0pSEcTsKQtWZSEKUTmJ6seWt/lDxnFLVo1HF/3GqfNIWskoOtEpU1GSKAnQ1PWFcfj5r1TNWa2STa9T6Wj0LC7DkglW6RU3KX9jaGMXj0SQ6mTWwqTrYdYp6yv2xBTo82w+x8TNGdOFmDRlHK9HfiEXGH8FYmcnLPWnDy2qhJzqUaUJsBQanWLqd4oBohCj1UWv0DwL+vzVMEAIAN2e3f52hnkm+lRtPqcUvHgqNSOrwEz5ajUrPZh7wskqUqqCeXb8w0OyNhrmWBCf8ASH94720uziVsWXi5aaJSB1bMX7l/ZoidpLWcsuWVHS59osF7IRITmnBBc6zQ6R/tAqr51o2sPYHb19yhW7SPORVRdglICQHJe/yMI5/1Vm+5SSvDU+aXmqTLBLDOqpLCiUiqtBSHtm+HcOJmWbvCWDsHZSqB0hKiTUHlDOO+3zmKlfZ0GiSXQS7cuJXoAO0VOPwUnDAhcyZMWRxJCijPyzO5AD/zRdpS4v8AQrpHZYSXg5S1SpblaAVhRmJHHZwhABp1po0VGPmKnZMsgzHZ5s9agh3b/pqUAsgGzF9BaHdi4WQMMlcuWlCVAEkjiJs7zHAALsS4gs3aCFIzyRvlh0JX510BBAJ1qrWw1jlupFO0LbK2RPlTM6sSqXLBoiWkIQQWHkPCBxfhPeGdv+MpUlSQiauZkNZaCkAtbOopqOifaOZPg3H4maSUFCSSc0xTDvXiPomnSLFP+H8rD1xKlzTolFAerB1M/re0Uksd3OV/4jJzqoo6bYXi/DTUCaqaqWpSt2JSiKEDNwBIdiNTchou04ha05ggINvvDp+JgM1eRaENhy8OhI+zSN2482QpUQ5Z1L4jpfnFgtnrU9XP8tHDkcb4R1QuuSQSo+aYdaJGQf8A0fQ/tJRAFKnv+f5wrNUv4WSGez2/Z+d4gnCk+ZXftpCDiPiHZ6MQlIUWyvQdWvztGti7HMqUmUlczIHscrOSSAoMoCvP1iwKkoLJLk8hzBZtfeJzZwBTnLWIAOpdgedofd1RnRJBCaAt0Jcu1XJuaHU2NY2rEPoSLOdb2tygCZzklqDNYObBtHc8oNKxTkBmJqxqRoQ+hFoQxWbLkHCjdMTKKnBzPlJU5DaD10i8SoqbJQVt6t+UVu2MCFyVgqUkmxBIY3dhy/KOG8H+LpknEKkT5ilpUrICoklKgW1D1tHRHG8sXJdom5qLSZ6LLJBcn520dq2r0io29s9cxQKXYBm9atRovJBYEkBKR5aO9wX94aWAbfhtrzryMSUtXZY5hOzDlYAEkcqOOvqIFMkKADtmQpv9JSqgd+QBPp6x0uHuLjQfPXrS8FxUpJSQ4GruL/FflB9RmdnMrlpy5hKIUSxYlqmwBGT5AGBbQxiQg565aZUkk0uHUSx6u8QxeKMwqLhIFCp0k1uwS6gGa40sYURh5OW5WHsKUHM5k09B2iyX1OO/oVI2iJhyycLmNgVnekFR5eUeog0zYOMmgGZlQkeVJUQAeiEAkH5R0eFxIBAlEoSzZQEpSGfiJav87xxe3f8AECerEbrBqzBJYqKQorUC6mpRFG7Vi8HKbqC/YrSXbL+VszETMkpcteWUR98pYQFAcQGXiWWpY3TVoidkyZawubJlozUCp58yn0QsshNyCz20MXPgzbs6fLO/w5Cw/wB4BllqqWABq4pUOD9ZbU8IS8TPE3EFUwBglA4EAdxU68o53k1k4y4+w+iatFJtfwHPnkZ8QHNVGpAdyAhAq9anhenIv0WwvDUvCyN0GUC+YsMyq/EQPTXvDcpQlDJLQmXLSAwGoLA0GtqnnG1zy5alw50/OIzyzktfgeMIp2EJAHId6/rADPFciXq2grzd/wCMYC1NFnUk0BFaDvGJnE3LUvbkMuU11ETSKBVqLMXILDKLXI9e8ZiJxdgCW/CWA9WrQWhOhLB1hmuOzsk8voYLKw4ygqZnLBIYVP6/SMA1LnFRYJAYc3BJbX1FNfeNkqU4FP5Qtd6P9YY3RdhQOBToemlrQVJ4nAoakG7uG9YIyAYbAF1KUdatR8oZvrETISlIF8upempqbc4sN8SDpe1SaK07QglYWeHyChJrmILdyxTGuw0YsqIISDRw7AAUZ+v6e88OcqEg+ZTuQKJpUnkBziCsS5UzUDlSgSC9AlqPRJ7QauTMWArYsCAovpZrxjAyorz5gwAZLip82Y/KjN70HlnjrZwRiFLACCpTs96HymgNRX0j1KdPBSTmpplvxMATzIct6dY8/wDHuG+7SeJSQKOXL0DsAwvZ3L6tTs8SVTIZVcTr/Au1lzcMjMOJH3dwoqATRR1TQt6R0kqcVVBoE1LCh1Lv2pHgOxNuTcMp5S8r0IIBB7g69Y9M8M+N0TzuiDnyuToSKk8IYAd36ag+R40otyXQcWVNU+y+xeNEoFZK1gKagJFeEh3Zna/NtYLJ25KmuEmr5fLVwMxpoG+kFVhpa5fExLdWD1sK/wDHOFEKTLdKQAQVEKYkgGgOpJctHJwW5OSmTQSUhLVd8xLdAHYQjj9pmSlwM3q0ZGR6EFbONlzsLCjHSMszhSpswS4cBRpexaojotn+GMLhnXKkpCgwzHiOlibX0jIyOLPOUZOKfBaCTVlqq7F7gXb+dopcZtpWVgAOXSMjIhBX2GbpFZgscqdiFoonIAc1yRw0GgPWvs8PKxDzAhqErF/wgOTzcOOkZGRaSV/gWD4DScRwgANQdb/vGSJGYuSbgEczUv7+0bjImVGRhEykAJdqam6g5Llz6RGWniAehLn5gMOXm9o3GQAhkoqdBW3LkOUV+0JVHdVSNeYdu3SMjI0QjxBHCCwLHs/eFVKKAzu5BHR306RqMjBBzZxQHvwlVeYFv5zhmdO+6zAWTmANQ5GvNj9TG4yGAzltobUKJiUkZkrFntwg/NzeOSxpcy3rmd3JNTqC/NXtGRkejhSRzzOaKWU3b3EXuwZ2TFHIGyhZDk2Qkkhw12vp1jIyO/J/H8HLDs9lkIzS60ce5SCT7/zSqTs4Spi1Z1rUSaqNkgp4Q2lRd7dTGoyPB6Z6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://www.msmb.org.ua/pic/6/tem-19102009-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00504"/>
            <a:ext cx="2593996" cy="1804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http://www.volynnews.com/files/news/2008/08-15/836-1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071942"/>
            <a:ext cx="2443164" cy="1871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8" name="AutoShape 8" descr="data:image/jpeg;base64,/9j/4AAQSkZJRgABAQAAAQABAAD/2wCEAAkGBhQSERUUExQWFRQWFxYVFxgXFxcYFxcUFhUVFBQVGBQYHCYeFxkkGRQUHy8gJCcpLCwsFR4xNTAqNSYrLCkBCQoKDgwOGg8PGikdHBwsKSkpKSwpKSkpLCksKSkpKSwpKSkpLCksKSwpKSwpKSwpLCkpKSkpKSkpLCksKSkpKf/AABEIALQA8AMBIgACEQEDEQH/xAAcAAABBQEBAQAAAAAAAAAAAAADAQIEBQYABwj/xABAEAABAwMCAwYDBQYEBgMAAAABAAIRAwQhEjEFQVEGEyJhcYEykaEUQlKxwQcjYnLh8BUWstEzQ4KSovEkJVP/xAAbAQADAQEBAQEAAAAAAAAAAAABAgMEAAYFB//EACcRAAICAgICAQMFAQAAAAAAAAABAhEDIRIxQVETBAVhFCJxgaEy/9oADAMBAAIRAxEAPwDzdrU9oSBqKAvlNn20h7AnimlYxEDFJyLKIMUUvdIoaiBqHIbiR9CY6gpJpJdCKkK4kMNTmkqUKQQXDKspWRkqBkJWIrXJdIKomRYSlVR2EFR20VIo0U1IDbCNIGITKlOdgnVDC5twYMKsUQk7I4pZhHHCHET9FN4fbGQSFc2tLxiYidlXm0R42ZI8JqSYaSgVLZzdwR6r0KtbDdVHFqQIhwkfVWhmsjLHRkIVrw3iekZjnHKPdQK1KCQhrXSaM3RfW/Eg8TzCvaFQuAwR+qwjXkbK3t+NlhwcR65Syx30FTrsva1R04TKVmHeJziD5KnqX5qQQ7P6Ky4bbzPin12KRxaQ3JNkW9tA6QXGORlRn02U2b78k7jNYMxMwdwqK9vYAjxE9eSeMW0I5IHxS5ZsG7KHaEaxIwkcGvIndGcWsjf5qvGidseAngIvcpe5XmHJHq1FjablKYgCkjUmqcikQ4anCmn004hQbLpCBiV1suAKLSK62dREdaFCFurE7phYrRmyE4FeaKUUlLfRSBsLRGZmcQXJRn1D5qzFMEKJWtYlXxytmfLF1oi96SrLhlqCeqiW7BOVIY7QZaVre1Rh6ZdPaREBEGoxKrP8ScSJH0Ul9N7jg/JBRC5Gkt/E2Jyod/Dekp1nY6WiSZXXVoXDcFKtMN2jO8VtwOQBKq/sroJjA3XoVpZgsGtgMbTk+qFxCxpuGwafp7rTDNWiEsV7PPNKb3BJgCeisryz0uMdVO4VbN3JIcMRyK2cqVmWrdHWvZGqGhxdp1CQlrdm6o+CpHXPP0Wz4dZnSAT5gHlO8FOvuDSsrzO9l1iVHm1fsxcEThw6z+ipLyxfTMOBBXpl0x1MxyVNx6hrZAiSrQyvyTljSMA10FPq1QVOvuEBjZLgXH5D/dVDmrTSZCzXutkPulatpLnWwXhFlPduBVCmnCkp32ZKaSPyA4Eam2ERjEUU0WlTyErkMkdTt5R22SI9oGyfSekthGPsJHmgPs4VrRauq0DKaMmSkUtSjAUI1cq+fQlQ63DweS1QmvJmmvRDZBTK9IqW6zLeSsrWw1DSfWVoU0tkJRbVGYbQRmCMRlaG34OAc5Ul9m09FpWdGV/TsrOH2jnZcP0U2nSg7QpNSqBiffomm8YcEiRzVoyciMoqJP06gkpWLyegH1US34u3IJmNlccO4mx+BuEXYiasi3bXtGdlSXPEPujf++S2TmguyMKuv+z7HPDm46gc02OaT2DJFtaMTctdqk+8bKysqjKjA2NOiYPOSru84A7QQI0x81nXcGqs222xmFsjJTVWY5RcWWnCr8isGB3h+pWuFx1+q8tFZ1N/iGQfqtBR7Q66Ya5w1Cck8uiGTF6DDKvJP4zQfVkNiBnG6xPEaNZ8gDDcbx6+q3VC7aGTraR1kY8lle0HE2GfFqzgDCfFadULkquzIXesYJkKJ3JdsJ9AplRwJPzUtvFw1kNbB64W9ppaMlmypN9CisojooLHEbIzbjqvzdo/QSRVtGnqPZRX2vSCp1K7xCV7AeS5WjrKwW6I21Uk0yE9gk5TWBsB3aVjFaW9iCN0ruFQhyEciFTCmUgfZObYkI1OhCNiORHfT07brmU+qlvoGZhRK1EyqxYjaFZpGMR5p7BIgEIRpzghNFqPxZVok2yW6lI391E/w8unMqZQtyBzPupFMacwArRdEJNGfq8IM529UCvwrAhp5wRlaWsBvz+kepQ/tMEch1C3Y8rRjyRizK1eHPbBcCOhOJRrW+NPIaCVoqnEXEQ5ocOUhV1S01OkiJ6DA9lsx5OXZjyRUegLuP1CImPRTLDihIIk6p38lCrWEGBnzQ+4hX+OLWjO8jTNZWaXNEOxGeioLy5FKsWiCMZ9eih1Lh8RqMKHWBO6pjw0JPNfRYXtWhWHinUNsb+qzt61gJDRhTQyDKbcWgefD5fPnK1Qio+TPKTkURcRsSFFqBW9zZlpyP8AZQalBaUkRb9le5qE5inOoIb7c9EwLNkxyMGgobGeSKKa/ND9GsTueiIwwnU2KQynO5QA2JScDgqUywDhg5T6HD55hWNHhpH9EjkTciBRtCOSsbfV19jkKxocN1RJRa3BXx4SJ81yTkRlNeSFII8Q/RKLUHYj5Qi2tg8SHj9QfmpTeHzt9EUmScl4IIsz6hDuLJpOCp7rA8nEID+Fnr9VZRYnP8lZX4fCg1bUhaJvDnRlBfw/PNWVoXmZ6nXIxJCksrOO6fccIfJiY5YSUeHVG7hXixZUx2sJWtB5IzOHunZTqVCB8OVeMqM8kh1vwxrmAlAveGNAOgyfw8/ZFex0bwgMtHTMwtEJtEZQTIdak/7zSI8kK4otLBAh2Z8xyWhpcPqOgl0jocpl/wAOJaIAAHRa4ZvBmniraMk+0QX2a0Bsk08OkwFsWQyOBmn2aA+zW7o9leb3Rzx/ukrcLpNOGDHUT7ld+pS0FfTSZ59Us1Hdw49FvbroGgegA/RV1Sk7lI9Ey+rO/S/kx54O78J+RS0uAvcYDZK1Q4Y8mTqPzRxYkHYj3Rf1TO/Sg3dnXhK3hDlp9Pmispg8wvAcmev+Qyw4YeiI2yI5LWCxal+whNUmI8yM5RJHIKdQuW82keitf8Ob0SHhI6Lvjl6FeWLG29y07Oj1VhRq+/ooB4SubYuGxVsfOHghJRl5LF9QHcFNaByP6KO2k8bOTvH5fJXWTy0ScPTJIak7oITarhyCNTr9WrTHJFknFo77M1NNnOxUwQgXDyIAwT18ldxjViJuyO7h3mmHhynU5IHVPEoRguw8is+xieaR9BWncygXY7tjnxOkEwnUaFbK11ApvdEcsolndOdkiJcQR0gluD7KzdbBGLvo56Kxj3D+iR4nqFZi2Cd3QVVoVlSOHDclEbwtvU9VYfZ0w2qpyZPgiM14bzJ9Vnu2XaP7LSa5rGuLnEeLYQJ5LTXmijTfUeYZTaXuP8LRJXj/AG37f219RDaIe11N7idUDU0tgFsec7opPs5ui87IdsTe1HMdTYIZq8IPUDmfNaY0DyAC8t/Y7d//ADhTOe8puYPKIdJ/7V7Z9iVHoVdFI+m7rCjuts5krR/ZR0XG2H4ULARXU45LtDYmEDtTxr7MxjmlvicR4hPKVn+J9rnDuyC0amBxxuZcD/pXmpYUj7MG5GnaW+ikU2SJBkdQsvV7XU6lsWnFQiMREzO/orTsXfMexzA7xaiQP4fCP908MauhJtqNluxxlTKbllODdrTXuTSdTY0S9oIcSZYYiI8itaGxyWjFGmRmxxcF2kLH9suOU6VZjC5wdpLoE8z4fyKP2R4gKtR0OcQG8yfyKf5P38WgfE+HKzUdyEv2cJle/p0/je1s9SAjCoCJBkdQtPGJG2N+zBQeKy1oDcOdzHKFUt7cMLj8MDziVGPaHvTJIwHQPz/JZMuXGotLs0Y8WRu30W3Bbtxw52qZg43G4ReK14LPdZzsVxQOI2jVUHvyCs+19YNDPR/0AQUm8T3sLilkLDh3EmuY50iGmHHoUX7fqa5zTI5H2WJ7J3mrh14/o9/0arbshch9iHTzd9HQmnKUYoSo2zS0KruZB9lD7T3hp2lZ/MMJ+oUipXaxupzg0YyTGTAGeswvGuN9s3ii+l3smqWtcCdRcNfi/lxCpglJr2I4o3/C+Ph1VtMCBqImTuCHH6vW0heQWHE20a4qPw1hqudA5N7vbqonajjza99VdSqOdT00dOl7mjLCXYBwZTwlxTOcbaPatK8vPEHOuroOqP8ADV0tGtwAAaNgPf5K9/ZdUmjVlxMPG7y6MTzOFiLLiTat5fQWuYKkNI5jPP1VJybx2gQVTpnodTtbQs7Og6vUAe+lLA6SXloJgn5Lzbin7a7slrqTWMa5sxGqDsclA/aHdarK2BaIptrMb18DtIXmtm/U9rSTExvynb81shFOCZmk3yaPbqvairecGuX1iJ7kOwAMl8cl4lw77/8AKt1d3rqNpWp06j+7dTILHuDhAgiMCMrz/h9SCfMFDG/2s7Ito3H7GHTxWj6VP9Dl9Hdyvm79iTv/ALej6VP9Dl9NQqSAiKaCTuFKhDoV2PEtcHCYkGcjBCVHHzRe9sql19ma9sGlTFOQSdRBnWRyMYVfc8adrcJIAwB0HT++q1v+UWkggMEYwcjrsE1/YlmZA1Hnk++F8j5sTfR9VRklRiLvi7uTiIjmtl2bu6nctqNqOny8j1Xf5BZJBg42g/OUSj2WqMAFNx0g7R887pck8co1HR0OSdvogVHvpV/A8tLHB85majSSrzsf+0W7pVajKxdXbu3WfEM5M85CBd8Equ20h7omTyaIGyiXnZqsASwjVGdJG3PJQjkVUNJRZacY7TC5q97UDGkNDA0TDYJLXTOXQVYcL486zJqhtN+tkNBqaRvJ3HRYtnAn6C17HTvIgyeUQpFTg1SoGio4kAQAREcgISaUr5DWuPFIm8R7fVeJVdIosa5oIEOxpG5JctfQ/aPU7n91QY0MboJe6SXNABgN22+q87odmDTfqbE+cj6wrF/DHMc1zHg8ngjByCRtE+e6pLJHlcfJNJcUn4G1OJtNIOJEktPoZkhWlO8ewERs2d+TydPzlDuLChUpin3WjOoQXmCD1jO6ZS4TBOXvJiZBkgbDbA9lmk4PZfmlqyN2WNVpf3oc1sOcATAxzCtOMXlXwMpvH/DIhxMNZLsieZ29kD/DajdEDUDOrkWg7kT5InE+HVDV/dNc5vdhp1HlJMjr1Rc4uV3om5xS7MxbXrwe7D3aIJLdRy47u0jeV6b2AvdVlUZAHd1NPmdWl2fcrFW/ZUte2p4tQ3wIxn5LRcDFSj32r/mPa8AHyH1xsqZc2OUasz8oryXf7SrsN4bVkiC6mBBzio12PPwleP3PCGG1FzLg7UHbzIJGCNhHkvRu1NB15S7kaWDVqyJPM/LxLPjss7uO4c4OadsQW9IRw/U44QpslKUbIlxc953gaYk1m7TOsMiOnwrMXfDnWzDUFWQC0adMSNpnZa+h2X0fedvKdV7K06gLXF5BIJyPXkqL63DF/gnKZa8K7NU22oJrGm+tSNTwOLS46C8SDucR0WH7HXhpU6tWoYa8jxHmQDP5rbv4SH91qLpos0MPMMAIjzwTlC/y3R7ptEtmkIgGd/UJH9yw8a2xfkadmY45wi4rGizvmd1Wa+vRnAax52MZmVj6doaVz3biJa4AkGQc4IK9co8FpN06Wf8ADGluSYE7DylN/wADo6i40Wl28kSZ6or7xjjqnX9Em0ZjjzdNrVO/hjb8RhY7g3C3VRVcP+WzVscziAvY+6ZEFjfMEAj5LqTaY+FrR1gAfkpL7woppROlJNmC7AcUFrWZVZRPesElzg/MyHCOkELV3Xa3idctqur6KGp0Np+B8H4QWgSYxurpjm/+k/vR1KnL75K9QBaIHBO0V7Up+N1VhnSDqOotb94znKPaXd1QIFF1TQZLvEBk7+Hmc7o5qt3n804XA/uFnl94zPaig/IVNPilUjwUcD4te/mY5KDWp1nD92zP3jqcTjnCvadOu0uB0jGIJc6T93WWZRAwNGpzHNc6ZzgnqHTIHstbpH1XsqrWjcOElzIxqInYcnJH0XHJq02gZhx8JB9FLtiS8gU39396o0jPMtABBICkXN1bOAYGOj72qkZgfxk4QaBdFezh7icOdBiHaJBno7kEdvBzqLdYJEdCIPPdWT67GuYKQBGweWOIgfdMR+cIHFaTS0ucIBxkBo9iCYPqUjBYwcNHNzoGAN59h8J6JWcOaNwWtgxqdB9SDv6IffXLmtaw+GeZDwIgiXAyAkrGq1maWxJ/EHE7xqyAlaEsKWsJAB8UfEM/P/dNuKzQYawHqZAx/L1Ua2PeMJJaJLgNcAtPrH6pKHCXspvLrgn+WHOJ6Y2CHGxGw1O7JAnYbktdgbadSQXrWmNmtHTBHSev0RrK1eW6nA0wRHjPid57wMYiOSLbPa4S1+pm0DQcjeARskcRbAvuHYcGuaM5w6RyGEn2siADA3PIZ3CUWrvHnu2n4WgtEcvEQN1AoWdQDS50CTAguP8A0uj6pOIllg+q4Y8OfM/lzTmBxAmAepz7DohUxraQKjhGMjf/AMUrqrA0NqO8fnt7DHzUXEFhBOd8dCNvXKZb12kGDJHTc+s80GkyCQQ4gmdzEfyyuNmweKJ/DBc3KRxQrDAxJMbep+Se1wPl6BCe4gcwTj8Xz2QjUcRk4G+wH9EnEVklzjiRj1/RcSeRGPdR6NZkef0+fNK1w848iCloQKyoY9espacDln3Qj1a0n1OUTxEfCWz1z9ErQBxH8Puknq0fRK0O5o9OmSNlJugU2A19Aug8x+aP3Jnc/IQlIg8vdLy9A4MjOrRv+a41p/sfkjve0D4m/MJjXNd95n/cCUfzQriyqvhQawudXcCwEkFzvE3yIyCPRM4ZYvrMFam6vBgta4tx0MuK0lW4ZWeaR8QLfGfFpjYAgCH588KJZdmH2dMi2uX02kufpeKfdlx6lwkDA9F6aKVV5Psy0wds+8BMtohsTIADyfMbD1CS1Dqs1QTUcJaBTc4t0yA4EAEE+kp7O1tdlSmx7LeoXyA5tQNy3qXGCB5J9rcRU0TSpzLmMpvnXJl3xDQSUXFpC2GocV0YIk7Bml2D/NEkRyhC4lxE06ZeW1Q3np1Bo6y1zVdPo1nZZRa3OHOIIB5mGgGfdQbjhBqEfaq4eAZ7toDKYwdx8T/ed1OvYrZR8AptuK3f2r9IEtcNTm6jHMEbeiu72xefirPYIzIYRjlJUSnw22eWdzSoBpMEuYBgbFrSMmQBtzlWNtwhtM+Jmpsf/mAD7DZdJ+hP5KqrdwWtp1qDpMOZ3bC/SN9InJQ7rs+3LqLX03O3iGnHQE4PmVY8RsKT8m1L+n7toIHQO5LK1qdM1qTQ11oJ8QcamqpnkWlctomy74bZVabvEWVGkb1CO8B8yCRCkcQAMEMa4t6bAc8xp9iol/oBllWo1xxnvHAjoOR80C2s+91MNQP5nwwc4EtO2eajK7s4NRu6dRzqYBc4DIdpj1Z09lINStnx+HlIM46nZR7Ph1xbs0U6jSwEmHsO55agdk/TXIzUphx2hroHkcqckvYAF1fFjSRUEnoAPU5PJBY+k52prnOf1En6RhCqNqNdFakXtOS6mYEcyQnU+NUAIbUY0chpII+sJXHWtiD+8JJw4x1Jb/VFOogwTqAmA8k/klfeNc3Di8HEFoiVGY5rCSGvg8gCCCN8zClQA1A6WeIH0LTPuRuiMc0GZny2j6ZTH1HuAw4c8wD6SN0JoNUEAAOb1PiA9Iyk4gDPpggkU3fzAgR8022GB4XHrgT9E91QgQ+TG5BifZceHH4qctxODJQ10I4hd/Ie+Fz2Nx4jPlI+ibTa6ILyY3kQQkq8KJ++fKf6ZUaSe2dWhHNMwHOKkNqOwCTPqgOsjs5wJ3xv80UU5iDt1BP/AJJJJMCsI9zgJyVHFxqyJAG+/wDZRXd4z74I9JTK98WfFpg8xsPUoRj62BjXuMEiABuS0Qn29n97VMxjSB+QUOvdtftVPSGxHrBTftwptDT3s9Ynn6qvCVUhbiy0oVLuGtqPcdW/dxS0xvMtOOSG7snRqk9419SdzrcSPL4on25qS7gt63DOIA43fSY7PqOSR3BLp0CpfOEb91TptM+sSV6DrqR9f+iZb9naLKYaLdmkbEtDiPmCh8Vs6VSm1tVgfpMtbhuR+Hp81muNdgLqthnEKjmcxVc7B6+E4CoKn7OXUwO/vaLG5OvUST5ASnWOL3y/wRyfo2NrwprXmtWrNogN8NMXD4IHN+o/EBjBRR2hs5IZWpAjcuMtk7gOdl3/AElYrhfYe2eCTcuqZ0t0jS138UnMLX2nALSnTbT7hj3NAhxZLjGNSE1BeWxFYxvGbA1O8qXAc4E6cPhgiIbpEdcozO1lo92mnXcHRjDtJPSXR/srGx+zvaaYZSgYLdIBBPkUn+V7cGWUKQMRloMnr/6UrjXTOdmW4j2suBVNOlDWCZqfHI31BwwSJ2ATKXF6VPVUf39V7dqpbiTzAJGn0WyqUqVOlNZrQ1ozGGiM+EHZefMt3XV5FIl9B2SDkNZ/EEVT7VUTk6L607UCoP3dO4qHyA0nzicZRa1SsZdTtNDnCC6pUDTjlAO3urOhaQzS1wY0N0g0wWxB30nqhf5fE6n1DVn8QGB0gKDmr0dRWUeEXjzNSqKTTiGGQTyxmUKr2fuaUmnckmcBwBB2mdyrepRZSJIIE4a1pMmOWmUlKz1HU6npO869YPy2SqbsVpFLc2txXlr6zAOYEjCS14bQYHNdIf8AignbaCAQl4x3bXH96KbxnYz5eEbj1VbR43dkYqUzyADckHnCZRco90SbSLOlTp4LKjZHJ0tGApruJENgmk4Ho8Y645qHw2zrEE1XY6Nhu+4xurCi0U2hugATiRz653UJRQLYGrcueP3QAP4gdQA/l6otvbaYcXanR8Ra6T8k4vpuPiptnnGPfCbTcwYDMTynlnMqTWqOsI+9Y0HvC7nEgz5xhNBFUeDA6znP8IXOc1wywQep68sKFd2wpjVTkcon9VLic5EqvSDdLSSN5Lic+4UZ1v3mKdZwHlyPvlJbV61QAQCOpHT1UppdzgbcghuPXYrojUbSoyJeX+o5DzlGuqwaAQ9wnkRInmPJOplxwHQ76eae20c7eMTnzSOSu5A/gFbcQJAyDvy/VdWvqcEOZMGDj8k5/CSPgdB39ffkkpsrjGppG/8AcJag3aOaaANoW9Q4YR5gH8wp1O00tgQR08kE64Gpo6y3n7Ibbhg+6Z5+GP6LpcpdMVImcZtfshqVaTnDwau7cZpgjmBEj5qot+3VwWsMUpd/BtyxJXLl6FrVn1maRtHvabXVCXEtBMwJn0AlVNPhFE3Qd3TNT2Ek6QYLdLRAOBjySLlFNphZYWRGos0NABOwg9NwmVuA0+9EF4IAdIqPn4iIySISrkE9gZPq27ZjSDDREyT8ys1xziTqdcU24ETguBmPJ0JFyrDsjIxNrxmpcXOms41GatIa4u0gExgAr042zLeg7umNbA8+WBOc4XLlozJaRKIGleF24AgA4CLc1iwY5gnM9Uq5YWgsbqBp6i1pMb6RPzQnUGxtHoSPyKRckfQrM72sqwxjQ1vigkx4p/m3VvbQGtaAAAOQGcc1y5PL/giuyXSrmG7b9PIKW1oIEgLlyynMDUADiABEBArvLWnSYK5clQhT3fFKggB0bDYfNOpNLmucSScem4Gy5cmpUKRKnEntqgNMDw45Z3V3Xbqbn+8LlyXIkqOfRQlpFRsOdz59NlIo3b9XxujeJSLlSaVCJluyuYGeqca7sZP9hcuXzWlY9sKHlzc5SVjGy5cprs5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kabmir.com/thumbnail.php?file=Dom_342860626.jpg&amp;size=article_lar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357694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428605"/>
            <a:ext cx="814393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i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Значенння</a:t>
            </a:r>
            <a:endParaRPr lang="ru-RU" b="1" cap="all" dirty="0">
              <a:ln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928670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Деградація</a:t>
            </a:r>
            <a:r>
              <a:rPr lang="ru-RU" dirty="0" smtClean="0"/>
              <a:t> земель»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втрату</a:t>
            </a:r>
            <a:r>
              <a:rPr lang="ru-RU" dirty="0" smtClean="0"/>
              <a:t> </a:t>
            </a:r>
            <a:r>
              <a:rPr lang="ru-RU" dirty="0" err="1" smtClean="0"/>
              <a:t>біологічної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орних</a:t>
            </a:r>
            <a:r>
              <a:rPr lang="ru-RU" dirty="0" smtClean="0"/>
              <a:t> </a:t>
            </a:r>
            <a:r>
              <a:rPr lang="ru-RU" dirty="0" err="1" smtClean="0"/>
              <a:t>земель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зволожуються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Дощ"/>
              </a:rPr>
              <a:t>дощем</a:t>
            </a:r>
            <a:r>
              <a:rPr lang="ru-RU" dirty="0" smtClean="0"/>
              <a:t>, </a:t>
            </a:r>
            <a:r>
              <a:rPr lang="ru-RU" dirty="0" err="1" smtClean="0"/>
              <a:t>зрошуваних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Орні землі"/>
              </a:rPr>
              <a:t>орних</a:t>
            </a:r>
            <a:r>
              <a:rPr lang="ru-RU" dirty="0" smtClean="0">
                <a:hlinkClick r:id="rId3" tooltip="Орні землі"/>
              </a:rPr>
              <a:t> </a:t>
            </a:r>
            <a:r>
              <a:rPr lang="ru-RU" dirty="0" err="1" smtClean="0">
                <a:hlinkClick r:id="rId3" tooltip="Орні землі"/>
              </a:rPr>
              <a:t>земель</a:t>
            </a:r>
            <a:r>
              <a:rPr lang="ru-RU" dirty="0" smtClean="0"/>
              <a:t> </a:t>
            </a:r>
            <a:r>
              <a:rPr lang="ru-RU" dirty="0" err="1" smtClean="0"/>
              <a:t>чи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Пасовища"/>
              </a:rPr>
              <a:t>пасовищ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Ліс"/>
              </a:rPr>
              <a:t>лісів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лісистих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у </a:t>
            </a:r>
            <a:r>
              <a:rPr lang="ru-RU" dirty="0" err="1" smtClean="0"/>
              <a:t>посушливих</a:t>
            </a:r>
            <a:r>
              <a:rPr lang="ru-RU" dirty="0" smtClean="0"/>
              <a:t>, </a:t>
            </a:r>
            <a:r>
              <a:rPr lang="ru-RU" dirty="0" err="1" smtClean="0"/>
              <a:t>напівзасушливих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сухих </a:t>
            </a:r>
            <a:r>
              <a:rPr lang="ru-RU" dirty="0" err="1" smtClean="0"/>
              <a:t>субгумідних</a:t>
            </a:r>
            <a:r>
              <a:rPr lang="ru-RU" dirty="0" smtClean="0"/>
              <a:t> районах у </a:t>
            </a:r>
            <a:r>
              <a:rPr lang="ru-RU" dirty="0" err="1" smtClean="0"/>
              <a:t>результаті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Землекористування"/>
              </a:rPr>
              <a:t>землекористування</a:t>
            </a:r>
            <a:r>
              <a:rPr lang="ru-RU" dirty="0" smtClean="0"/>
              <a:t> 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одного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Людина"/>
              </a:rPr>
              <a:t>людини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                  структурами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Розселення (ще не написана)"/>
              </a:rPr>
              <a:t>розселення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таких</a:t>
            </a:r>
            <a:r>
              <a:rPr lang="ru-RU" dirty="0" smtClean="0"/>
              <a:t>, як: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1</a:t>
            </a:r>
            <a:r>
              <a:rPr lang="ru-RU" dirty="0" smtClean="0"/>
              <a:t>.вітрова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водна</a:t>
            </a:r>
            <a:r>
              <a:rPr lang="ru-RU" dirty="0" smtClean="0"/>
              <a:t> </a:t>
            </a:r>
            <a:r>
              <a:rPr lang="ru-RU" dirty="0" err="1" smtClean="0"/>
              <a:t>ерозія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2</a:t>
            </a:r>
            <a:r>
              <a:rPr lang="ru-RU" dirty="0" smtClean="0"/>
              <a:t>.погіршення </a:t>
            </a:r>
            <a:r>
              <a:rPr lang="ru-RU" dirty="0" err="1" smtClean="0"/>
              <a:t>фізичних</a:t>
            </a:r>
            <a:r>
              <a:rPr lang="ru-RU" dirty="0" smtClean="0"/>
              <a:t>,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біологічних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3</a:t>
            </a:r>
            <a:r>
              <a:rPr lang="ru-RU" dirty="0" smtClean="0"/>
              <a:t>.довготермінова </a:t>
            </a:r>
            <a:r>
              <a:rPr lang="ru-RU" dirty="0" err="1" smtClean="0"/>
              <a:t>втрата</a:t>
            </a:r>
            <a:r>
              <a:rPr lang="ru-RU" dirty="0" smtClean="0"/>
              <a:t> природного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покриву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500571"/>
            <a:ext cx="8572528" cy="21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деградованих</a:t>
            </a:r>
            <a:r>
              <a:rPr lang="ru-RU" dirty="0" smtClean="0"/>
              <a:t> земель </a:t>
            </a:r>
            <a:r>
              <a:rPr lang="ru-RU" dirty="0" err="1" smtClean="0"/>
              <a:t>відносяться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земельні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,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порушена </a:t>
            </a:r>
            <a:r>
              <a:rPr lang="ru-RU" dirty="0" err="1" smtClean="0"/>
              <a:t>внаслідок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Землетрус"/>
              </a:rPr>
              <a:t>землетрусу</a:t>
            </a:r>
            <a:r>
              <a:rPr lang="ru-RU" dirty="0" smtClean="0"/>
              <a:t>, </a:t>
            </a:r>
            <a:r>
              <a:rPr lang="ru-RU" dirty="0" err="1" smtClean="0">
                <a:hlinkClick r:id="rId10" tooltip="Зсуви (ще не написана)"/>
              </a:rPr>
              <a:t>зсувів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Карстоутворення (ще не написана)"/>
              </a:rPr>
              <a:t>карстоутворення</a:t>
            </a:r>
            <a:r>
              <a:rPr lang="ru-RU" dirty="0" smtClean="0"/>
              <a:t>, </a:t>
            </a:r>
            <a:r>
              <a:rPr lang="ru-RU" dirty="0" err="1" smtClean="0"/>
              <a:t>повеней</a:t>
            </a:r>
            <a:r>
              <a:rPr lang="ru-RU" dirty="0" smtClean="0"/>
              <a:t>, </a:t>
            </a:r>
            <a:r>
              <a:rPr lang="ru-RU" u="sng" dirty="0" err="1" smtClean="0">
                <a:hlinkClick r:id="rId12" tooltip="Видобуток корисних копалин"/>
              </a:rPr>
              <a:t>добування</a:t>
            </a:r>
            <a:r>
              <a:rPr lang="ru-RU" u="sng" dirty="0" smtClean="0">
                <a:hlinkClick r:id="rId12" tooltip="Видобуток корисних копалин"/>
              </a:rPr>
              <a:t> </a:t>
            </a:r>
            <a:r>
              <a:rPr lang="ru-RU" u="sng" dirty="0" err="1" smtClean="0">
                <a:hlinkClick r:id="rId12" tooltip="Видобуток корисних копалин"/>
              </a:rPr>
              <a:t>корисних</a:t>
            </a:r>
            <a:r>
              <a:rPr lang="ru-RU" u="sng" dirty="0" smtClean="0">
                <a:hlinkClick r:id="rId12" tooltip="Видобуток корисних копалин"/>
              </a:rPr>
              <a:t> </a:t>
            </a:r>
            <a:r>
              <a:rPr lang="ru-RU" u="sng" dirty="0" err="1" smtClean="0">
                <a:hlinkClick r:id="rId12" tooltip="Видобуток корисних копалин"/>
              </a:rPr>
              <a:t>копалин</a:t>
            </a:r>
            <a:r>
              <a:rPr lang="ru-RU" dirty="0" smtClean="0"/>
              <a:t> </a:t>
            </a:r>
            <a:r>
              <a:rPr lang="ru-RU" dirty="0" err="1" smtClean="0"/>
              <a:t>тощо</a:t>
            </a:r>
            <a:r>
              <a:rPr lang="ru-RU" dirty="0" smtClean="0"/>
              <a:t>;</a:t>
            </a:r>
          </a:p>
          <a:p>
            <a:r>
              <a:rPr lang="ru-RU" dirty="0" err="1" smtClean="0">
                <a:hlinkClick r:id="rId13" tooltip="Земельна ділянка"/>
              </a:rPr>
              <a:t>земельні</a:t>
            </a:r>
            <a:r>
              <a:rPr lang="ru-RU" dirty="0" smtClean="0">
                <a:hlinkClick r:id="rId13" tooltip="Земельна ділянка"/>
              </a:rPr>
              <a:t> </a:t>
            </a:r>
            <a:r>
              <a:rPr lang="ru-RU" dirty="0" err="1" smtClean="0">
                <a:hlinkClick r:id="rId13" tooltip="Земельна ділянка"/>
              </a:rPr>
              <a:t>ділянки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еродованими</a:t>
            </a:r>
            <a:r>
              <a:rPr lang="ru-RU" dirty="0" smtClean="0"/>
              <a:t>, </a:t>
            </a:r>
            <a:r>
              <a:rPr lang="ru-RU" dirty="0" err="1" smtClean="0"/>
              <a:t>перезволоженими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підвищеною</a:t>
            </a:r>
            <a:r>
              <a:rPr lang="ru-RU" dirty="0" smtClean="0"/>
              <a:t> </a:t>
            </a:r>
            <a:r>
              <a:rPr lang="ru-RU" dirty="0" err="1" smtClean="0">
                <a:hlinkClick r:id="rId14" tooltip="Кислотність"/>
              </a:rPr>
              <a:t>кислотністю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засоленістю</a:t>
            </a:r>
            <a:r>
              <a:rPr lang="ru-RU" dirty="0" smtClean="0"/>
              <a:t>, </a:t>
            </a:r>
            <a:r>
              <a:rPr lang="ru-RU" dirty="0" err="1" smtClean="0"/>
              <a:t>забрудненими</a:t>
            </a:r>
            <a:r>
              <a:rPr lang="ru-RU" dirty="0" smtClean="0"/>
              <a:t> </a:t>
            </a:r>
            <a:r>
              <a:rPr lang="ru-RU" dirty="0" err="1" smtClean="0"/>
              <a:t>хімічними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 </a:t>
            </a:r>
            <a:r>
              <a:rPr lang="ru-RU" dirty="0" err="1" smtClean="0"/>
              <a:t>ґрунтами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996138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Види</a:t>
            </a: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i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деградацій</a:t>
            </a: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b="1" i="1" cap="all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грунтів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586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всіх</a:t>
            </a:r>
            <a:r>
              <a:rPr lang="ru-RU" dirty="0" smtClean="0"/>
              <a:t> способах </a:t>
            </a:r>
            <a:r>
              <a:rPr lang="ru-RU" dirty="0" err="1" smtClean="0">
                <a:hlinkClick r:id="rId2" tooltip="Землекористування"/>
              </a:rPr>
              <a:t>землекористування</a:t>
            </a:r>
            <a:r>
              <a:rPr lang="ru-RU" dirty="0" smtClean="0"/>
              <a:t> </a:t>
            </a:r>
            <a:r>
              <a:rPr lang="ru-RU" dirty="0" err="1" smtClean="0"/>
              <a:t>найбільшої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Сільське господарство"/>
              </a:rPr>
              <a:t>сільському</a:t>
            </a:r>
            <a:r>
              <a:rPr lang="ru-RU" dirty="0" smtClean="0">
                <a:hlinkClick r:id="rId3" tooltip="Сільське господарство"/>
              </a:rPr>
              <a:t> </a:t>
            </a:r>
            <a:r>
              <a:rPr lang="ru-RU" dirty="0" err="1" smtClean="0">
                <a:hlinkClick r:id="rId3" tooltip="Сільське господарство"/>
              </a:rPr>
              <a:t>господарству</a:t>
            </a:r>
            <a:r>
              <a:rPr lang="ru-RU" dirty="0" smtClean="0"/>
              <a:t> </a:t>
            </a:r>
            <a:r>
              <a:rPr lang="ru-RU" dirty="0" err="1" smtClean="0"/>
              <a:t>завдає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Ерозія ґрунтів"/>
              </a:rPr>
              <a:t>ерозія</a:t>
            </a:r>
            <a:r>
              <a:rPr lang="ru-RU" dirty="0" smtClean="0">
                <a:hlinkClick r:id="rId4" tooltip="Ерозія ґрунтів"/>
              </a:rPr>
              <a:t> </a:t>
            </a:r>
            <a:r>
              <a:rPr lang="ru-RU" dirty="0" err="1" smtClean="0">
                <a:hlinkClick r:id="rId4" tooltip="Ерозія ґрунтів"/>
              </a:rPr>
              <a:t>ґрунтів</a:t>
            </a:r>
            <a:r>
              <a:rPr lang="ru-RU" dirty="0" smtClean="0"/>
              <a:t>. </a:t>
            </a:r>
            <a:r>
              <a:rPr lang="ru-RU" dirty="0" err="1" smtClean="0"/>
              <a:t>Неправильне</a:t>
            </a:r>
            <a:r>
              <a:rPr lang="ru-RU" dirty="0" smtClean="0"/>
              <a:t> </a:t>
            </a:r>
            <a:r>
              <a:rPr lang="ru-RU" dirty="0" err="1" smtClean="0"/>
              <a:t>землекористування</a:t>
            </a:r>
            <a:r>
              <a:rPr lang="ru-RU" dirty="0" smtClean="0"/>
              <a:t> </a:t>
            </a:r>
            <a:r>
              <a:rPr lang="ru-RU" dirty="0" err="1" smtClean="0"/>
              <a:t>посилює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еродувальних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. </a:t>
            </a:r>
            <a:r>
              <a:rPr lang="ru-RU" dirty="0" err="1" smtClean="0"/>
              <a:t>Ерозія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 </a:t>
            </a:r>
            <a:r>
              <a:rPr lang="ru-RU" dirty="0" smtClean="0">
                <a:hlinkClick r:id="rId5" tooltip="Континент"/>
              </a:rPr>
              <a:t>континентах</a:t>
            </a:r>
            <a:r>
              <a:rPr lang="ru-RU" dirty="0" smtClean="0"/>
              <a:t> 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202" name="Picture 10" descr="http://t0.gstatic.com/images?q=tbn:ANd9GcSc6atPbmD2K8ck-mhr8l-_uPPTgAyxvdGPz6AzSSz_yBo8Jew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071810"/>
            <a:ext cx="2900816" cy="1847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4" name="Picture 12" descr="http://t2.gstatic.com/images?q=tbn:ANd9GcQtRUjkPtmFyv_Dsf3GPYjYEeKNKMKqs8SGjILio1_ujmeohSptw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071810"/>
            <a:ext cx="2724151" cy="1869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Picture 8" descr="http://t0.gstatic.com/images?q=tbn:ANd9GcR4hxjiKmyHh4gccKXshJXGTkiz3rLSiNYzd0jdEVCrdoqwnP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4643446"/>
            <a:ext cx="3071834" cy="1770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44291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Геологічна</a:t>
            </a:r>
            <a:r>
              <a:rPr lang="ru-RU" sz="2400" b="1" dirty="0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ерозія</a:t>
            </a:r>
            <a:r>
              <a:rPr lang="ru-RU" dirty="0" smtClean="0"/>
              <a:t> ─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Геологічна епоха"/>
              </a:rPr>
              <a:t>геологічних</a:t>
            </a:r>
            <a:r>
              <a:rPr lang="ru-RU" dirty="0" smtClean="0">
                <a:hlinkClick r:id="rId2" tooltip="Геологічна епоха"/>
              </a:rPr>
              <a:t> </a:t>
            </a:r>
            <a:r>
              <a:rPr lang="ru-RU" dirty="0" err="1" smtClean="0">
                <a:hlinkClick r:id="rId2" tooltip="Геологічна епоха"/>
              </a:rPr>
              <a:t>епох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сформувався</a:t>
            </a:r>
            <a:r>
              <a:rPr lang="ru-RU" dirty="0" smtClean="0"/>
              <a:t> </a:t>
            </a:r>
            <a:r>
              <a:rPr lang="ru-RU" dirty="0" err="1" smtClean="0"/>
              <a:t>сучасний</a:t>
            </a:r>
            <a:r>
              <a:rPr lang="ru-RU" dirty="0" smtClean="0"/>
              <a:t> характер </a:t>
            </a:r>
            <a:r>
              <a:rPr lang="ru-RU" dirty="0" err="1" smtClean="0">
                <a:hlinkClick r:id="rId3" tooltip="Земна поверхня"/>
              </a:rPr>
              <a:t>земної</a:t>
            </a:r>
            <a:r>
              <a:rPr lang="ru-RU" dirty="0" smtClean="0">
                <a:hlinkClick r:id="rId3" tooltip="Земна поверхня"/>
              </a:rPr>
              <a:t> </a:t>
            </a:r>
            <a:r>
              <a:rPr lang="ru-RU" dirty="0" err="1" smtClean="0">
                <a:hlinkClick r:id="rId3" tooltip="Земна поверхня"/>
              </a:rPr>
              <a:t>поверхні</a:t>
            </a:r>
            <a:r>
              <a:rPr lang="ru-RU" dirty="0" smtClean="0"/>
              <a:t>.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зумовлюють</a:t>
            </a:r>
            <a:r>
              <a:rPr lang="ru-RU" dirty="0" smtClean="0"/>
              <a:t> </a:t>
            </a:r>
            <a:r>
              <a:rPr lang="ru-RU" dirty="0" err="1" smtClean="0"/>
              <a:t>геологічну</a:t>
            </a:r>
            <a:r>
              <a:rPr lang="ru-RU" dirty="0" smtClean="0"/>
              <a:t> </a:t>
            </a:r>
            <a:r>
              <a:rPr lang="ru-RU" dirty="0" err="1" smtClean="0"/>
              <a:t>ерозію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4" tooltip="Опади"/>
              </a:rPr>
              <a:t>опади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Вітер"/>
              </a:rPr>
              <a:t>вітер</a:t>
            </a:r>
            <a:r>
              <a:rPr lang="ru-RU" dirty="0" smtClean="0"/>
              <a:t>, крутизна </a:t>
            </a:r>
            <a:r>
              <a:rPr lang="ru-RU" dirty="0" err="1" smtClean="0"/>
              <a:t>схилу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Температура"/>
              </a:rPr>
              <a:t>температурні</a:t>
            </a:r>
            <a:r>
              <a:rPr lang="ru-RU" dirty="0" smtClean="0"/>
              <a:t> </a:t>
            </a:r>
            <a:r>
              <a:rPr lang="ru-RU" dirty="0" err="1" smtClean="0"/>
              <a:t>коливання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Фізичні властивості гірських порід"/>
              </a:rPr>
              <a:t>фізичні</a:t>
            </a:r>
            <a:r>
              <a:rPr lang="ru-RU" dirty="0" smtClean="0">
                <a:hlinkClick r:id="rId7" tooltip="Фізичні властивості гірських порід"/>
              </a:rPr>
              <a:t> </a:t>
            </a:r>
            <a:r>
              <a:rPr lang="ru-RU" dirty="0" err="1" smtClean="0">
                <a:hlinkClick r:id="rId7" tooltip="Фізичні властивості гірських порід"/>
              </a:rPr>
              <a:t>властивості</a:t>
            </a:r>
            <a:r>
              <a:rPr lang="ru-RU" dirty="0" smtClean="0">
                <a:hlinkClick r:id="rId7" tooltip="Фізичні властивості гірських порід"/>
              </a:rPr>
              <a:t> </a:t>
            </a:r>
            <a:r>
              <a:rPr lang="ru-RU" dirty="0" err="1" smtClean="0">
                <a:hlinkClick r:id="rId7" tooltip="Фізичні властивості гірських порід"/>
              </a:rPr>
              <a:t>порід</a:t>
            </a:r>
            <a:r>
              <a:rPr lang="ru-RU" dirty="0" smtClean="0"/>
              <a:t>, </a:t>
            </a:r>
            <a:r>
              <a:rPr lang="ru-RU" dirty="0" err="1" smtClean="0"/>
              <a:t>часткове</a:t>
            </a:r>
            <a:r>
              <a:rPr lang="ru-RU" dirty="0" smtClean="0"/>
              <a:t> </a:t>
            </a:r>
            <a:r>
              <a:rPr lang="ru-RU" dirty="0" err="1" smtClean="0"/>
              <a:t>підняття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Земна кора"/>
              </a:rPr>
              <a:t>земної</a:t>
            </a:r>
            <a:r>
              <a:rPr lang="ru-RU" dirty="0" smtClean="0">
                <a:hlinkClick r:id="rId8" tooltip="Земна кора"/>
              </a:rPr>
              <a:t> кори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Землетруси"/>
              </a:rPr>
              <a:t>землетруси</a:t>
            </a:r>
            <a:r>
              <a:rPr lang="ru-RU" dirty="0" smtClean="0"/>
              <a:t>. В наших </a:t>
            </a:r>
            <a:r>
              <a:rPr lang="ru-RU" dirty="0" smtClean="0">
                <a:hlinkClick r:id="rId10" tooltip="Географічна широта"/>
              </a:rPr>
              <a:t>широтах</a:t>
            </a:r>
            <a:r>
              <a:rPr lang="ru-RU" dirty="0" smtClean="0"/>
              <a:t> 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ерозія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небезпечною</a:t>
            </a:r>
            <a:r>
              <a:rPr lang="ru-RU" dirty="0" smtClean="0"/>
              <a:t> для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 </a:t>
            </a:r>
            <a:r>
              <a:rPr lang="ru-RU" u="sng" dirty="0" err="1" smtClean="0">
                <a:hlinkClick r:id="rId11" tooltip="Лісове господарство"/>
              </a:rPr>
              <a:t>лісового</a:t>
            </a:r>
            <a:r>
              <a:rPr lang="ru-RU" u="sng" dirty="0" smtClean="0">
                <a:hlinkClick r:id="rId11" tooltip="Лісове господарство"/>
              </a:rPr>
              <a:t> </a:t>
            </a:r>
            <a:r>
              <a:rPr lang="ru-RU" u="sng" dirty="0" err="1" smtClean="0">
                <a:hlinkClick r:id="rId11" tooltip="Лісове господарство"/>
              </a:rPr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err="1" smtClean="0">
                <a:hlinkClick r:id="rId12" tooltip="Ґрунтоутворення"/>
              </a:rPr>
              <a:t>ґрунтоутворення</a:t>
            </a:r>
            <a:r>
              <a:rPr lang="ru-RU" dirty="0" smtClean="0"/>
              <a:t>. </a:t>
            </a:r>
            <a:r>
              <a:rPr lang="ru-RU" dirty="0" err="1" smtClean="0"/>
              <a:t>Небезпечніший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вид </a:t>
            </a:r>
            <a:r>
              <a:rPr lang="ru-RU" dirty="0" err="1" smtClean="0"/>
              <a:t>ерозії</a:t>
            </a:r>
            <a:r>
              <a:rPr lang="ru-RU" dirty="0" smtClean="0"/>
              <a:t> в </a:t>
            </a:r>
            <a:r>
              <a:rPr lang="ru-RU" dirty="0" err="1" smtClean="0">
                <a:hlinkClick r:id="rId13" tooltip="Пустеля"/>
              </a:rPr>
              <a:t>пустелях</a:t>
            </a:r>
            <a:r>
              <a:rPr lang="ru-RU" dirty="0" smtClean="0"/>
              <a:t>, де </a:t>
            </a:r>
            <a:r>
              <a:rPr lang="ru-RU" dirty="0" err="1" smtClean="0"/>
              <a:t>відсутній</a:t>
            </a:r>
            <a:r>
              <a:rPr lang="ru-RU" dirty="0" smtClean="0"/>
              <a:t> </a:t>
            </a:r>
            <a:r>
              <a:rPr lang="ru-RU" dirty="0" err="1" smtClean="0"/>
              <a:t>рослинний</a:t>
            </a:r>
            <a:r>
              <a:rPr lang="ru-RU" dirty="0" smtClean="0"/>
              <a:t> </a:t>
            </a:r>
            <a:r>
              <a:rPr lang="ru-RU" dirty="0" err="1" smtClean="0"/>
              <a:t>покрив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ніщо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перешкодити</a:t>
            </a:r>
            <a:r>
              <a:rPr lang="ru-RU" dirty="0" smtClean="0"/>
              <a:t> </a:t>
            </a:r>
            <a:r>
              <a:rPr lang="ru-RU" dirty="0" err="1" smtClean="0"/>
              <a:t>вітру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зносить</a:t>
            </a:r>
            <a:r>
              <a:rPr lang="ru-RU" dirty="0" smtClean="0"/>
              <a:t> </a:t>
            </a:r>
            <a:r>
              <a:rPr lang="ru-RU" dirty="0" err="1" smtClean="0"/>
              <a:t>верхні</a:t>
            </a:r>
            <a:r>
              <a:rPr lang="ru-RU" dirty="0" smtClean="0"/>
              <a:t> </a:t>
            </a:r>
            <a:r>
              <a:rPr lang="ru-RU" dirty="0" err="1" smtClean="0"/>
              <a:t>шари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Шкоди</a:t>
            </a:r>
            <a:r>
              <a:rPr lang="ru-RU" dirty="0" smtClean="0"/>
              <a:t> </a:t>
            </a:r>
            <a:r>
              <a:rPr lang="ru-RU" dirty="0" smtClean="0">
                <a:hlinkClick r:id="rId14" tooltip="Народне господарство"/>
              </a:rPr>
              <a:t>народному </a:t>
            </a:r>
            <a:r>
              <a:rPr lang="ru-RU" dirty="0" err="1" smtClean="0">
                <a:hlinkClick r:id="rId14" tooltip="Народне господарство"/>
              </a:rPr>
              <a:t>господарству</a:t>
            </a:r>
            <a:r>
              <a:rPr lang="ru-RU" dirty="0" smtClean="0"/>
              <a:t> </a:t>
            </a:r>
            <a:r>
              <a:rPr lang="ru-RU" dirty="0" err="1" smtClean="0"/>
              <a:t>завдає</a:t>
            </a:r>
            <a:r>
              <a:rPr lang="ru-RU" dirty="0" smtClean="0"/>
              <a:t> </a:t>
            </a:r>
            <a:r>
              <a:rPr lang="ru-RU" dirty="0" err="1" smtClean="0"/>
              <a:t>водна</a:t>
            </a:r>
            <a:r>
              <a:rPr lang="ru-RU" dirty="0" smtClean="0"/>
              <a:t> та </a:t>
            </a:r>
            <a:r>
              <a:rPr lang="ru-RU" dirty="0" err="1" smtClean="0"/>
              <a:t>вітрова</a:t>
            </a:r>
            <a:r>
              <a:rPr lang="ru-RU" dirty="0" smtClean="0"/>
              <a:t> </a:t>
            </a:r>
            <a:r>
              <a:rPr lang="ru-RU" dirty="0" err="1" smtClean="0"/>
              <a:t>ерозія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170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gAAAgMBAQAAAAAAAAAAAAAAAwQAAgUBBv/EAD4QAAIBAwMCBAMHAgQFBAMAAAECEQADIQQSMUFRBRMiYRRxgTJCUpGhsdEVwQYjM2IkQ1Ph8BZygvFzg5L/xAAYAQEBAQEBAAAAAAAAAAAAAAAAAQIDBP/EAB8RAQEBAAMAAwEBAQAAAAAAAAABEQISIRMxUQNBIv/aAAwDAQACEQMRAD8AJUrldqsu1K5XaKldrlA1OoFpYBG88DtU0kWv31sjiWPArOuXGdizGWqpLOSzEknrXOIxNYt10kxDxOBXZmuRwZEV0mRzWVcUAExAnrVoM+xqAgHkifbmutkgdaCsYgGRPEV0QARFQMQRMY4moz+r3aghmOgFQSoiBHyrikzhY7mrQTxAx3qCpwJMmfeq7pFXKGCRGBXRnCsDI5JFFBJIHP5VYlgIIkHH196MtoZhs9wKmwTMwZwYppgPq2wOJwKhVoO/kmTirlMAyIPBma5BVoUggZ4mmmKBCIwJ7CubPV7ijcwDkmM1GUDaN47ZFTTAgFiBk1wkNwJB7iiEiQMHuaqViRA4zFNA46VS4RGFWTxRcgCSI6VwqvEyflV0wmVBOeD3xQWCgwJn8qbuW+CJ7UrckuT0OK1KxYm0ESJDcVZSN0lj9eKqGEQJ7mu7Q2ZEe9VHUDH7XHNdkmZMxniqkQ2MAirbsTuIP70FSATO4CpVdk5AH5VKqPWipQ1Zj939aupk9BU+Tj+r05LVKkr+L8hXSFIIJP0NS/14rP58iuo1QSUt5ccyMUgWdm3MST7mte3Z06cIpM8tmiqLYGEUfJa53+srpOGMOJroBIwMe1bYVDyo+ld9K4AFZ+RerGCiOMz2rvk3WEpbczxgx+1a5cxj86qLp3xkD86nyHVmrpNSVA8lx7Gr/Cag8WTitRHMwWBrrMwB7RT5Dqx2095T/otn2NANm69zbas3GaMBVrdF0rFTzAxJJp8h1Ztrw/UsgITkSDuABoqeE32UEG1H/un+1PC4Ut+WseWBAWBAHaufEOBGQvZTFPkOpceDX5nzbYP1pTybqagobWoZA+3eLJI+fyrQ84g8tPbdRRcJnE4zmrOf6XiEPCiR/rmekJEUnqtCyPssi9cj7TbIH/emtRqLVuCxYtxtDnH0mh/HoLcqpJjI3Ef3NTvi9dJPotTOLFxv/jFBu6LxBSxtaN2kADd9f/PrWgPEGIlbQ65NxqCviBLkAD22zP70+Q6MvT6Xx1r6rd0bqhf1MdvHbnj9a0dT4frja22bQ3TEh1/mkbf+IbyNLWbDEcE7gf3py1/iW1/zdNB/2tNW2pISvaHxu7qUFvw9bFveN7i4jY6/ep+54bqwNyWhu7bl/mtjTX7Or06X1WUbicHmoy2mOEz7TUvMnF5K/wCH+PLvW1p95aRuFxAI9huxWhpfDtcdMnn2Yux6vWv81rEWW43f/FyP71PKtt0ufPef5p8nmL191lv4brQPTaO72Zf5pN/CteSxbTsZM4YfzW8dOoB2vcH/AOxv5qhsmcXL30ut/NWc2bx1g/0vW5/4dvzH81P6XrYj4Z/pH81u+SP+pfEdrppDUOtq/aHxOpUFmWPO5+nXOPzrpxvLlfGeUnFlnTay5qH06aO6LyQzEkEFD19uDRLGh1V23vt2HKAkAxyQSD+1L624yeMagW71zdYsm8SWndAEqY6/selPeEXb3iOmOpt3r2nBuFfK3CARHcVm8uUv14vWfQTeG64Mf+GuflUrU+C1Bz8df/MfxUp3p0g5Gew61BngkCKLCzmCKqTakKWXceBXn12BDHft3Z7c0T7UQMzVlS2D6QAT2FWUCZDTnoaWq4Fx16/OuzJ54611UYkzG3oeTVvKwFAJnrxUFQzfL3rqtcAMQ08VcW9oAGZ713bnET7mmoEblwsF2SOS1QuhJJorYHTvQm3lhBULmc5/KKom5UdQGiRuFF5EmqOFkbmBABMbeaoHCs0yffbA/M0BGkgAcfOqAEED370jc1Wte4/lW1ZD9kgyB7TFPaa45tWzfULcZfUAZA+tMFoAHEfKoCBzxHWiLDZAx7iukD8NQCYCYIrqXGWQD9CKKFAEBfmagxyFEcQOBV0ZV3w9nllugSZytUXw3UBPSFf33RI/Ktc3La8sg+ZFUOqsD/nWv/6FNGWPD9QonbOMQ01PgryIbnkuCcGGk/vWl8bpzhbyGPwmlr2l0moYFjdnuC396GvK3dNfU+rT3hHUoaC4YsPQwIHBFbHiDWNHci35pLzhjEfpSFzXgFtpc5/ED/ausrFek8AcDwu0rsAwLYOPvGtDalwQSGHbmvDLqYO5bdwk4+0T/avUeC27fwwuhWW42G3TIz71jlx/1ZWhFsRkAdBVmK7fvH5YqpSfvMD7GhnTglW3vjoxmaz4opJJhSoHczSeo8R0lhgly/6okgITQ9TpwiFn1BgcDqf1rzGsXyb+25dDnkkDP71vjNZr0r+M6FYi45npsNZ1/wAU0p8RtatbbMbaMnERPUfr+dZD+SBi6XIaPSOneooUhgLdwicMWif0rc8S+iC/ZHimr1m1mtalHQ22AG3cB1n2NEseJ/DC6bO6bjB29USQoUn6xNK+lVzYG6epMR+dEuObb4s2weRAB6+9W+pjv9Q1hJIuvBPUTUoov6qBF5VEcCMfpUqYr0+5pkwB7irIzEfdInpWEv8AiIsAfJUHrLTH6VVv8Q3Vz5dmDMZJmufWt9o9EGYfwa7Ldz8q8yP8R32Hpt21IEmQf5rh/wARamPSqfLb/wB6dKdo9OCxPXHvXQGjmvLH/EeqJwijtgV3/wBR6k/cWOsCnSnaPTi2AxbMnrNW2xwa8wf8R6iSDaC4MR36UBvHtcz7lfbiNoGKdKdo9fsXnNdKiIggdYNeK/quvyW1Vw+0xXB4vroIOqf86dKdntyF4is/xO9qbaoNNpfMEy3pJA7cV5ZvEtbgnVXY/wDea5a1mqLGL10kiP8AUP8ANOh2a1zVeIrcUjT3UCmQBbMUzZveK31LhvKAMAOApP6V525rr90rNxxiMuc1UXLjoQCc/rmtdU1ranxLWWb1yy2qJKMQSpx+gqh1upuwRqbjTJ9JYwAaz0tgIGY5OIimrWnvQE0/nkCePemRNXt6kh/87UXiMHCzj8678Rpdx32tRcURlnC/tV/6a7gg6e5DckuMfrRU8JdrQR7dvd3LGf2p4egDxSyp2JoVI49dyZz8qL/Wwu0DR2p7f+Cir4JcEFmTEcA0VPCgAAboGcQox9Zp4ehL4zqiJt6W0q9ip/mrL4xqyRNu2uMwv/emP6bbYQ952+UfxV18N0oy7sSRwzVP+T0h/VdbdcEC1jptHHWhfE3wn27KtPItKDHtitZNFogYCWjHcz+9d8vSoQFt2/ogxV2fh6xbmv1ytNrUNE4RQP7ChJr9fc3FtVeUBTwTzW/cXTkD/JQg/wC0Uu+i0O3eECd1nH5U2DCbVal9zfEagrMA7zQhcvlwBccMy874kTXpE0ekZRttrB/CKutq2AVFuYxtA5p2hjBTTblBYzcLZUtOPpTmn8JZkJcqJmCVzWpb0iooK2hbPUCrw4jYAfmeKdjCa+HW1ljdYzk8Cag8N05G71jM9P4pl0uPCq6g9TFdNmFKteMHBmKmmFk0Ont5NrzDP3mmoxsNcNq5p0BHB2jg02ujtwI3TPesbx7wbUvOq0DMdQoyhOHHt7/vVl1KbfQaXcZ06TUryTL47Pq8Mvk//iapW8qbBptnrXCowAjSciad+AuOfsESZIFGHhly4tsl8IIGJmpoyt4iNkV03JWAsEdjzWwnhdoTvcEzJo6eGaZcgyw6TTYuMMpc2BwpyJ4qqC4xhRz8q9Kuj0ijKhj2zRBptOmBaQHtOanYx57TWrrOcKR1BrvwOpZm222+gxXp0W2MAKAKs7IBCRJ4IFTsuPN2/C9U33CB1yKJa8F1MwxET3rf39RHzA4qNe3KAXUD2NNpkZCeBs0Syj6TTKeD21cbyZAj04p9bgJPrAX2Iq/mW5JNwGKm08Jr4Vp1j0H9auvhum3MConkmTTDXrJeNzHmYGKFd1a5W0hfHTgU9Va1pbNpgVUEHAJM0yQFgCB224pTfeFkEbQeYimNm8Ydh3jpUol9nQAgGT0xQG1DwZdRkjmaJc0aMsteuE85oIt2oKIJj7THFAIXb7NHmIpIwCa6H1QfLBpOCgqWNnmS4AnKmJxWkVG2UMZ6j+1LTCtvTsFDXCT7A0O7aZThH+hFPq4AAPPziq3WQrhhxODSUZ9pCGY5Vo+90od63cTLPM9RTU2t4fviaC1xXv8AlzOCauoDYD3YAbnpNPeTbCM74296BYRkc7FYqe3Q05btXW+ym2OJJNS1QNFfUb0I4Mgxmu3b6PuAkXFHMDFBu27lnVI9zqYnj9Kfe3aKksq7tsSBmKgzDqNTbEr6lYYYdKGNTdJM7p4BmtCxdsLbII27PSBGZ+dcvt5XqtIGXMqBwaoS26q4EIk7cEHBrps3QRIGeJYD96Lb1tq4bbrPpEkTg1e/qd42+kT+ITNB1luiBJGBO1qFeu3Ld5Au44PHNIbrlq643cmajXm3q85A471cQ78UPx3B7TUrLveW11ju5PQ1KZBrbsSULR2IqTIA2jdE5pdEueXGDVlW/AUPGPxUFrynaW2jAwQaAj7iVcmeuajWroABJiqKlsXAbuV6kHilVe7etodruT1Aolu7b8vesgHj3NF02ntE7tgIA9M5psaZbs+ggDoOtTTCVw3Ao2hTImOK4q6nd/pEHiQZ/atA6a2zbmNyAeC3poqoPxgjrJqarKvm7aUDjJ+7BoaLu5OK1dUbdy0Ue5z0rMVgjEFpg1dTDFuzae6iMhbrzxT6i2cBMDuKS0uqQlvLAbMSKO2ou7CQqj5ipq4YNtmU7ce54Fc8kJBlZ5MYpMXNQ8gtB9qINPfcgEvJ6g4FTQPVXAlu4gaTBjHFEt3ra20AQEwAMUvrNE6OXadgkE+1aKadbdsbNpA4JGaaAvqSwAFsn9qzr164rOvE9Y71sBlH2wDJAE+9I+LBDY32wRcUg46jrViOaUXrlsoLe5QIgU6umZEhiccCltPrkS0rFRJE8VLniiAhgswYz0p9qh0L3H3TiOQeK6mjsgwWeRyYkD60sfErjvCqqqeoxNd0erus7oTyZn6cVcQ5b0djblwxB5mh3RbtatHUQCCpIzmkLpa3dP8AmMZGT70PzYaQ2eQflSxIf1eq8qAAJH2qZXUKQGgT86xvEtQm2Uad0YjjvXBrWNtVW2wkcgVFMeIXidgTgNOOtM6nUBLKvAi4Kydz7gT0Myxpe9qEuMtrzWaJwg4+tUai6m3bF5yAMb1k5B4NJDW3Ls5JX5Uvqjc+G/ybZ6ZfMClrY1S5ZiR2AqyDSuX4sKPhbVjyxlhgv70ja1zD1ByMnucdKct6E3rQUqWPRmY1ceHWxG8hT9BNPELLca8A6bmM9fTQ7lnVNMIPmJNOqNJYMIXZpiDwKc0b3LjbXCjaOnMVdGOujvx/2qVpXtabVxkJstB5JIqUyrppEuRIIzyTV12oCCwDT060G3ZvGN7R7CTVl0z3G2BjA4xM1z1qRdypM7gScmM0C4iGQCYIiml0LpJ3Fx7Ci2tPbMMVxHWmphXT7rdsbugiIGaudReAO0EnmjlJaAMirFSqtuVW/wBveqELd3UO+RIAkyeKO51DFVA3buARR9HqAzOjWwhQmZI4qy6lGZnYg9s1AqujvuCWkVS74aynesEgZAPNH1HiEYW3A5GKE2uusZDcZiauJovha2GtAiJPvT5SwpAhSQJArJ0mqHxRD7NzyRGJ7mnLt3ah/wAwVM9a/wAF+JsreKuACqzmujW2SSOBEj3rG84W9RucBhJ5rt3VWWfeTCgYArWMnNZrmIXbyDJzVtLqy+lfcQDbMfxWO9+3DQR3Fds6oW3e6EYhgMe/epcU5qNSYbcODu/KqanULEgkpGQeKzbmoN0tLhelBu3wiAb2uMOBVQW5qgq7QSSe3Shpf3nAYilvMus0hAKsFvRMwB2FXqacN8wCFNdtXrwE7gs+9LpZZwCzMKZt6EsMljUwcN4mTcuqI4FCNxBLBmcnAApy34d2tH8qataEzkbfc08Vmq1y9zb2L360e3ZuD/mtHsK1rekRcmWPyovlhRwB9KajzWpsMcS7MTy3QUzptH5hBCwY/KtXUG3EMC04zQrNgQApKt79ab4LWNIoUi4NxjrVhpbVs7lCn/aajs6iHkEZ5wRTSW1Vy04Ixis6uA2lLrAkEYEUPSW23X/Oy07Y9v8Aw04wFsg8HikbbMuuvbgCHYHPFUK6vQbtSuxoWJ449qJasPYS4LdwM1w9oimdSQfL8v0kPG32NcNuCSD/AGq6mF10oAg6ZW9y2TUo5J9vrUpphkX0DKJJJ4NXOstK0bhuJ6Vh6rWS6mJ2sKq2pIHAA71MitX+ohi7FMA8mu2tWDZ5AaeRisL4xEJyDOaG+ucgqIANVMb761EI2ktHvQW1mQTLf2rA+Lb8X0qfEtyZNVca66spqdzk/wCYCvsT0pu5ctCwApBIHTia83d1LXdqqhlTMmrm8x+26ge1TA3f1hUwCD9aWOrZiSCcUsb1mcksap55P+nbParlTYaN241y1cTDISaM166xJeJPWkVW+xmPpNGFq4QAZMcgUxdEuXseu5AHQGhNcQZyauumO77IHzow0rEZ+WKYaVW6/wBy3HuaubF+4M3QJ/DmabXS4imbenBERRNZdjTHAYE/M0z8NHCgD2rX02lU3tjAYWSKcOmtIJZEPM9KaMJLA/D+Qpixp0ZgCDmmrqpaAZB6TH0+VEtpDSxUfSminwSr6xMDkU3bW1bTcCoXvNd09ncCGMsOpoF1BZcJcMKTg/OsVYO120GA/FgH3qt26tu22cgek96K1i15fqMADB9+9Z2odH1entbtwP4REUU2u5NIlx9zHaARzFV1aubbkxIBYbjzTIZWXaBjgil7w8208kSuJn2ohfT299tWuEQQOOlS/dQWwg2qwI9QpVXL2UMniqFgpyJkxFaxGiGYIUf1AjqOaEusNtFQglQYBPH50YW3a1atMQFH2j1+lWSzat29iKNp5nM1lorrtUlxVKsAsHcPfvRdO/mWhcA5HU+/NUbw7RtdnyZP4Qxj8qYUKU2qIUCNvaiKJIcyxM9+nyqxGQe3SoywT+H51STkAUV3cKlcn2B+hqVUeTL3XUxNQeYeTFEGn1BMFlA9hUOjunBc1vE0Ipn13BPapNlWy1X+Bbgt+tcGgAHamGq+daXCru+QrnxDMYCBR3phNEcT0oyaSMECaeJ6T2POG57Cai6Nny2fnWkliDxTNmwWPpGabisxNAMYNHTSKOBW9Z0YAG5QxPUiiLprYBlV7VOxjES1tPFPWtG78gAe9Ntp7b5VCSDIIphYMFYgDiKlpIRu6JUtliwxye1Ft6O0EkmaLeBJPBQiDRbCkHY+CBis21YQ1ttrdhmRQRBIMQaa0+w2lC7WBWeOavetl7TKybJ6kyT2pTwy6ym5YJ27T6PkaX6IILfkaqQSNymFPSh37sMoeVlgCD1E13XPs1enUMcvkjHP/wBVTxdQbYOZU7h9KQWbZclGbGADt4ND88m2GYncD6gOMUo2qcQxcj61n6nxS3Y05Z29dxjCzmtSW1Pp6DTa2OgxwWOaBrbp1J9T4GRtMfSsGzr129ROfUMRTCa0XDFgbjGIGKZYa3b95EsLDkyO9Z/h5V/EdzEQi4+s1LWh1jWlClIA9O8kUzpfC7lktdd1a4w4BMVPpfsxfv204efYGaTva8W7bgKfUJoNzS6q2Z+HZyfwsD/erJa1TqVGhdWIjdcA/uaYKodtkBRIbgdqc0ejgi7dO5okDotX03h/k7WuNJiBmaZdwqwQYnoKaSOOYEqARHSqcwN2T2OauAxmNsdu1UPrPGOtZVFG1oMbe0iuvcAKiYzjpVSx28YPXiuweQOaohY8yO8daqByAYmukQMHmuHPUCg7A6AEe9SpH+41KoRsytwlLYEcE5o1v1bg6D5g018OrL7VU2RbPJY+1VIEtpP+kARwYrjaRG+5Hyqy6p9zDaIBgmiG45E7hPYCoaWs2La3ijfaEEAinPJRcsB/FKtut6hbjZjDLzjv9K01TzEn9hS/ZPpk6+2UAa2sCRk0bTWoTcGEnkg1fxFh5flCJcx8qW09pvsC5Czkx+gpfoh7/MH3ZHtXDdVlIaQQJ2kwa4VuD/TuGZ4gUlrVAclm9fOBM/WpCmmvKtpHk7WEwDR9NqFLOoPTcAf1rzyX3Nwq33QMTMU/pFuXGDpgKCCeOelWkajXhvKmI98UsNYvllyTuRoieR/9UmzEXCCCrHoaC5y6W8sxGBQbOruwiuCNp4AFI2Lq/EmeZgtFA1HxgIX4V3gYKmRXdJob772vjywxkr/ameGqeM6oFVuiNqOvqPzpbU+K23X1N6okCn73g+muuTce7ctxHls3poa+C6NQfIGwk8NnPzqzql1gl72quxbkW+p/itLSeGW9wY2QXidzVqWfDxbYQ0weginWAjr8gKt5fhOP6UCAKqsirtwdoBB/MYpi2iW29KJIPbirlTtgCJ4kVVLQbDiD1M1jWsF8xdokEZ4NVLYMCRVVTBAJP9qGq+olHBMxFAUPjA4711maMgx1ihbWUQSeK4rSrbSYH3TQE3PvExt6zXJkwTgdOZFVBcDgScQTXdpBkkj2FB2NpJHWqEycA560QoSATOeN3WuEbYC4+dRXMRPHtUIJOBweasLcGZJPcmoYMnEj6UFNmcsZPbFFSxjAAoa3Bg4iji8m2ZH1qxKsLRAwB+VShDUvHoKx86laxnRQpCcgGguFCljcLRjmqXtUEA2Y7E0jevswImaQG0TququoT6CARR22KwZcAZ296zLe8X1K8gEHNXuOzkIbu08ZbB+tKGEbdfdiy5Tmi6XUnY1tfUUwOzClV0SMym9cJMZANNaXT2rRKqWmeSalWEdSWa/9hg04mmrFpl3M7ZboKNdQGehP5UuFbzVDOYOOafZmGFuMgJJPFB1Fs6gABgMzMcVZZT0yWEYAHSuXZXuOJKiaih2fDtIgLuS7dT3p635a2j5QgdgM0oV8xQGUwDyrRFMk22WSf1q0gN9bd5YuIrjghhR7As2rQRLaovMKvWuBAeJ71SIaCDtjmoCPdJIhMDrNTc44IA6huRQmViP8tvfIBqzerK7uIzQXcqBJmqblkgD1dj0qgUu0SVI6fzUdvTAEHoQRQXBdScgz3xFWQtiZIPvVQQVG4jdGRUMzunMQMdKAh2heME11XwZX9KFAEbsSeeKuFBPT6nNFVLmfsxjtUI3CAM96sqLBIjJ4rsqp4MxwaCqhpggRGRXQFMen0n9q6brrCpp7TwON5Ga5aDFd1xSp/OPrTEdQDkfQgVCJmQI7mr7YGMDjBqjXFgmQW96K6vPQ/Tiqsyp8+9DL3GaF560RFCqQwDGZz71cTVTdYkDa2OtVBMndB9s0HVavybRYFEHWSf2rz58cF+6fNxGAUMCrOOs3k37l023OBC4JJpW5qSQWMge/WsP4m5qNUuw7bYadu6Z+Z6mtQodp+8R17Vbxw3RRfHQmpSavc24GPc1Ko2kRQgUDHvXEsWGOVM9pNSpWNXF7i2rSQtvB5ihLaAQDYAOpmcVKlBLdxGkhjtQlTimLJB5aSDjFSpVpFbjnewJ46VRdp2bWiOhqVKirhwFkEexPerM6kZ5HtUqUwVG/Pl4U96juwMByG+QwalSgsCHIAYzPyBqHdJW5G385qVKUQEW8QM5WKgO4YMtOTUqUFmA3eqTxBNTaecZ5xUqVFWUYG4QT71wvAAbk5qVKC6eqZHvmunnnpmKlSgsQWJ4H61NgH2iTGealSg4zqizEGqm+rDBPbipUoIA7z6iO0daC9naQJyeD1qVKsZri7VgbiGUfQ1TV6g21AGGDQTUqVqMs/XB7tq5uAMH2zXlLlsW7jBeN2KlSt8U5G9CsXA2MmvQWbbNalSFUcgjmpUqcji4LGPURPsKlSpWW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t2.gstatic.com/images?q=tbn:ANd9GcSmQ5UiUvznQQV0eQ7ciy5dyo0hU9GoY_C8CzuZKWPy4D-4nGOYjQ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00628" y="428604"/>
            <a:ext cx="2466975" cy="1847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6" name="AutoShape 8" descr="data:image/jpeg;base64,/9j/4AAQSkZJRgABAQAAAQABAAD/2wCEAAkGBhQSERUUExQVFRUWGBkZGRgYGBgXGhgYFRUZHBgYGhgbHCYeFx4jGhoXHy8gIycpLC4sFx4xNTAqNSYrLCoBCQoKDgwOGg8PGiwkHxwsLCkpKSwqLCwsLCkpLCwsKSwsKSwsLCwpKSkpKSkpLCksLCkpKSksLCkpKSwsLCkpLP/AABEIAMIBAwMBIgACEQEDEQH/xAAbAAABBQEBAAAAAAAAAAAAAAAFAAIDBAYBB//EAD8QAAIBAwIEBAUBBwMEAgEFAAECEQADIRIxBAVBUSJhcYEGEzKRoUIjUmKxwdHwBxSCFTNy4ZKi8RYXQ4Sy/8QAGgEAAwEBAQEAAAAAAAAAAAAAAAECAwQFBv/EACYRAAICAQQCAgIDAQAAAAAAAAABAhEhAxIxQQRRE2FScSIyQhT/2gAMAwEAAhEDEQA/APQQ2KRNQpcqZWr0meaLVS0U4CnhRUjoj0muBqtLFcKigdESvUi3qcyimBKB0Oa7TBcqQ26b8qgKOh67ppmiKeDQBGaU04JT6dhRCKmU0q5NDHQ6kTSNyuF6QUKadNRF65qoCiwGrvzKq666GoAsFq78yKr6qWqgCc3qSXs1DqpaqAJ3E1EwpvzqY12gKHFqa9Rm5SNymKiUMIqu1INUyiBTTFRBFKuk0qrchUVVqQNUddFNiRMrmpAxqG3U4qGWd+bTvmVGwiu6qQEnzKQu1GKcaQx/zaWqowKdFAD9VPDVDppCaCkTaqaWpRXRQMks25qX5QqJHius3nSHR35YqN7VdGK4z0ARlIpmqpGaoStMRIHpF6jioLnH2lw1xQfM1Lklyx03wi1qruoUOPNLUx8xZ7Az/Kuf9XtTGoT7/nt70t8fYql6CJeml6oXuaW1AJbfYQZP/HeoTzpNwCYMdBJ9z/ek9aC5YbJPoJF6aXoGfiSDlPDnrnHlEfms5zfmF+62oghJhVUyB0kkH3/FZS8mCX8clx0ZN5NjxnPbNr63HoPEfxt71XufFFobBiQJOI3ExMwaxH+yvu86G0k5j/PKrS8FcLyUfSO4YffFcr8rUfBstGPYeT4re5Bt2/CSRJycfw46xVvjueXFTUihiB4l753BkQ2djjFZq3a0gLkhTAAHcz13j1zNEkYE6NWDgHb8HeK5562o82aKEV0Vr/xfa1HU7o3VTbkj8V2rfy7fVmn0b+1Ksdz9mm2Po0JroNdNJa+ms8hDlNPF2mUgKhlEmuuA00ilQBIHpwaoZpwakMmFOBqFb471KGpFIdNdD0yRSJFAyQPTpqBgKbqoGWC1NNyoNVcJoFZMblLXVPieLS2up2CjuTH27+grK8b8WM9yLfgtj9RwT0/yKz1NRQWS4RcjaPxCgZIECTJiBQLj/iU7WQPVhv7dM96z14aoY62nGJJg9+pHX89KsXCQRqEbZJHtIma87U8uUsRwdUdFLkZxHMLtw/tGJ09NgJAn6Y7VWunUs5b0/Mmrq8ESq+JROckDtEevn5VLwPLLjkqSoYNpySInbpG2fQ1yu5ZNVSB3B3ymIGPQ/eaR4+YldyYJ/Uew6xkZ/tR3ifhEofG6DAkrqaZnbAmoOO+GQdNscQq6AQFCQ0NvJJkgwcjuaaTE2gZc44/peBEnY5jaYmPShHGcazKc56nqFB21b59t6XNOCfh/DMeWDBHbtPcCqZGkanB1dJ3z5fc/apeMik8YCNpyoEgAwSSfFAxgTv0G53xT1XTbjqZOD1J7dTFAeJd7hlGAEFiuJMbnT1hZ9h6Ubt2iANRBQZJIxle0Z3OZ/vTfFlIj4q0dIJUgET6icHt0q1yjmOhyGk/MChQGmM7ZI2gmDj+VSXObAjC6VwOhkd4G0SMe/lUZ4QyCoU6wIAXWcZ1AkiPuKNwqTCLAG4YEAwdWDgd42PSdvPBq5zDjrSKgADEgSOoE7TG/rQXiuJuIZZiRvIlcg+JYDEmD1mo/94rDx2UmPqKwTGSIxv5edHCE8ZYYt8eIEOQPMNP/ANZH2pUDHHDoEA7FVx5bUqjejP5EehE05Wqvw3EC4JUz5dQex86dfvBAS5CgdSYH5r6VtHnKyfXXNdUP+rWokNOQMA9es9R6UNu/ExltNs6UMEkiR/xMT7eQ3Nc8vI049m0dKTNDrqJeLQmA4nbrv/X2rPt8RLcUkqdKxMwBOqB18QJG3lVXiOeXMFVUggEEb6Y6gTGeuNjFc2p5mf4m0fH/ACNeHzA3qhxdy4xIVZ6qQR07zE56VnLfOGI1NMn6jBwPPoY75NS2+cXQf+7rUnAZYjyDKOnl3rN+ZKuCv+dDbl/idQItsAImeu+d/X71rLN4rbV7xS2GgAs6rntvvFZziefIgMuVZp3x1jfb/Paql+6t1g7GSB9WuWBwd+4x36Vnp6solPRianiuK1Lqsn5hAMqpzHeDE1nOC+J2DEN06GQcnzzXbPMHLyGRx5gqwjr6+kVPzHjBcXSwCk/qjUvkR+pCOsxv0pS1dSTuyXproNcJx8zqIAHc9TNOfm9oDNxcnHX+VZrlvCsraXdLisMFWH+ZEnrtXRzNEYrpPUkzBgdJjH/o5q15WolwR8fsOPz1AMSc9ATgb9PakvPgdkfvkRishe5qFOr5LFSJ1J8xyhgEho8PnUac3LDxjY95kCYx/m9J+XNclbIx5Q7mzXOK4gzqQDChlYAQMgdzEmNzmpLfA2gsaneOy6Z2yZkD7VzheLBAjSvmQTvvECSY86L8Fyi5cCksoQ+EEISZHkSDH+YrKWpKWTWNdIH8MsSG+g6QAxkkgnJxj2xgVJdcQAonV5zMZFc5vy9QwX57jMayogHrqJfwg7CrnEcMn6LxZCTlWUwfOMH3jesmmO36OcO6eEhiqqZBx4zvBnpIOfKKOPxchQyrcPUFQQoPWCMbbUHCXQoQN81SRq1jQQJGZk6/QxtiiEB3lYgEZ2MkA7b7neqiq5KDHA30P1Ik/SAoXVjoNQ2gT161HxXD2LhMBgTvLEZjeO+2wFBeLuIlqbhCgkAExvH8813/AHLMs4fE4wfXcx/LfFDkPaQc65ZAPzIaB4HI6zsT/Q1k+PtK6gao22OPbEjNba1xWuQDOIZH7H8R51lub/BdzxPw+25tMfFk/oOxx0OfWspJyeCXFlLlXL7YYHxMQYBAAIMkyM/51mimtU1hoWYK6wYwZyACPzVThAVCi5qXadIJO46SJj2oje5Sby7h56aSs+RBYz+a0b9j2gtuXM4YDQykTIYQI2OCOtX+T27oYJp0qABJyWIjz3Pr2rO8f8JMjyoe2Z/TM47GRH3onwnC3kAh7jd9Wf6+H1ojFVgX9S3zi/DkCZzjzgx/nlQ7nVxrdoBsHrJmc9CNvCR/m9u/xj2wXdjIgKDMEGZGd8/0oPzK+b66bi+HoVicbAim44oTtgr/AKkf3Qff/wB0qs2OTEL16/obviu1nsJpG85dzK2g0pb4ggDAiZ/igNAneTBxVDmnMPnBzMKCG0lpz9OnSRBczPlUnNblwmHMkD0AmCYxtVBbA8LMFBQqZYFjMiIg5knIj3GJ2lKTyxxSROeIuaFVnVVBI0gEAgSYnV5HfoBmKpm2zgEMSCdOex6yJJEdPL1q9xt7WWJKMq+LWBnf9Uk9t/4ojen27CMFDlQ5SZDQRvp0gYJ/V12rM1KKcphvmsWZjgqxJB28QG/QT/gokvHqywGBAEYgAZgx3GP5VCII8ThoCyQBABHhYwTucR3jFQ60YjSocmYVSD9KmWJGwG/260PgGddUYGNhmZjHqf8ANqGai/0yUEkt9MgZx3AHWpVtSwN5iFMalK+Ek7b5JP8AmasXbtlvAFGnzULgZJC7xMetNcAnYGuWrl0fNdituY/aEHbA09/t/ercAH9mBdX99XkrgboJEec1zmnDXb6aLCXLy4J0qxUGcDUBHr6VRHwtxSKWa1JGwV1Z1xuVBiPRvarv2FWFjxN22Ze27KTtGtfVdJlDHYxUrc4tGSjvbftDqCexIgL2zNZyxzS6g+XABHRgYHfwkCD6zXbnF3LinWBG2FAkf+QFKh0XuTcxa7xLXmkralTrhYLGAPCMmJNaPi+SPcjRfK/w+IKZ9Z37elAOBtoFf5ROuEwxGtmBOQMhiIHaYG9O4/m7F5tO1oDOW0me+mBA9J96rl4Jo0D334S0qBsnBDHqO042rD8641jd6L6CIgdvbpR6x8VXACt1LdycNgQ4xnGJwM5qlxtq1dKCyjKx3ViSAFySrfiMdKcYtPIpJMJci5cyW11yHbxHE6R0keXlnHrFjnnMQzKIuKBIRgdIkd3zB2mBH2ohw9n9kwVGBGZK/XiCfIDEennklYCtbH0tOSBGZAHXFEmkrBIzXDObkC+kk7SdQg9mGft9qfw3w/8AKuarV0qu8ZwR5zpYewP5q7x/LXH/AGiFH7hWfwdj6UB4l7i4LmOvQz54g1knZoauwz6vGuqP1Wxv6qTJ9DHvSPNrKB4fEatUMoB0mUg7Me3WsMnNnstq1ECZgkEH7bf/ABHrTPiDnS8TEMARBK9SzbmcQRgQf7VaiyeC/wA7+IF4ptIaLajSoiCD11DYyaq8Lxty0ROqBsR29vpx3HvWVv3xqwot+Unfvn0pW+Ysp+ucRvGPb3703pD3HpHCcY13KFSw6fQ4J8/7iD3oxwPM22uhlMiVjz7A9e4P9a8n4bmqqZKv5Q0we4MSOnWtX8M81bimVPH4ZPiI0xOJIWctpxmahw25Ym74Ndx9kFwRIBORt7x1x0+1PICAkGAM+AfNU+uDpPXNSGGwzFiDBgQQQsjGYB6ZzBpI/Vbi3GEwraNY7wYBP+e8NXwJWiqebMykaSQNnlI/oe+IoHf5ulogllOcmAfsdxV3j+bKX+XcEHs6sD6gqf6VRv8AB2SpJCBZyVJ/OoCMd87VcMCaBnHv81tdm+JMeHVpPuuPzjapeXW7wJLhR1nwDHXoSfWT70zgeYcvVysKG6F9UT/C5ML7ipX+MuHVQpJuR10AR6toH8qtqxLAbTlcgHXdz+7cx7QIilQ6x8UWWUE3AvkTbx/9qVG1gaPiOGNxmImYgCBjvnqN6HXuDyVIAaMDeSCPp3Mxn+mKM8DxaOCU0ssQCJhp6zHXvVO4Dlp8QHoJGR6YnrWVsaKXK+GsWtcqisAJ1E5IJloPXIOJyd6fZ5WbzsjwbZk58JQ/whYGrYk9MdcVBe5ujXFDgm2WIbSJJ09ABuDjPQjrT+O4E2/HYvkpDhbZDtGsiSDIbTjY7sNqaAo82+GUybcjI1KupVbrnoe9LhuO4GxbK8JcDXnXRK6ixIBJ2Er6YG3QTT+J4O98s22v6NDAKFSWKrgM7FoYkdBseu4p3KuGS2SwJZrhPzLj6dR2BGoCYx+avlAChyq/etqt1zbUnChC5ZZ3LKwA7RPqBVnlPJE4c3HX9sx0hQ6+FBJJnXh9gvqMdTV/jOYMrBh4FUeew2jv9qn4fjDKjQSzAtLKUCgTE6u+Px5U7oKLVjmXES7X/msuljoVUZU6xoUkiO56TEb07hOZuZhWB7MqqTPZdWRVaxxL/MlAfmKZeJIMMBCyZiMyc/bN1b913Ie0XLbH5IMDsrI6iO0/esNRWaRdFfiUt3fDeswTsT4T7H+k0Kf4aa2C3DswHVWXUPxOa2XD8uEMGcBRgq8kAnYZkA+53Fcu8jAkoYIwdJn7VC3Ido89v3b41Eo6NJDFFGlgoA8QM6oJbfvQwcyAGm6nzBJ28LD0B6dcd623M+ZPawFF600lbm0kkllBUsGI9vMUNbhrPEMFVSHOyldzvgiR9q3jNdirBlVvpcMI0L0DkA/2H36UW+F7bLddhJgBB5FstHnGmrXE/AAIOyMNgJ+8bj7Ve4Dgfk2UAIJK+KMyxGPUdPKt3OLjUSaL1y6W2OTnsI/z0qxb4OVww1dJAg7Y77UJ4ITdgtpH72cDrt/LzolavC04DgMDJBgbiPLEj8istv8Akf2Q8RYOza19DqA++PzVe5ybWMXfcCD7ySD9qM8Vxtpv1FCR+oeGff8AlNQHhyRIUEdCnX0mCfYmoaaBMzF/4euZBCP2hQD9tQ/lQt/hQm3qYG2Y/UDkkZj3xW9ThmJg+sHBj7RSPCA9Pcdqam0JqzyW9yt18x55/piqDINjj8fmvR+dckCy6YB3EQfM6e32rLcdy4NmPcf2reM7JoA8Pw+p4Bjzn7VuPg6ybdu4+lpJCyMjbIOZmSDNZXlqEXlUb6gPvXpfChdEodI0sAp2MwCZxqJIEz2gVGs8UOJJpa7HymhVww0kAlT4dLDOobzkCetVuL5xwhcWbhJur+sgrDdQGJnUI32NVW+Ivlj5bEpBmJ+vfxQCARkjIHrQ7mfADifGkXAd+hB9eh9c1kl7KYevcarJDMt1BA/bKTBPdwMH/wAgDQ7iOA4dvEHNttvqBX/77igdrgL1gz44ExkBgDmA3UfwnHvTSGbxDVB6xAPnpgfy++9NKngTKvNeVHUWt6Lo38EEjzKrn3gigbWsxsft/Sj92wfqCiR+pDpI9Y61DxHDC6PExLjE9SBsDO/3raMiWgINfQ/kUqtjlE9SPVZ/kaVaWQbXhbXEoum1xqEswDFrMkAnLJM+pBjvNX+afDSraGp+I4purM2hVB3ZEGkT3PiO+aGcLwzo4J1FVhu+x6d/vWns8wmC3Yyesn1zMmJrlcmUihyxPlW4BAgQNIAwABnuMfn3qx/1XBkzqPbbOZJycb7/ANKjt3Aw0wFggSYmIx9JjO4z186hYBvDpHcfeJnrG9Qvs0rBFza4rGAZKnTBjIAmAJ7Vyw5KgtA8o3/pkmmNclsjIOI/dnvicf53dxdsYAPhgxv0yMf50rVPoVdhHhLqSpaTpAIETJJwRjJHltvUrXpOsgAHfrAE4n3Oe81S5Xw8K5GG1QYXOFWEHfJ/nUnDcASzBm0qFJLT7yP86yaWACvL7qu2wH1NnwgzAGQfETMgfyiq9/4it2m+UGIC4GhgSuOqkk/g+1dK29I+XAVSB4ZJJY9SSPf80F4+3ausWLq+oncDUM4AII/I6b1DyNC5txHEG4r8LxXzCv6BCss97cCZG8jNV+H+JuLtsC4QwcgoR/L6T6faoG5MAo0KjCTpaGDgkz9YPf8A8oq3w/MLqgI1xG6AXctnAAYwTnzFVaHQR5PxRPDkaQy23bWhCnSSJ1eIQN/fNct87CAQiBhO1tcggbEHrnIx9qZa541tipsi2xEn9OqMA5AJI98da7at/OVzaQACNSFBqDRkhdmB7jr61Dgh2Xl54txcxnZf7bRXUhgTgFSR1kztvv61meJVRMgJ3KFjEehaPQ1pbSRbVJGFEHc4jI771o4pcARjh4yMMNjjz/lTeNAZkJZYtkA7+MncdmAnp57RV23kaWBB6/b81RuzcWJj06zv6e3enHm2II/7EjACMpgnS4GD/Cx/rTrPJSPEgVT/APEn3Eg/mq/L3GhULAMuMlSDg7A+Ude29T3eDuIJQMBAk23A6/uHB/40OJJZtWr/AEcFexIPsDFduXBPiWD5GMj/ADyoeOZ6ZFxiZ31CD7g/001HblyNbNoidSsYncSGJjPtEz3rNoYQ+UWGNJ8mkfnr+KBcR8NLrhlYA5GnKnO2rp6b0Wv8C5+l2HqNJPtgH2ofeVxhlYjuJH52+4pLHYAvieXImBYA3h1JnJ88/mp+FlYEgg7zid+n4q41iU1C6QMypAyPWY261QuWoVmAJZRiBIGcEARP36U+QMX8QcDcFxnmZMyJYfY7elVOF59ctQATjt/UUdv8yV/++ugk/wDctDSRn9do5I9KpXfh75iF7JF9AfqXDDyI3B8jXTGqySyXh/jFSQNWj1EgnziSPYUXHMtX0hTqEiIKtG5VhIWN4+8Vh+I5ZBP+Go+E4q5akDYkSpEgxsY3BH7wgjvT+NNYJ3Ncm1e6pImbdw/ST19xgilc4VCoDnS+YYgBT7yQfYig3C84Rhl1Qz9Lh2U/8tJ7/qk/xGrzcnLJqs3FHdVcXEPqBOmfMH0rNxrkq7InQT/3k+4/qZpVSucuCmGsnV1gqB7ArIpVQZD/AC2FkBzmRghvwf7TV9uLAUSNzhckt4TkRMxv0GPOay3K+J4hroFy7ChQWZgGEQCentWq4ey+NV0ASAiqv7TS4GSTnAhegyKxmskxLnB8wtG2PlQSmGIH6p2iM9PvUlm4zPkAnGkYU9IBkAT6nFDrnBJa1G2p1rshaAUIBI2JLTB9JFCOH4jjLpPj+QWkDSsN5jUciZOepgYpRV8GoXt3LVxyq3E1S0qDBXSYMg9ifPvS4q8ZAHUzgGIxA7mMZNDLfLUYC3mMDV+r1nc/1mm8x+GrtkB7dxwoEnxzp2iVk436VdJMDVcqNw3DJgFJ7O5JgTsIjEnue1XeZWNNxUnX1IBPnvMAiY9hHWsVyLjOKQm//wB5WCqTcn6UJgJBGnc9IomnNOKe8CVQW1Esm7MpEQrY2nHp1rJ8joPMmAp0yx1QRBY7g++c9ADtWc4jkbKZbhhB62rsT6Ag/wBsVYT4mLlEZbgusCHQLpCrODqJgakxOYovYKodNy2y/wD9jh7seurSPtVuMlwKzKh79n6NSL2ImZ/eEx7xUj8YLpQFbZgktMjYGZkjEkb4rWpwti6CRt3dkUEjph2BHmIqBPhiyNbKVf5q6IVvEBrBJWQAYAjftU7vYzPcCXDsi3NYABtK4JCsJLKoaRGw3O1T8u4m5buC/qIgMxQzt1WRkrORA6eU02xYtcNxJt3SrNhldyVIBEaRBh+s+piiXxHca9ZZbbs5lIAAIU6hsTDIfXFWuf2ST8Y/DcYNdsAcQsal1aWIBzP78d/5VHwyojEhTLGOsg5wM71huK4i/wALcV3a4GUyP1DPQ5O+1aNuNvMdQtagwDfWsgED9JPnG/6d61em+ngYV4y+yzqkgfQR3EdDnvQ9OdokF8lj9PURnHnQ+7xoA1u5VtUBWkat9TMW9RHoaD83cO22B/PGZrWOmqyRZY+LHtPeBtzIEaxLBuuc4ImJHbbrVXlvxNfsHww3qzknp+95bFTihbWCDglaiuI3Uz5kz/OtMVTFRsE/1Mukxds23SI07e4I6+386Och5/w3EMY/Ysdk1B1PTIwQPM/avMQw/VPrEimhk/e+yn+RrOUIsFZ7fZJtjUvy2EQDbdQxHbS2mTvjP9Kmt8xUEAqFYzAYFCfIBsH/AI15JwKX7IFy05OxP8IG6z2J3o7y749aAt4aQSJYICkY3XqTBJJrllp4tFfs9Du2kK7FfYgevY+tAm4kW7ullP0/vQBJwTHoYOe0VVs8+4cWzds8UlhhEgHUjEzvZbHukVl/ijmb3ihvWhCiVdNShgwk6cGBOQDkZqYwd5HZpOMc3G08RZkn6bltlB9N4nfEn0obxHwbeDfN4a4wxtGhx6xhvUis7wnMlRtUl/3kueLUOq613mNiI86OcP8AGViyR8v5hU5FvcKTuIdQREbq233rVp9Ekd9/mArxdnURvcQfLuCP3rRw8fw9KHcV8PK+bLfPAAkqra0nbUsTWq4f4/RvrRmEfwkjvgZH52q3cu27kNqa04HhLFVZRkSCWDKPUEHeIqdzQzyvi+WssyD5yII/zzqPghctsHtkhu4x7E7EeU16PxouuJdLd8DdvmWrbad5DBoHeSINU7nw9MaWtePKzcVmgbz8sGY6kVp8jZLiZ3/eXzlSsHMNMidxjsfxSrXWvgbA8VpvPRdaf+UZpVnvQ6Zi7fEs8adSuJaV2JCkkEAbGK2Hw4o+U0s2oDUemokwdQPQDI9Pah3JPhYhsFC4jCOh1jqRnrnsKI8u4Pi0ZGexcgPDKqSPlfvag2rqfCB+nzpSV4RESS5zG2LoEguWXw5I9ZGOuJj33pcc11rrInDvcZVTUSdKKSAQAzgasTt/7rvMOOvC4wXhOIWziHVIwsySCRjOJz96IcFZ4p/2hKqrMW0E230rEIC2owQo6Ded96hJrNG2DJc05bx1mweIPg1MFCCDpBk6if3jttQnjfjXiWUK1tV0gSdB1YAEmdtvzXqN3geIZWJM7aQWnbJgDr2NRHgHUAB5n6t8jzz3rWMvyRDXo8u4f46vC21qF0POAACCYkg79Nts1qv9K+aLcHEWWJNxgGTU2CFEEFzMZI6dTRDmPwjw8zdtBSQW1WwR1xjK9pEfaiHwxwvC8DqKBdTiSSUNzT0VWaNKncjqY7UTcHFpISuyhF43XRbNpBOgXNZugEQdIACl8Eduvapl4RheVDcuKSPEulHRiNyRcfTnaO2Knv8AF3X1m2oRTcLadarejBJWP2eTjDjBoZzPhb7WFZUa2waRNxGOckTrmfXud6mJbNZx3w4bi/8AfNw4P6LRB8gFKqPIEVXtfK4eSWv2ywzLiJ7yVB/MHzrz3heYcZbOrVemeodgYPow/NFLX+pPEqpVkFw9SVIgDeRE/wAqtwJC3NeU8FxR1XC/zNOGJA1AAkGNInJ3896zlzkXE2XRrDG4MlQr65C7iJB2G32PWn8w+K0vITKTBPy3Viq4/S0nr2jpvWn5bYvNbRrNpEWAXF0EI2IBAUhhmSWAg+dFtDRlOL5fxNzLWrpTSviKMNJYCQQRkFjiMdsCK3VrlyfKGRkBBkSZiBn/ADNGE4hntkM1qRAi2Q5MiCYdQFM9SW22ofxHJOE4gK15FcjbV8wkZwMNgdIGPKlzXVD3YMn8R8ys27Ysp8trgI1AyVAK5k7Tnaaxy2vDKnTEbSQD6HavQOaf6T8Gw/ZXGtMOzFxJzlWAI+9CuE/0jcuAvGLp+x9IkrvHX2rqjKKXJm/0Ye7xrKfEAY2Ix/eq1zmR6R/nfvW947/R29Ji6Lkdiv4Ex9qF3f8AS64u5uD1Sq3QZGTI2+KY7n0x/WmFSplSQfWtov8ApzdiFJ/5CBRLl3+mmSOIKKo7XIYmNokgfcelLfFAedm9dAwdu0Con45zux/HSvWrP+nfCAsAl1sj6rsEYzGkbeoNW+H+DOCnQODZjP1kORnM6y6gj0HWp3xHTPG+Huyw1lo8jB9icVok5cGwt9mGCA/hMH+E/wAxXo//AO1vCtlUCkZ8JvY+7AH70RHwDbIBuDIUKApvKxVZ0jDnInzqJTT4GjzDhuQC6yo25O+BgbkFYPtUnHfBrJJRngbiT74rdcw+CrJjSOItFYIYDVtscifeant8pAUAXPmEYYsirjy0mAdvzWLlJcFY7POeSfD633Cm47KMkJuPWAdM+YrQ3OI4SyGtK96zcBGH/bgwcwt0DTntEwJmK01m5b4Ky7aHMyWKLJLHAwRjGZ6beuQvfFDq2tXDAqQhbJRtQOQTgROY9BRubY6IeM4ji/mF9JuSZ12QVVhjdTOn/wCMVNx3E8OQussb67qFVArN9RmPEdWZkb+VcHxdduarV0211CNbSF3zJA9c0J+IeWXLBFyQ9pzGpLgcTExqE7efarSFZquB+LeHFtQ5bUBBlQdts+kVyvPv+skYk/cj+RpVHwlbj0DlmnctoIgEQQ8CD1Ijcb1p+KZbIXS4IJLTsT69vz5UH4bhkb9JyQxJO2mBiM569Nq03Lr9hl0AK3UqVLQdpyDB7AVDjmyLAv8AvrrH5jEgBoEeLAAznHXb2mi/DcdqTCgGNpABzG2/uB9qfxfKww0gaAJiF0mT5ECe/Wh/CcoW0Ic67jGFOsW4HQRktmMDtTtDCFi5cJ6Hy0jbGCYkxjNdu29wQobGCIgGd4Bj3H9KZZ4Zrak3AAR1LKQT5QTH/qoiGO7QPQkZ6hp2jGKVjoks2lYEaDnBAYERE7ETTU5UJCrcIEyyMuodMGRA+85qOxwirOnwk58DlDPuT/SrFzjwoE27tyOrMHII8z/cU6ENvcIgGVVswTaEntMdf6+dDr/wcnFAFnvqqEwYNuJIyA532EjyoyLCMJUkK0yjWwo9zK9djq9qG8TyZkzMxDCAx2H6ht2G/elwVY3hfgy0QRq4h8wW+cr7R0A9NjNSXPglP0veHchznyIaZFX+XJcjDr9II0g6ttjny6g+tRcJzzpct3wwOC405G/iJCnrietVdiyMtckFuAGaAIgksD6A/T7edJ+WtAFkhkwSBgSNyFHQmT2xtS5lx9h1KMX1HdWywPTZpz3H4zVHlzlPFa1XFUw4KnXGMwe3nv5xQsibCq/DCH9dtSdwVMgx0YaSKbxfKmtLtqCxlfEMeW496ItdLKCACRBErJ9u1V7/ABV3X+zYJHdd/UkEH/PZ30AGPxKB+zZyT13O2w2MYz9qm5dxut/AC8TIOpfSew9Y99qKjiLhU6yGJ6xH5z9qhNkuw1eKOkyPWOh9KQ7GW+KJHi36x/eP6VxuJGwbPbUJ9wdq7xnL7pHhWZ3GTVW7w/hMJpYb7QOxJnHvVUIrcRyh7pki43b9roX1GiDUlj4fgY8MiPqLRj+IH7mq/wDv9OIk7GBAPXEZYT3+1SWub3etvHdcmih2T2fh6CWa45wI+kDykBQYqWzYtKfFf23CtBPYEiSaH8XzZYEKbjSAQJ0icyzgEdDUVt+JufTZPtb0Ae5k79TFCiFmkv3rbqNNxycxOr+eP61R4virgJV7j2xgQANxExME+n96GDk/MWx8pgDuBctpqHmcmp+F+FeMP1qixEKLhb1J1NE+cdOtOhC+Vu2q8Cd9VzTt5ADy60M47nbITLbDZgpmOuZkdJE1oLPwVcaNXEFe6gL06Akf0rvGfB0n6wAP4dUx3kR9hTp+hWjI8H8dydNyyvqo/T5+f4zUwvcJebU9mwSekJMbnYH1o/f+Cwf1EGIlZteoDDp6k9N6EXPh1rR1IHZlBxqZxnqCVBGJwJ9aKYWgVzDhOAQBvkXBJwFLhGnt0B8hQj/c8IysnyvktB0lmZx6Mp6HG3ei6c14o4/2t4gYYgXM9t/5bZqrd5at1/2nCss74ZHnyAMN6afenwB5txi/tGxpz9OTHlNKtvxPwtwxYnXcX+FgJEDrSrbejOj1vieBS4hDKFJ/V9JmD5ZrJtwNyzc8WIMhh4p7Ge9Bb93ibbkXGZyACDrwFiB4hEjEQfOp+G5jdvKFZuohYBODAYTPnMmPvXNsLs1I5iTLs7/LXr4dx7DP+RTrHOrjsptKNEN4iDpLQIAVhjJ2NCV4khVHgEYJ+Wj7xIh1Ok+n/qpOGdluPCsqmFXR4wwHiJgKNJM58IGPQCaoZq7nNXZAxt2ySRA1qDmfFpKyuw7/ANKpPzK1P0HaTpA8JPeQD+I86wPPPik2rugShgfUsGBsIO3/ALrvL/iniG+ga466QI96RZ6Rb4O29sNt1gjIB2mQd6fb4K2TKlTicKBjvIis3yrmDgHUFTAkEjY+QMdKIpxFu4D8x7zhv0qqqoHsQQIgVFjoJlVB/T7tn76jG8VBevy25jMwwaP6Cay3Nfibh+GYKLGJmW15geZI8sVHd+NuGZZi4GIwq5j8wfxWqVok1fCWiv8A/JcKjYRgeURA9RmrBTOdef4l2/4jPegPK/iBAPC1zp9SHMnqMd4xRi85dSVMLnrgeoBEemSOtJ4AmLgbk7iAxG4/NRcLZ8UqVSRvESM/umf/AM+1VTfVR9Kk9j+Yxgen5qbh7vzB9DAdMkA4xEnHuB7VRIVdmgBXWT+6kz6GqTJcZj4lMR0AYeuJGwpJwKkHVMjpqKxEztAA8gQKt2OFtopbAJH1A64CyQCcr0706FYAv379okKzPJBgrA6mCxB3OMd6aOduw03vAegUBG+0nP5zWne5bKBnZkBiC+lVyP3dQJOd4rPcbyO27fMQl1gkFVBIPQk9R57bb06CwJa4wam0m+V2h7h+okR4QB16NNGF5rdSF0qxA/dxvGB0qLTaVisqxUTpA+nzECCZznImd97XFrp8RJSRgnPt5HyNAD7nPCDm2hGMhfaTjGemKl4b4nSSrW3WIjwxvGw/NUv+pCDqGogTLEJk+ZjH96r2+LCrKtEnAVS489o86LSA1ic2RSBBJ7ASPuMT5VMvHahMAGMam/GMe9AOFtFwCQpxA06iT5eIDy6Db2q8jpMMyFo+hZaCBsWzscVe5CaJr1ziN1a16GWj3G/2oSOUcZcLa7iqI/SDG+NyD02xtvRbhLtu2JMIZ2Vg2P8Ax71Be+IlBI05nBIwTHUxv/nqNoWUD7HLeJtCdS3h2c6I8gwP4k70a4Vr2mbtlvIB0O2JnUMUJT4luAjUyx6ajIjoKfc+I1JP7MsTmSjpsNyQf7UYQZYSNwTm3cXtIIXP8WQfSn8SqqDkwB16z+d6HWOZEjStsif3dUD7x08qZba8Cdd9bYxCC2zORjBJBJ6bLQpiouhdf0sn3JGOkxH2mqXFclN0EH/b3FnG4iPPoRVDmHEuWKi180SCCxRC2OzENHTPYe3eH5Dau+K6j2vK3cdp9fCq9+p9qLvodEifClsCNR9rrR7eKlUyfB/L4+lj5yT+aVFL0O/sxTcRZ0BSYXSxIB8UHJjUcDYZxjbrVF+G+Wwa3nTEMMYgZJ94+1A+Is3OKDXAFBQHwgyzAHYbTjpWu+DOa2ynyLygoc29UMTn6cqJIG/26GlFUskjX5ml2DcBDCQCJnYYJ3zTuI4m2qpDMNTQNQ1wSY+pSI+x60e47lPC3MFNJ3ESp384nJ6TUXD/AAcGdWtXdQU6iG3JgxLDsYJEVD+i0LhuaLAR9LMuzadUjvg+H3q3ZDiRiDnYAeuRSscpv2GJ+XKsplgZ22wILCZ6VDwXNXuM4Fm4FMDUywoZYx4iAuJMDqKnamNslvcjVgWDFTvKsYmNiDII8qD3rb2SzaGuBYkqs7/vIRB7YBrY8stNbQ6xbBPQMTHT90Go+PWZwv0zIO8f1P8ASn8aoW8x1y2vEoy3bYWcKcqQehyI7YkH1xQ9Pg9UOrX6MrQP/LKn/wCMVrP9osb5yf3jtjp/OarQySPBk48AU4mfEBmI38tqimirM2/KrlooV8ek6t2lx0BbIBDER4VmK1fC8ECs/MKkb/Ue2JuNJE5gCKq2+PGdRU42+ZqIxMkRjMdztQPmj3b2Rb0Ertj7mCRPqKazyDNRw9oA+F9RU7mF1ycglO2wnGIp78RJOj5uuMhUGJHWY/nWItc14i1FpQSSTA1AGSJkKRIHcz0rvNviBkZBrcGM6YaYIhSFMb9cbedOshdGyHPls+G4xz+94YxgeKfvkZpf9etsewBkGZJHcbAZ/FY21xrXAS4YkmR10gCIiZ7zv71etO0iTpQbkjTgGTBJ2jyFNoRtf/1GgJ8KgHefqOO8ZmqvGcWLq+HVb8U4MeXQ42/FQ2uHBSQoI9JPvEGaa3gXVDFZGFWJz2gydgc9u1JybBKg1asB4ZwEOY6DUQckHvJ881X4zljMNTkAdesR677TVPguLc/pcQD4SRJJIg6dx18sin3Lt+4D8xAig5/aHadiNMdsz/OqtULJbHJLAA+ZpMZ+kZkxOc7z9qde+SiyB5QQM/jPoBVe1y4XG1uwEdJhR5E9fuPSucUXBVLTFmBEgaSYIMnaFHlBpuukLJf4TmIAjQERhEXBMeQWQFEd52OK63E2wClsKCTjSigZAIABaRv+KxXOeetYDBn1ggRLaiOnWJH3jHsD5d8ROGVgwQKP1Tp3J2Gdj+TV9CPQ+J5b8w/tGXGBDFc/+AnM9fvVThuDYOFGVG4ckz6Gsle+PL4JhUaDnJM4xpiMf3ojyHm9y/ruEaIIAMyQYz5kbVG0q6Nk/DIgUl0nTP73h8gSO9RDjRPgugnqdEewOry6A0E1OxOp0LE+ImBA6bACN8dfOrSXbdoYW7HV2kKCRgqBgycT0p0hGhtu7ZCafOc+8xHpmq/E8muXDl1k7knr0MAge5oLZ+MlVyC4GxE5/tiilr4qR8DE/qAkdt486tKNE2yc8mVfquuw7DA+w8+ppfLsjESY6sfvvj7UD4znLg4bw9CQWU9hgDSZ7mh1/nV1zGprZHQCA3vBj8etVaXCJyaxtHUKD7UqyLcfc6wT1IfTn0G1KnY6Z5fzi6bfEPoJTA+k6f1eVaX/AE7ctxyAkkBmIByAflEyB0M12lWXQz2bhLKk3CVBIYAGBIAIwDXblsaHMCe/vXaVSikRWbhyJMadvc1XRAbkECCuR0Pi6jrSpUDBTNDGMbf/AOam4oS3uf5GlSquieypZH7U/wDj/VqqcZ/3P+IrtKl0MEcbYUNIUToUzAmSN5rNcyvMAgBIGu4IkxAuAAfbFKlWaLRpOa8Ii8IzqihoA1BQDGuInfas9ysTE53/AJClSqugkGrONuw/pWi4CypUgqDg7gH9JP8AMD7VylWPY4lPgzl/+H51z/Si1wRbkYOM9ckdaVKqYxruRIBIEH+VN5neYaYJyO5712lQSZPgrpPy5JPgO57ERTBxTjikh2GJwTvqGa5Sq0Ms89thrksAx0zkTkjfNZ+8IKxjxHbHalSrWPBn2RWrKlZIBM7kA9TR/ldwizgkQsiD1g5pUqQ5cBfkn0z1IBnzPWq3OWlLn/gx94pUqQGK5dfYqZYmNpJxnp2rR8pvMcFjHqaVKmIJ2bp+YgkwdxODg7jrUPEuQpAJiTSpVSIZR4dvCPf+ddpUqD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://geografica.net.ua/_ph/76/2/162386793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57752" y="4429132"/>
            <a:ext cx="2666985" cy="2000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80" name="Picture 12" descr="http://i242.photobucket.com/albums/ff307/marina-pavlova/Israel/Makhtesh%20Ramon-2008/IMG_208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15074" y="2357430"/>
            <a:ext cx="2619392" cy="196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data:image/jpeg;base64,/9j/4AAQSkZJRgABAQAAAQABAAD/2wCEAAkGBhQSEBUUEBQUFBUVFxQUFhUXFhQYFhUUFBUXFBYVFBUYHCYeFxkjGhUUHy8gJCcpLCwsFR4xNTAqNSYrLCkBCQoKDgwOGg8PGiokHCQpLywpLCwsKiksKSwqKSosKSwsLC8pKSwpLCwsLCwsLCwpLCwpLCksKSwsLCksLCwsLP/AABEIAMIBBAMBIgACEQEDEQH/xAAcAAABBQEBAQAAAAAAAAAAAAAAAwQFBgcBAgj/xABFEAABAwIDBAcEBwUHBAMAAAABAAIDBBESITEFBkFRBxMiMmFxkYGxwdEUIzNScpKhQlNigrIVFiRDY4Oik+Hw8Rc0c//EABoBAAIDAQEAAAAAAAAAAAAAAAACAQMEBQb/xAAxEQACAgEDAwEFCAIDAAAAAAAAAQIRAwQhMRIyQVETIjNhgQUUQnGRobHBUmIGI0P/2gAMAwEAAhEDEQA/AKQVEkfWqWKi5B9aF6HJ4OpMlAmtcMk6Tes0PkpydrJfBCgJai74SaVo++Fgh3IzR5Jl4y9iYbM7x9qkH6exR2ze8fatkviI0PuQ+n0K7T90Lk2hXafuhW+RvJyo7hUbSfaKTqO4VGUn2izy+IhJcol0IQtI54l7pUS/RS0vdKiX6LJl7hJj/Z/cTtqabP7idBaF2jLgjR9spFRzT9apFLi4Iicl7pTBP5e6VHqnJyEj0u0vfXkFdpe+oh3Ihckgkqo5pUJCqOauy8DsTo9SnaaUWpTtPDtIXAOPZKbU2pTh/dTel1KX8ZPkdNSF+2lgm475UvuQDhC5dCsACo2YfWBSRUdP9oFXk8ESJFI1QyPklklUaHyU5O1g+CFSlH3wvBXuk74WGHcjOuSadx8lH7N7x9qfu09iYbN7x9q1y+Ii98ofT6FEHdC5OciiA9kK3yN5Cp7hUZR/aKSqT2CoyiP1izy+IiuXcTKsNB0f1srQ5sOEHMGRzWXB0Njmq4XL6L2ZteKaCN8cjHAsbo4agC48wckuqzSxJOIubI4JUZOOiasc0gugbf8Aicfc1NpehKtt2X07jyxPH6lq2CTa0LT2pYx/O33XXp+24Y2Y3PGEAuuLnIZnTyXMlqcknbMvt5MwnYW4tZKw4IsmucwuL2NGJji11iTmAQc7Kbj6LK052hH+58grL0dbwxyROLXgAyzlocbOGORz2gjnZwKu/wDaMY70jB5uA+KtlrMq91JFjzSWxijuiSvD8QZE4eEov6EBQ+0NnyQSOimaWPYbOabG2V9R4FfRTNox2v1jbc7/ACWFb9bQjm2hPJE4OY5zQHcy1oabe0FaNHmnNuL4LMM5SbTK/MeyVHp9OeyVH41dl7i6R7C9UnfSeJe6Q9tRDuRC5JFNqk5pxdNao5q7LwMzlDqU8TKh1Kep8faC4PEuhSFJqUtMckhR6lJ+MPI6KbM75Tlyaxd9TLuRI5QhCtA6VHVH2jVJKOqftGqvJ4FkSCSqND5JUJOfunyUz7WM+CESlJ3wk0pSd8LDDuRmXJNP0PkpHo/3VfVyl2Fxiae0QDYkZ4b89PVRz9PYtV6D5P8AAyD/AF5D/wAWJtZJxWw2eTitiXZuyLfYj8jfkvf92B+6H5B8lbbrt1yDn7lSG67f3TfyN+SBuq39038jfkrcvL32CKDcpdZsFjRnE38g+Sa7NYGOaA0AXd2QAAbjkp7a7ZXg9W0n0+KiaWhkD2dbYHFfVulvBUvJU1Cn+fgmnRTNvACpdbmrXVyf4WE63GE34g5Kv720hbUZZ+SnzFioWWIxC1hfPXkrpVSKo3bIampWQFowhgLhoLZ5DgjePareucwag5kj3L1vEx+OIEtPaubcBlqSoneKnP0p3G9tMwr9NFTjb2Nib2LLQTkwxZavUv8A3Si/cs/IPkmey6C0EfO97f8AZXNtXIdA0+qo1OVY2qTf5KxZp+CsHc+H9yz8g+S8/wBy4P3EX/Tb8lcqaYuHayPglkkJ9cerf67Mqt+pRjuVT/uIvyN+S43cin/cR/kHyV5ui6s39SLfqUj+5NP+4Z+ULwdx6bjTxn+UK83XLqfe9Sbl6mR767lxxwCWCJseA9rC2wLTlc+23qs+X0tVNDgA7MFwBBzBGtiOIyXzZUG73fid/UV09BKTTi3sbdNJtNMbTnJJUWpSlTokqLUrV/6GjyOnprD306kTSA9tNLvQPkdoXbIVpJ1R1T9o1SBTCp+0aq8ngWQ/CTn7p8kokqjQ+SmfaxnwQy90nfCTKUpO+Fhh3IzLkmX6HyWldBs/+HmbykefVrPks1k09i0HoMd2J/xn9Wt+SnW8E6jg1sFdSYK9XXKMB7uuCMO1F14LlA7a2i5oPVuLTzCKsLonnMbySQpmH9hvoqFvDvZLHgwyuGLW1rA24pTZe1nyxuxSOdlbvfJWPA0uor9sm6HW2mtZXNtgEYDS7M5Oz1GllbKd7C0FmAg8rELKXi0xHvOejv4r/opmqkw0DbZXPtWLT3KU0/8AJm7Fh9oaA6Jp7zWnza0+9VvboZ9NpQGsABcTYNAzFu0AM1UdkPeQ4hzhYHiUiD2m5nO1xc53N7nPP0T6jI8MbXqkNl07xq7NVFO0aMaPIBLx+Soc0rm07cL3Nz1xEKI2ft6R0uEPe4Z5lzrX8FpjjcuDnTzKGzNaDvJegq5uVKXQvJ16w39gViCVqnRZGXUkwK4ukriCQQULiAGm0JcLQeWI+kbz8F823vnzzX0PvGfqHEcGTH0if8188N0XT0H4vp/Zt03DEKrRJUOpXuq0Xig1K1L4ho8jqUppT99OZ9E1pu8pl3ol8j9CEK4k4UwqftGp+VH1X2jVXk8CyJAJKp7p8kqElUnsnyU5O1kvghSlKPvhJlKUffCww7kZ1yTMmivfQXJ/9gfxNPq0j4Khv09iufQbJ9fUDwYf6wm1nA2fg2ZdXldbrbmuUc88zOsFWNpxPc42a62edjbTmrW6m5pvLTg8VF7gZRvRstwgD3KJ3SY4ucGOcMrnCeS1PeuhYyje7XBY2NiLXtoldg7Cpepa9kTQXNBJBOdx4cFrWrVODW5QsVOzPI8ZaS52faAHaudQDpbipnaMP+CjtmeIFjzV7/s6MZdW30CZbytiio5nODGWY7Ccm9oizbHndYl0wcpJcuzoYM7xqqspW79OcEl8suKQDAB/EL5FvK+hV03TbHJTMOFj8hc2BN+N/FTBo2aFjfQJMkY5oq+ORsuo61VGWbRbIaZpffXS2QTTdqlc6TIFaPvHTRsgOFgaRc3GXDNSNLsyHq2uDG5tabi+dx55rctSkumjjy0zbuxpukzq4XNOuMn3KdbICm8QaMg0DyTtjRyWeTt2a4x6UkCCuBCBgQQhCAILfGfBSTHlFN+rLfFfP4W59I8uGgm//Nw/M9jfisNXV0C91v5m7TdrGlWV4oOK91hXjZ5zK0L4hf5HNRomlL307qNEzpe+pl3oHySKEIVwxwqPqftGqQKj6j7RqryeBZEgElU6HySoSc0ZcDhBd5An3KcnayXwQiUo++FJUu6dXL3KeU+JbhHq6ymtmdF9aXAubGwfxPBPo265sckIyVsy9ST3ZFy6K0dCUtq6Rv3o/wClw+ak4Oit5+0mA/C2/vKlNi9FkVO8PbJPj+8H4CL62wgEIz6nFLZMMuWEtjSbJpWVOAXGoz9FDN2HhHemPnLKfe5R9XQudk0Su8nPPxXN6jIXOmqjIwOw6gH1SRkN9EbBhLaWNrgQQCLG98iUOFnIIIHf/F9DIBsC9gPiP/aYbnNc2kY1pcbFw/5fop7e2gEtKWuJAu03F+BvwTPdKlayIsYSbEnO98/NI4rqvyOuBy2CU6vI8LqH3toi+kcDcOD2HO+jSrFI6zrJHb8WKnLcyTbIa6qXFNUyEyt7k0BbCQD+28k58beKsRYQbYnH2lMt1oxG0tJcDcnteOeqkJe/w9UQiktgkyH3kZaCTxYRnc62HxTjdCJwoo7uOQP9R5o3ihDm4b3xCxtmdb8E/wBgwBtM1ov2b6663UdK678kt7Hp73jMOuP1CeUJc7Nxva2XMnwTGB/byUp9HFiNMVj6ap+NxbF7oTQ0HI+/5pCe7CMVs8x3vmsuo1kdPHryRlXrs/4ZKjZJITWjaHi/uKcilHitGHNHNBZIcMhqiB3u2SKqIwlxbiaDcAEizweP4VQZ+iZ/7E4P4mfIrW/ojb3N76exBpAr45suPse30GjklHtMN2h0UVn7Bhf/ADFp/UKMi6Pa6MnFAT+FzHe4r6DNGk3UJ8Ey1eaLvZli1E7s+ddobBqGDtwTD/bd8AoWl76+k9pVJjGFtw45X5c182wvvK483OPqSVs02plnn7yqjRjyOb3RIIQhdQ0ClMxrntDyQ0kAkWJA42ByJWjbN6L6KRrZMcsotkcQaPaGjLyus2Y6xB5ELUuj6vAJzyL4R4duTBp7QuZrpzjKKizLqHJVTJml3CpW92Fp8SMR9TdTEG7rW91gb5ABTwXbrmu5dzsxu3yRTNi+SWZspoT26FHSgoaSwMYLkE8E2ftJrdGgeZCcbWH1LvAXUJJk0ljWl1gQMhc8sVsl5r7W1uowZlDHKk16L5+WPFIds2p1kzGG1nE5C/AE6qVMIAVCq9pVLHteBDGWm4u57/YbBo0upObpCja28kbrgkHCQRccrrf9kZcmbHLrdyv9hcjUeS1smAFrhQu8O1Oo6t9gQ+RseZtbFfPx00UD/wDJEBdYMdfxcz4XVb3w3oknDA0NDGvuALk4mjIl3MX8F0ssnCDkLGm6NSbZ7Bjz8OC8thYNGALMod76phc1kgLQAW3a1xAIB146rxHvZVvdZ0xtyaGt9wV8YOSTNcdJOXFFz3nrWxzQdrDdxxgE922rhyU/HM1zQWYXC2osR6hZOWFz5CSSe8SczYi17pYDCwBpOmoJGfsVE59DomWmpuN8Gpg8wPQKs7S2tGNoQjE2wBDsxa7tMXC+Sq9CSWuu4nI6kn4pmW54yO6L/laVCydRXLF08s1txBzABHgL+5cEQ+6B7FhVbt2VrQ5kjmccAcRl5BL7J3peT9dI8g31c4j0K0dDozWkzR4a9v8AaPU48sDiBcWxAjjztwVn60g5AeixCtkBqGm/BhBHlzt8V5r97KggCOV7G6ZE3y5lJpYS1Dkl4ZGSShRvEcp4qL2w0PliezC4sxAkueLB9gbYcibDisj2BvNN1gxyveOIc4m/qtL2VVB8QcND65HO653/ACHHPT6R/NpE4cinKvJObI+yHiSf1T8FMtl/ZNTtW/ZyrS41/qh5cnpC4hbhTqELoQBCbwZNLvusld+h+S+ZaB13L6S3tqLUtQ77sE39Ll817OPa9i1aFe+2a8HJLoXELtGw7dXbcue5PDtQO/LURO+apBVk3amcxj3conOB4dkh/wAFzftDZRZm1C4N+JRdJxSYmg8wD6i69rmmM6uXXF0NQAz2nKBG6/IrNdobccHWxOtlYB1hY+WHP2lalNSNeLOaCD5qAbuhDDUMnZ2Q2+JhAIu4Wa4EjFcHxXJ1uh9vkjPbZV+40ZUU2HdaqnbfqgAdHSOAPPjiJHtTLeilLInDiHm612Rgtqq/tfdeGcODjbFrYXz5hb9Jghp268mfPF5FSMLoY/rR5q4bIp4zj64OIuC2xIzIsdM1J1m4UNM+O77mRxDbm2YF8uatexNjRsZmwE8+fJas045I9ImLHKMrZQZ6YGR5YCG2FgbkgAW1OZTOCM48gVrj6KIggxsA8h71V2mH6ZIy12ANtlkDxsOWaSOTpVHXx6rpjVcEQ/Ycz8Ria4h8eEkeNjr7EvU7EkjiaC03tbMEenNXVlbG0AB1gOGa8VG0WBpNi7kLKqaUnZU9RKUmyn7IoTYjIk5WBBz5L1U7t1XVOY1psQRbLj4pxuZtUXlxjV2LLgXXJ9itZ2kz7xHsKWMUiqc3IxPb2780ZDTE/IcASvOxdgTPvaN+h/ZK1rb1fEInvOZa0uJIyAA4kpLcnbEclI0tsC27CQQQbG9wR56FaVmfoUPHZXaDY8rYAx0IJDXNxOa24ve2eqpO2NiSx5OjeLfwk/qt1bXt++31Ve3sqW9W57e04C3rl8VOPUexuSV2LLF10ZnutsaV8otG8ganCbepWy7A2R1cIbIM7k66X4JHdmua6liLOz2QCCLdpuR9xUsyrPgo1GaOqgo5IqvR7/yRDF0SuxeKDCAG6JQBMZdqWIa3UkD1Ke/SRxNlTBRiumPCLT3ZcXRKDxC6U5BwLoXldupApe/s9tnVTv8ARf8A8jZfPezj2luXSRNh2VUeLIm/me0rC9mHtLXoufqa8Oz+pNWXUIXZNhDfTH/eKuO4c5e8MJJDxIy342Ob8VSFb9woiJGSAizZBf8AQrjZ23HcxZHsbzupWdbQ0z/vQx38w0A/qFK3Vd3EZhoWx3v1b5meQEriB6FWC6yFD5O4l2SayYbSnwsKaRTOMYIcRdoI4+9QxWSL9o8h/wCexQ+9G2+pgBcbF8kbGix1LhfTwBTWOoeX2c6/sARvFsuOeJrZi5rQ5r7tte7b21B5qvJfS6CIvFtYsFiLjzS8FfjOQt5n5KEqn3blpfXn5p/slCuiW9yub6wVL6uAsBc1gDjZpIb28zrYG3FTdO51u84DzKcbbjlcQIc8u0k6eBzYxja4cyRl6quMUm36jeBzHS4h3ifaVCnZZbVF5IsbNI43yz8lJ0m1owXAOxFpwuDcyHCxIPI5hLy7IxydYHgaZWNvanfyJXzCWMN4Jw6IOiOXApDa7+rYXOFw0XJBtprqn9JFiisSG4hfmbEc1O3ApQejPdiandP9Je2QyFrm2c51g3FrcCxzGiucjADayc02x44zdjiD6/oo7eGq6jq3ZOxyMi5WMhIB8dFNvyHL2I/e7ZplpJWMIa6RjmBxvYF3E2THo23adS0j4pXskPWOeHMxWAc1otmByKtVRs0SNAkdlyA+K7T0bYWnAbjWxvrbmi3VeCb2ojXUljmoneqN/wBHcIYzI84bMBALu0L2JyGV0/G1mvqm04a7rHMdJwwhrCAbm/8AEOCfV+xHyWzaAOWd0v5AtuRjujC8UUfXMwSWdiZcHD2jYXBzyskaiuLXWz9VMwwdVFhdoB3lAuYHyWDgbWJANyAdCRrbIpthXfg87w7S6qnD74D1jACTxzPwVpdKSwF2ZsCfOyg5KZkoDJIWysuDaRgc0HS4Dhr4qanHZ9ihEvg5S1jb2s70ClIp75e9Q+zmXcjeJ9ZHgNBDFMSXdYJJOrsLDDhPO906Qi3J4Lkxs13kfcqFWdJNRSC+0NnVETf3kbmSR/mFgPaV7g6Y9nStIMkkZII7cbuPi26s6X6D9LILpg2m2OjEH7cz2EDkyKxc4+F7BY1G7Dm3JTW+O8RraySbMNvhjaf2Y290eZ1PmoVasMeiJoiqQt9Nf94oSKFd1S9R7YKR2Ntd0LsiQ0kEjx4FRyEjVqiGrVH0b0f1F/pbRoJxK38M8TX++6s1TWsjt1j2MuQBic1tyTYAXPNfL9LvPVRsLI6iZjSGghryLhos0X1sBwumLqpxeHuc5zgQ4OcS43BuMz5LOsL9Sr2Z9bCAcRc+KTqIAQfFNNl7dZUQMmhc2RjwCCOdsweRBuCEo/aR4ALMygg5YC2TTLnwSlRWxutG67uOWia7+bbdBs6plaMTxEQ3+HHZmK/hiv7FVKTbEgia5pDjhae0L6tB1VWSfSrZbixdXBd4tmR8MVuV1Vt8d42UU9PE1xvIJHSNHeaxreyfaQfReKbeOofkXBv4WgH11Wb74Etro3OJJIcCSSSb3Gp80kcinsi/2DhvI1rY+8UAZi67J2eYff3J3Ub4RBhLMUpGgALR7XOGXos83dJMAABNjr7NApmOEiN19f1OSp9q+B/Yqyu7kb0zOrqx7sJMkgc5luyDdzeyOFgGj2LT27deP8tvqVi25tS1m0ZA4gB7nAXNgSHXtf1Wv9Wcsil1U5457cUv4FUItbkBv9tuZ9JKywa0sdcDK+XEqT6N94JZdnQGU4yGluI6kMcWi542AChOkKsZHSuD3AOcC0Mv2iSLd3X2pz0SVDTs9rQQSwvDhfMXcSLjyKnHLI8bk/X+iJxiXY7VPCP/AJD5LLul/bszjTNuWNbLjAaSLuaBZxPMcPNaYwZrLOmeVuOBgIxNLnFo1AIFiRwurcEpTmkKoosWzd/6jqwZGxyai5u0+F7ZL1V9I02B2GKMEAm93OF/LJVnY0gfTggg+RB9V6qGfVv8ipTfk3LBjauiFoN8p4trR1BcHucwMe0jsljrlzQB3dARbktdi36hc0Oe17LjSwd+oWAwuxVUdubW+9aQ6IdW0eCuyNx6fyKIYY5Lste09/adrC4CR9uGG36kqt7jb7sO06oT2j6xkYjP7LRHc4XHmes10yULtcAQlVvd84q155j4t+SiLtNv0Flhiqij6M66+Ywu8df1CjqvaDgbOth8cre1ZxXvcLBrnN8iRf0RTyHs4iXZ6kk+9Z3m8UO9F072avu7UMfE2RpFn3txGTi05+YKm9VmvRPWSPoXh5u1lRO2PmGYsWG/EYi71Vu62x1std1sc6Sp7E3JGCCCAQRYg5gjxBysvmHpB2bHT7TqYoBhja8Wbwbia1xaPAFxsvomo2i2KF8rrubGxzyBxDWl1gTpovmPbu1zVVMtQ8BpleX4Ro2+gv4AD0WnBu2yzEmMUIQtReCEIQAIQhAAhCEEmy9C0hfRSMB7kx9HsafeCry+EAgXJz4k2WLdGe/LNnySNna4xTYbubmWOZfPDxFjnxyWjT9JuztROTxt1cmL0sufmxy6m0jPKLvYlt9KTrNm1LOcMnqBiH6hZLuxvC10TWPIuA0ZkDQAfBSW+nS118ToKNjmMeC18r8nlp1DGju3GVzms1sj7t7SFS2LsVw3NZi2pEw4nvY0cy4BUDe/azKiYGK+Ft+1piJIzAOgyULZdT4NHHE7uy6eRzVE1sze6aFmABjh4g39QV72jvvUyRlmIRtOuAWJ8MRz9FBLhF8jorvu+NbqKsTqdHY4sWiex1dQ0WbJKByD3gegKZUrGscHWJtwJyPnYKah23Fo6L2jCfeL/ql/7PKTK7foRUkTybuDyTxNyfUr1T1EkTsUbnxu5tJafUKx0Fbs8kdcJQM72BBvlY3DtNfVWig2tssG7ZcJth7bHWtlzBzy/UpZ55RVdDJTb5KId8Kwi30qa34/ioqSQuJLiXOOpJJJPieK2Bs2zpNJaU+YYPeEr/dyif3W0rvIt+BVH3yMOYND9JjUchabtJafAke5epalzu89zvNxK16To7p3aQs/le75plL0Xw/clHk+/vCla/E+U/0J6fmZRh5KZpt7J2ANJbIBpjFz5YhYlXGXouj4Pmb5gH4JrJ0Wfdn/ADM/7pnq9PPuf7MEpLgq1bvRNI21mNH8Lc/Uk2TLZG0DBKH2xDRwPEeB4FW5/RZN+zLGfPEE1m6MqwaCN3k/5hMsumapNENSuxeXeyB9iHFp4hzT7xkVG129DQCIzcnkPmvM24Na3/IcfItPxTCbdapb3qeUfyE+5VR0+Bu1L90WyzZGqZsfQ9b+zGm4uZJifBxfofZZXBzLlfPOwNt1mz3l0GNoPfY9jjG7zadD4ixVzpenBwH1lK0nmyUgX8i0p5YZXcdzE4OzRt+Jer2VVn/QePzdn4r5pV03v6U6iuiMIYyGEkFzWkuc+xuA5xtlfgAqWtOKDitx4KkCEIVw4IQhAAhCEACEIQAIQhBIIQhBAIQhAAhCEACEIQAIQhBIIQhBAqyqe3uvcPJxCeQ7yVLO7UTD/cd81HISuKfKJJ+LfyubpUyH8WE+8J7F0n1w1ex34o2/CyqaEjwY3zFfoFl3i6Wqn9uKB38pHuKWqOlh7o3N+jsa5wID2veC0niPFUJCr+64f8QsnY9+q0aVMntwn4JyzpGrh/nX82MPwVZQneDE/wAK/QLZbG9J9ZxMTvONqrNZVulkc99ruNzhAaPYBkEihNDFCHakgsEIQrCAQhCABCEIAEIQgAQhCABCEIAEIQgAQhCABCEIAEIQgAQhCABCEIA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85794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Водна</a:t>
            </a:r>
            <a:r>
              <a:rPr lang="ru-RU" sz="2400" b="1" dirty="0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ерозія</a:t>
            </a:r>
            <a:r>
              <a:rPr lang="ru-RU" sz="2400" dirty="0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змивання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вимивання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 </a:t>
            </a:r>
            <a:r>
              <a:rPr lang="ru-RU" dirty="0" err="1" smtClean="0"/>
              <a:t>опадами</a:t>
            </a:r>
            <a:r>
              <a:rPr lang="ru-RU" dirty="0" smtClean="0"/>
              <a:t>, </a:t>
            </a:r>
            <a:r>
              <a:rPr lang="ru-RU" dirty="0" err="1" smtClean="0">
                <a:hlinkClick r:id="rId2" tooltip="Талі води (ще не написана)"/>
              </a:rPr>
              <a:t>талими</a:t>
            </a:r>
            <a:r>
              <a:rPr lang="ru-RU" dirty="0" smtClean="0"/>
              <a:t> та </a:t>
            </a:r>
            <a:r>
              <a:rPr lang="ru-RU" dirty="0" err="1" smtClean="0"/>
              <a:t>проточними</a:t>
            </a:r>
            <a:r>
              <a:rPr lang="ru-RU" dirty="0" smtClean="0"/>
              <a:t> водами. Вона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, </a:t>
            </a:r>
            <a:r>
              <a:rPr lang="ru-RU" dirty="0" err="1" smtClean="0">
                <a:hlinkClick r:id="rId3" tooltip="Рельєф"/>
              </a:rPr>
              <a:t>рельєфу</a:t>
            </a:r>
            <a:r>
              <a:rPr lang="ru-RU" dirty="0" smtClean="0"/>
              <a:t>, </a:t>
            </a:r>
            <a:r>
              <a:rPr lang="ru-RU" dirty="0" err="1" smtClean="0"/>
              <a:t>властивостей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Ґрунт"/>
              </a:rPr>
              <a:t>ґрунту</a:t>
            </a:r>
            <a:r>
              <a:rPr lang="ru-RU" dirty="0" smtClean="0"/>
              <a:t>,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покриву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Небезпека</a:t>
            </a:r>
            <a:r>
              <a:rPr lang="ru-RU" dirty="0" smtClean="0"/>
              <a:t> </a:t>
            </a:r>
            <a:r>
              <a:rPr lang="ru-RU" dirty="0" err="1" smtClean="0"/>
              <a:t>водної</a:t>
            </a:r>
            <a:r>
              <a:rPr lang="ru-RU" dirty="0" smtClean="0"/>
              <a:t> </a:t>
            </a:r>
            <a:r>
              <a:rPr lang="ru-RU" dirty="0" err="1" smtClean="0"/>
              <a:t>ерозії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зниженні</a:t>
            </a:r>
            <a:r>
              <a:rPr lang="ru-RU" dirty="0" smtClean="0"/>
              <a:t> </a:t>
            </a:r>
            <a:r>
              <a:rPr lang="ru-RU" dirty="0" err="1" smtClean="0"/>
              <a:t>родючості</a:t>
            </a:r>
            <a:r>
              <a:rPr lang="ru-RU" dirty="0" smtClean="0"/>
              <a:t> </a:t>
            </a:r>
            <a:r>
              <a:rPr lang="ru-RU" dirty="0" err="1" smtClean="0"/>
              <a:t>орного</a:t>
            </a:r>
            <a:r>
              <a:rPr lang="ru-RU" dirty="0" smtClean="0"/>
              <a:t> горизонту,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замулюванні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Річка"/>
              </a:rPr>
              <a:t>річок</a:t>
            </a:r>
            <a:r>
              <a:rPr lang="ru-RU" dirty="0" smtClean="0"/>
              <a:t>, </a:t>
            </a:r>
            <a:r>
              <a:rPr lang="ru-RU" dirty="0" err="1" smtClean="0"/>
              <a:t>ставків</a:t>
            </a:r>
            <a:r>
              <a:rPr lang="ru-RU" dirty="0" smtClean="0"/>
              <a:t>, </a:t>
            </a:r>
            <a:r>
              <a:rPr lang="ru-RU" dirty="0" err="1" smtClean="0"/>
              <a:t>водойм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Заплава"/>
              </a:rPr>
              <a:t>заплавних</a:t>
            </a:r>
            <a:r>
              <a:rPr lang="ru-RU" dirty="0" smtClean="0"/>
              <a:t> земель. Цей вид </a:t>
            </a:r>
            <a:r>
              <a:rPr lang="ru-RU" dirty="0" err="1" smtClean="0"/>
              <a:t>ерозії</a:t>
            </a:r>
            <a:r>
              <a:rPr lang="ru-RU" dirty="0" smtClean="0"/>
              <a:t> </a:t>
            </a:r>
            <a:r>
              <a:rPr lang="ru-RU" dirty="0" err="1" smtClean="0"/>
              <a:t>поширений</a:t>
            </a:r>
            <a:r>
              <a:rPr lang="ru-RU" dirty="0" smtClean="0"/>
              <a:t> на </a:t>
            </a:r>
            <a:r>
              <a:rPr lang="ru-RU" dirty="0" err="1" smtClean="0"/>
              <a:t>схилах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розораних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найнебезпечніший</a:t>
            </a:r>
            <a:r>
              <a:rPr lang="ru-RU" dirty="0" smtClean="0"/>
              <a:t> у </a:t>
            </a:r>
            <a:r>
              <a:rPr lang="ru-RU" dirty="0" err="1" smtClean="0">
                <a:hlinkClick r:id="rId7" tooltip="Гірський ландшафт (ще не написана)"/>
              </a:rPr>
              <a:t>гірських</a:t>
            </a:r>
            <a:r>
              <a:rPr lang="ru-RU" dirty="0" smtClean="0">
                <a:hlinkClick r:id="rId7" tooltip="Гірський ландшафт (ще не написана)"/>
              </a:rPr>
              <a:t> ландшафтах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знищений</a:t>
            </a:r>
            <a:r>
              <a:rPr lang="ru-RU" dirty="0" smtClean="0"/>
              <a:t> </a:t>
            </a:r>
            <a:r>
              <a:rPr lang="ru-RU" dirty="0" err="1" smtClean="0"/>
              <a:t>лісовий</a:t>
            </a:r>
            <a:r>
              <a:rPr lang="ru-RU" dirty="0" smtClean="0"/>
              <a:t> </a:t>
            </a:r>
            <a:r>
              <a:rPr lang="ru-RU" dirty="0" err="1" smtClean="0"/>
              <a:t>покрив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Picture 4" descr="http://t3.gstatic.com/images?q=tbn:ANd9GcRXjbk9Iq1VeJQF2U5S5ignDDzs2WR_TQnNJc-hiOTyr2keREUza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78340" y="3482784"/>
            <a:ext cx="2789396" cy="208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http://t1.gstatic.com/images?q=tbn:ANd9GcSKRSepq3u5qzBXWLQFkf5eqSoxrgNcbBs4VQ6ja8lRSt8eAL3ku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3714752"/>
            <a:ext cx="2657722" cy="199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http://t3.gstatic.com/images?q=tbn:ANd9GcTkZ2E_XIkj1cpzEX6XzUwxiGID0KeFrXXdx-ejWAnHWHKoSQekg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4714884"/>
            <a:ext cx="2562348" cy="191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hQSEBUUEBQUFRQUFhUVFRUUFRQUFRUUFBQVFxYYFBcXHCYeFxkjGhgVHy8iIycpLCwsFx4xNTAqNSYrLSkBCQoKDgwOFw8PGiokHSQsLSwsLCwsLCosLCwsKSwpLC8pKSwsLCwsKSwsLCwsKSwsKSwsKSwqLCwpLCwsLCwsLP/AABEIALsBDgMBIgACEQEDEQH/xAAbAAACAwEBAQAAAAAAAAAAAAAAAQMEBQIGB//EADwQAAEDAgQDBQcDAwMEAwAAAAEAAhEDIQQSMUFRYYEFInGRoRMyQrHB0fAGUuEUsvEjcpIVgqLCM2Jj/8QAGgEAAgMBAQAAAAAAAAAAAAAAAAECAwQFBv/EAC8RAAICAQMCBAQGAwEAAAAAAAABAhEDBBIhMUEFE1FhInGR8DKBodHh8UKxwRT/2gAMAwEAAhEDEQA/APpqahfiWjUqB3aPAeaYrLqFmuxrlz/Uu4ooLNVCy/6l3ErtuLdxRQWaSFTZj+I8lMMY3cx42R0AmQqdbtem3V354lUan6rpDQjz+wKg5xXcdG2hecP6yZw9HfZNv6yp7j0d9lHzY+o6PRJLHpfqik74gOsf3ALQo9oMdofr6iVJTT6MVFhCTXA6GV1CmISEIQAkJpIAEk0IASE0kACEIQAkJwkgBITSTGJJdJJCOYSIXRCRTAyULoBT0cE5/ui3oixUV2roLQpdmNHvvAPAXTexrdIPNKx0Z8rh9UBWcTjQWQ1gkfHp5cVkNouee9oqpZeyCiV+NvAE+H3UFXB1XE97KL6X9d1cpMDdArDicpMWAknwVTi38UmSRks7HZ8Rc7xKnp9mUhoxvW/zVgVqQEmoLiQBP4Fzh+1KZiGyZIMyI0tca3WfJrNNirc1/smsc5FvCYSnHuMn/a1Wf6Kn+xn/ABb9lBS7QbJGXTSAI6naDZSYftVjrHuuGoP3Sh4hpZ9JIbxTXYjrdh0Ha029Bl+Sp1P0nS1puew8jI+/qtduKYTEiYnopABstKnim6TTfsQqSMB+GxVMy0teOAmfUz5FSYX9TgHLWaWHmDHnqOsrbLVXxOFbUEVGg+Oo8DqFLa1+FiLNDEteJaQZ8PQ7qWF5l/Yr6JzYdxjdhv8AwfmtHs/tnN3X2dw+321Uoz7SEaiEAzomrgEkmhACQmkgQkJpIAEIQgBITSQAJFOEkxiShdJIEFHAMYJeZP7R9VHWxJO8DgFCXqCpUUBkz3qEguE/D/d/Cge4usFo4alLZ4QB91ROduhPgpVaZETbl90hSJ5DcqXF1miS4w0an6BY/aHburKZAEAm2nDXXRZM+rx6dfF1fYtx4nLoaVbH0qTDDmlwnqeC87iu1H1bPdDQBZtpEg3G211Vbgy4Zs2YaxYaKZjnN93TS42jSOC89qfEMmbi69kb4YYwI6dRh8OXkreGxmVsOEi0QTY2v+cFXc20ARwiLnkNouuP6cmec+WvVc5pMuNijipfrrue7PG1+G8IqYhrdGlzhfTSY4mw0WaTmhrDBFiZ1FuvHhotjD0CA5rjO2bQ5TqAd/5VMko8iortxLxBy6gC410jwFlap9o1GQHRfQt3y7XUGJqQQxpdmI7vd3zScx0kGPCV0+iSxodMguDoN9bn/CE9rUlwKjXw3aRM5hYRffeZVylWDxa/0Xn8A9xJa8CNNZ7pkCedjP8AK5q0HseYqZQ64EZnGAJb4Lr6bxfNie3I9y/X6lE9PF9OD0bmLPx/ZoqXFnjfj4/dRtx7mgCZNrEC08b6KxhcUak2AIAMeM8fBd3T+JYdS1BWpPt/JlnhlHkjwONLTlf4X1nn91rtMiywcaROl9OnAqz2bjb5XH84/Q/5W+OTa6ZSjVSXRSK0AJJNJMAQhCAEhCEACEIQAkl0UkAJJNCAMypVhVy5ckoc+GudwFvHQfNVZJ7YtjStl3s3CZ7jScvjHvHqYCu9t4kUmhsgAAzzJVn9P0MlIF1oEnoJPqT5LzH6hrl7w505S4z4kd0eU+S5GpzeTgUu7/v79i3HDfMz8VjPanJtE2lwbtw/JVTFYcNABh0ktOgFjB11XfZtV2UtgTJLjpIMwD0g9F3iW2dm1z90z8HL/l46ry85ylkbk+TpKKSpFJ2KEQGQJtB2HPRWMFRlme0ftJg677LgiHuye7lvO2gNjoTKr0wSYBI3gSQNYFzfzRSa4GN7idYaL6cCTorTaW1pgwJvPlYeKqVMGJzNfm1AA04BaGHYGtDjMuDhBNyeQmbHp9SVVwBJQw5ZUaTrMOPwhvXc6T46La9mCZOgE8L/AJZUHlomTc2F5N2gHxk7cikXv9m4O96BxEXnyjpdZZPdQUQ+2bLS0gtDjla07ZjJka2iyuUHCSYPeO9h3iSJG0n1CrYTDBoFQCDBtoJ3twt6ptquD2sbMOJe6eBJyjnsLftCk0n0Ci3S7oBh1ySdjIFwfnZd42rmAABGYjvDUGb+FpUrtrfhtpxUdLSCRMyQLzr6b9FRfcDppAmG96ImLkDTxUOEp5WkEWueJi+s7lTmoIiRA3m+ojoVEHE550DuWzQSOUG3RNN9hHTqmcuiJYG/9zHNkb3Ig+Sge+HSNZkfnBc4xgc6QTna0OHLW3hN1FQrZwCRE+Q4weC9XoNZ58NkvxJfUwZsWx7kemwOIztn8/NuisELD7FxEPLPA+dj6wtxd7T5N8Oeq4KJKmJCZCS0ERITSQAJJwhMBIQhAAkmkgASQhAGDK6rDusbHvuv4D/IXMK1/TyGn9rA7rnaD6QsOqb2UTh1NntOvloljdXQB/cfoOq8fi8aHQzUkgmbgBhkzsbD1W7isQXAE7A/M/YLy2LxPsyIBI7xHCXO7wHUac15/wAXdyxr2fyNelXDZJ2pQD6Yp95rXEQQYPdcJng2IPkquCrCMhguIMO1AMxbmU61E5C4kkzlYLiACCXDiN+iXZpFN+sNALnEyYBJmSuOl8FGs6psyEl5ggWbqCTIvB8VVbSuQPdzd0FxJ1vm+yn7QxdOpdoMiTcEAgiw56wu8DgizLYNtmJIkgnh6eSknSt9QHhjDe6O6yTNg25BPeNp97zTwoms91MRJIYIIhvdBN7gTmI3sFWxdQZfZgSA42G4bcZo6XWv2RRLAXEgzJEDTkoze2LfqBYqkNYQWw1okkAHxy8+aioA1HF5Byu7ovtaA4A6ySV3i6uZjiNA0GLXl0weXdPK5VTDuILZs0ifZ6Qb3HQXKoiuPcCbC4htRz2tDu6bHaI05GUezey9QQGzBEaXJmNOMeK7pUQ2pIEF81CPC1tDtJ8VqNcHDiN0nSfAORWdiG2AvAJAG4sLcfe9QkNXO7omIIvmEXBjnPop6zABIA2HgJt5T803OhoDbmeQOl5/N1X0EQQZ7tid+DQSNNvyV1UrBlheZtMT9UPYW5Bc8SdY1O2pO1lJTILswF4joYgHndL3GVqoJ7wvJDeBbMgnnbjpdUuzfdqMLw7I6WwIsTDvmxatfMGOyjvQSNr/AHuVmU8xqNggBzILbAj3jDo1OnULo+HZdmVV34Kssd0GT0HBtZkbtI6xPzXpKtPMNSOYK8m93eaeBB9QvV0XdxpPAfJeu0krc4nPl0TJGNgRqkDdR4nEhgk6fLmVSPaXesCWzebGOXJW5dZg09QlKgjjlLlI0koWRV7Wc2q5oAI2JmxgSI3V/C1CReD4cd5Sx6/FPJ5UXyN4pJWWEk0lvKgQhCYAkmhACSTSQB58vVv2s0gBEw6/hKpOSeSWQNjPQiLeix51cSSLNSuC0+F15mg3M51TIS0E7SBEceAIW9TpSCDuCPNValYCk4MaPZkmSTBJ0AbHE2XmfFJfFGl2r9TdpujJK2HDmixAggAxYGALcSPIWVA0QWFpEGzo3mdI3t9VdbXc6k5wbDg0EN3tNoIuqIcIl8kvaSeQGhG43/mFxoWaqKnbzcpniB0DbAW/LlaeFxeZrSDeQX8QIPHmsxxdVawmzZIk/FN99JGg2Xb8ND3NbPdDQ4yLhwMnLwA25q9xTiovqv6AWEYGYh5ZcFxABcbERmOhtdbLn5MoMBocAb2FoAd5/JUcPWpsrSTMghoEkgtJa4RqSTdd1me0a4OGV7ILuA3gfugEmQq5pyavoBYwNAgzPdLGgXJkgz00O3FU8UwF7X6lseBgd6eJ05WC1qJlo2ju2ETl1InQKjh8DJBI0I14g3niFWpctsGaIw/DUtiTHxEHQgxwXWGplhN7Ez+eYHTmuajoY+D3iQBzkwPmUqRzU3Ze6crokaHLZ3QyquRE2MdLXDwPDfSVzhiTBHAb3lpiPRFe7WjWSCfSPX5eaoVO+ABY3PLWLdEuwdiyXtBgm+0m5G/zXUDynXQW19VRxTc7w+SA05Y3MmPLX8lWK57wB0hwPMnL9JUXEDinVkgkkTJAtvpprueqxOzCfbEkWGZ17R/NwFsMeYdJjQNgDXaec/NZ+GEEnSxBA0F5j84LXpXtmvmiM+jJaDZmeA/un/19V6KmHZWyGwGtuddL+CwcPT23JA87LQxrnOLgZytE6RMR8l6eOeOKMpO/au5hUW2kWcW1jiM0jOCBffa31WZVxppvaCBBtqLR+eqqMqkvJ/d5tjl+aq7XYLaZhf8AxyXB1WsWWe7bT++prhj2qjl9OXczJnrr8oV7DYlrBcgTYfys1tcuc7YMbfjOvz2XVAZiTAgiYO0Xk/NZ8Goliy+b1fv7kpR3KjebVEagnThJXQdK89g62YDNJscpnV3DS1tFfw1RlIWdm4ht48V6jT+K+Y1cUo93fT6mOWCjUBQoMNWBtJJHEAKddvFljlipRZmap0CEIVohJJpIA80XJ0ze+hseqjKYWaXJMnY3K4A6LvEMaGFmkXAAPiJ6/NQF8i6WQvi5BEiQYJG3rE8lw/FNNvxbl/jyaME6dFPs3Fe0Ic83de4gQAQAOMfUqv8AqGkBcDWCZLogAWGwMLSq9mNFIQ2ct7kk8yJ0VOPaNc90wT3R/tIE8rSvNRa37l0N5z7Ef6bI0Li4jQFoiJjW5Ma2U1NsVA9w7zwGFouO64lpnznpwUdBrpDI7tNxcCTrEkaePzVmtFNpJJc7laOOW37iSU5PsBnZGtrUyLluabXEvkmfHMPNarCM5fHeDss20DYIPKR69FW/ptDUMEXBBtlINirGCqh82GRkjgM0SSPP1UZu1YiXBmXGdpjcgCBHneeRXXaWI9mwke8bDXwHQW4aqL3C1rOJvpaTrxM36KbFBrwZgmBY9YHnNuSqdbk+w0UOyKbs2eo498abm1raAD6brUpgEkbF1h/t16TssrAUe64bB7RP7S2TfjsIWzRcHtkQRy46FPL1sTZHWjMBHxjltYR8WqrGrka7QuOgHvFpffxIB6KdxDyTEgPBH+4d0xyHe8bruv3TJ03+nrHmoJ00hkjG920WuLfnFQtrSXTHdkDhEXPITPkuXYnKA25MaawLxm4TB3VZ0BhLxcggj/8AMkSOua/XgnGIUV6Imq17iS1zWXNgImeQ1nqtHKHuDWAR+6NT9hBWWDUc4Bp7thA0gc/ut9rBSZYd4iGgLq6DTedlUn0RRmnSHgsMPauIs1m/MiPlJ6qDGY0mqA0kBlo43C0sLhC1uVwB3M3kkCfqFn4+m32wgfDtxmJ8l2PEd8NM9nCv8+pnw05cmc94BcWg+9lIPM7cdZ6p4x7gWlgmHBo4XjWFcq4FznAmIbNxpH+I/AoajoLg63Ac+Nvyy8vPHODuSNqafQlZT1dAJIuBuYUVKmYcJAhtgOY+S6ozkjiSAdLE92RHBcisZAAvEmeEmFSOijhKznAHgYgCwm2vl+a6+DZDif3GYiJttKpUaAYe7oIBHOCTb6q2Hy4cIk+tlbCaU0+1ilymamHcCJIAO8eJGoTpYtrnFo1br/CiDiWH4SQRpvEb81n9mVgASPe0gmASDBv0XsnrPJWJKqfV12/dnP8AL3bmbcpLOqdrBroIOoAG8xfXor7HyARoV0sWpxZZOMHyiqUJR5Z0kmktJA8uUwr2I7MIu2/LdUiwg3ss7RNHIN12+mRfbj91w4KSjWix0VUo7lTBrujvFVXVRDW6DvAOIkTBiN91n08RkYKbi0wPhu45s+o2H2Cnr0ovq02jbwUYw7PZkUmgOcROk2cDc6u00XmNV4c8duC49PT+DbizqXDOKFR9Lu1LgNlpAvUIO/nfzXW1MkFwLm3gxLrgi2k8Y1Vuq1zmAAlpBBdvpMt+R6dVFQJY3KRMmwEd2I6mJ9FyLT57mogxxJeylaXySeBvfrJ/Lq+zDta3LoDJNrQIAnbh6KCpRl2Y20c08zLXTxtHpwVk4rPZonYeF7+H88FXJukkBW7QxTGAkkxOW1yLTbhxXYpFzACIblOhl14g30NyfwKF+GGc+1EwA4CIDpBzXnYBovwUmGx5quLWXbeXRpMWHPxUq+HgCehh8oiL6E65tQCee3Rd4quKdJ2U5YAgxJ6Dc/hXNEZXPBdOYktjaAZB32+aT8E2oO8Jky3WWiALeJvCr72+gfMlwsFoAk8ZibnU80q7nZuF45iRreZ8lU7PxwDnAxDQAHE62keOqqY3GuecrSQQ48gRPLlupLG9wEuJ7UZTLyCXZZnUiC4nXeDsOJWVgmvqZg6SSTeTIB+UElW6HZ76oETeJG0GxJnQRK2aTGUvcAL4gu2F5810tNppZPw/X5en38yueRQRLgqYos70F5vHSxPBT4Npe41HfDMePLoqlGmajjJsLucdh91sDDs7saN0E2voTz5816LBj8qG2C6fq/X7+Rgb3O2divLZZwJB2lYlYy4nUgZSG2AI4Rb/AApsfVB7nxDZtmzqZ+SxK2Pe3NmLWn9upv8Atgfl1yPFM8p1i79/6NWGHc2MNiDBzEG0lu38pYgh7QXWIBHItOgO6oAmGlvfMaC0kz7xjTU+KtsgNuRGs+F/oVx/PyKO1u0XbVdjr40MB0s3fSTuq7WFwkWgSOH5Cir1GklpDspIJJtvbmRzV04xrYlwvvrtoI43UJtpKNDojw5yhxdfc87fLZdVqhZGXfcbW/P8qCtVLgCLAuINtW69JE6qUuAdBM3GWfooK07GXcLUcQIcL3vfylWTgGAOka94mdDrIWb7UZoEnQ9ALn84q3hca3N8RMa3gcl2/D9VCfwZ+fRyfC/IzZINcxOMdQBfTdOztdYgcOoUuFxwBLQ05RvuZ1IB2VqlSLm/6kO6W8iing2tNhrxuux/5c3medgpWl19F7c8P6lG+NbZE4KEJLuL3MxGQuKlIHUAqRJVkylV7LadCR6qrU7KdsQfRbCRaoOIzBGZlnC3MWPjxUVXBTemYP7Sf7XfQ+a9C5ir1MC07R4fZQcRNeh5/wD6g5hy1B0cIPnuuK9XPJDrx3bxBvcxZ3WLLZrYZwEOAe3gRP8AI6LMq9kUnXaX0jyOZv3XOzaDHke5rn6MsjllDgidjiWxUaRsA0S2xa6S6YP8byucL2gwZTcFuaZEWmdra7eKHdj1h/8AG9r/AAMH1hQVGVm+/SPVs+sfVcvL4XX4b+/kaI6j1Qz2mKlTM/4YLWxJcAXHwvYdVewWOpk3IG4ufKOQtCx3Fp1pjSLFwMcLOCKZYBAZ5ueT5lyzy8PbVJ/7J+cjXxPbTWyG3ddxOggT3jyuB0WfiO1nhpaHXfLhxvsOAXLGgzFJpnWxdO15JWhRo1iO6wjwGX6BTx+G/dCedFDC4So7vZcvN0NBMTMnXhaVew2DYx0lxqO0DWiBruYzE9FK3s10zUe0eBzH/wAfur2EwzdKbC88Xaf8Rb/kSuli8PguZL6/sUzzt9Dgse6xhrQbgWbPMjU+ZVnC4ORawvLiOGuUfn0V6l2fvUMnhsFPWnKckTsNl1IYlFFHXqVK9MU6YDBIzDQ6zx4jRV69VrQXZLnYmBM2jj0V1tZwYDUF5iGjSbDdQ9pUQGEtaJ1vtB9LTpwWDUYvNW6FdOjXTrzyi+Eq4ZiNqRmI95xLo/8ArMT4RdU/6OQcxk3iSZJMGT4ALvDy6X6NvmJdeNdJvv8AmkrqhBkaEtPR24HgAvJttNs3FrDkszZre7wgWjpoFzWxAayHEaO21Np20P1Ta4FuYaSRPEjn4LLxNQ1KgjQGI0MzeNydPBVxjufIEbKBygu7xMkXu4jieAt4Kxh2d4PcAZBa23u29Qrb4hrTe3hP4ISoUpaJJN/ARpB8ApudhZI+gS7hbu8PLkbruvTlua8ggkHeD99FOBccQbkxtOnBcVq122nU+ItoqN1sDmsYh2sWgcTx+SkpuDXBuhdMGPCZWXVe4e0DpMQ1kEATMcNBfoCusNLqpBcSRF9BcbclbGNcsGj09PEAts6bbazppE6rqlWElsnM3WRE2meCxxTgwABuPS/zU2GxL3vgG0xbTKBx16r02n8ZU6UlT4XHN/fBingroa0oVSrhM1QG4gdCCfmrS9DCcpSkmqS6P1MrSRyhNCnQhJoThKh2KEsq6Qo0M5yqKrhWu1H0PmrEIhRaGZlTscH3XEeN1H/0+q33X/8AkR6Gy14ThR2hSMU0cRyPjkKQo4j9o8qa3AmEbQpGK3CYg7x/3Af2qZnYrz79T5u+cLWDkZ0bQpFSj2PTbrLvE28grYgCAIHJKUlNRoQyUIThSAAoazxOU6umJ0spXOULyS4i1hN5JDtuihPpwCMGvgvZPLWRlcCYN4OYDoP5We98OAJgabaRpyAnqTdejxdGcpdlB0N4BB1BkaLB7QwDjJcIsAJ0kcTpGn5p47X6by8rcVwzo4p2uSajGSBeHevAKMMAc4m5l0niDJv4KbDvBM8r8o28rdFWxD4OQTLpJgX1N52uY6LlLrRaT0u/OomdekFd4bhw1jSRw8lxWxLabbi8CW6wdp5bLrDF0C1jN7bz6aKLugJGVxnLTqY+RmDsirU69eao1cSGOObWbcMpiZjz6rmi4uIc4wIiRrAMX4o8vuM0BS1cdcth5lJhAINszkUqjXXYOG0DnHqpSwBwPAfX1UfmRFVnOCDYC4t6/my6wVcCoQRDYBB2iI6BFNwMgz4WuDwOm6v4djGwy0xoQJhdjw3TTyTU00kvWn8vzZTlmkqLFOoD7u1jyK6SDYFk17iN1yc0EIQmAJpJpDCEJpJUOxoQhKh2CE0JUAIQmigBCEIoAQhBTAaCVzKECsZUb6kfxfwHiu002uOBENegHC40uNtFHXwoe0tcAJEW5G1/VTkpKmWnhJttctUySm0ZDsLkOU7ie6OBm3WFnYvCAAFxlxaMrSDI6c49F6ZrDJNo2tcHxUVSg121xcEj5FcLJ4OvicPyv97/AOGqOofc8lSeagIqe/YECfhkiw5gT4rSo1SGSdgbbTaJ8j0Vs9klrpaZkiTaY0PSZ8lDi8E4MNoBdYTqJnfQFcTNos8esHRpWSL7mO6hnJJlxPpqSOkhTYPD5Sc1wBbW8EHQ6A38ZXVRjhTcwAhwJjW7pk3PzPBWWU4ymTIHesJi5vA0B+SzTbVplnUsYcC44wSL28F1VsQefrp9lHQf/qFtyDBH1+nmrlPAw9rjMwREW214J6fS5NROor5lcpKPLIuz8FYEHznebA7rUNIEgwJGiVGnAgxqTYQLldr2+i0UMGOq5fU52TI5OwaEISXRKjtJATKAEhCEAMFNcpoGNCSEgGmkkgDpC5lKUqA7JSzJJIoDrMhIKdzBA8EUBChMpJiHK5JSlCYAhCAgAQAmEkABUdaiHiHCRqpEJNJqmBSq4aYblBAAh3BzTbmin2YAZBO3QAzHhqriFjloMMnclfp7FnmyXQjZRbMgQRpynVduaDqJTQtUccYqkkQbbEhCFMQIQhM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642918"/>
            <a:ext cx="442915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Вітрова</a:t>
            </a:r>
            <a:r>
              <a:rPr lang="ru-RU" sz="2400" b="1" dirty="0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ерозія</a:t>
            </a:r>
            <a:r>
              <a:rPr lang="ru-RU" dirty="0" smtClean="0"/>
              <a:t> </a:t>
            </a:r>
            <a:r>
              <a:rPr lang="ru-RU" dirty="0" err="1" smtClean="0"/>
              <a:t>поширена</a:t>
            </a:r>
            <a:r>
              <a:rPr lang="ru-RU" dirty="0" smtClean="0"/>
              <a:t> там, де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перешкод</a:t>
            </a:r>
            <a:r>
              <a:rPr lang="ru-RU" dirty="0" smtClean="0"/>
              <a:t> </a:t>
            </a:r>
            <a:r>
              <a:rPr lang="ru-RU" dirty="0" err="1" smtClean="0"/>
              <a:t>сильним</a:t>
            </a:r>
            <a:r>
              <a:rPr lang="ru-RU" dirty="0" smtClean="0"/>
              <a:t> </a:t>
            </a:r>
            <a:r>
              <a:rPr lang="ru-RU" dirty="0" err="1" smtClean="0"/>
              <a:t>вітрам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</a:t>
            </a:r>
            <a:r>
              <a:rPr lang="ru-RU" dirty="0" smtClean="0"/>
              <a:t> </a:t>
            </a:r>
            <a:r>
              <a:rPr lang="ru-RU" dirty="0" err="1" smtClean="0"/>
              <a:t>відсутній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рослинний</a:t>
            </a:r>
            <a:r>
              <a:rPr lang="ru-RU" dirty="0" smtClean="0"/>
              <a:t> </a:t>
            </a:r>
            <a:r>
              <a:rPr lang="ru-RU" dirty="0" err="1" smtClean="0"/>
              <a:t>покрив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захищає</a:t>
            </a:r>
            <a:r>
              <a:rPr lang="ru-RU" dirty="0" smtClean="0"/>
              <a:t> </a:t>
            </a:r>
            <a:r>
              <a:rPr lang="ru-RU" dirty="0" err="1" smtClean="0"/>
              <a:t>поверхневі</a:t>
            </a:r>
            <a:r>
              <a:rPr lang="ru-RU" dirty="0" smtClean="0"/>
              <a:t> </a:t>
            </a:r>
            <a:r>
              <a:rPr lang="ru-RU" dirty="0" err="1" smtClean="0"/>
              <a:t>шари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, </a:t>
            </a:r>
            <a:r>
              <a:rPr lang="ru-RU" dirty="0" err="1" smtClean="0"/>
              <a:t>розораного</a:t>
            </a:r>
            <a:r>
              <a:rPr lang="ru-RU" dirty="0" smtClean="0"/>
              <a:t> на великих </a:t>
            </a:r>
            <a:r>
              <a:rPr lang="ru-RU" dirty="0" err="1" smtClean="0"/>
              <a:t>площах</a:t>
            </a:r>
            <a:r>
              <a:rPr lang="ru-RU" dirty="0" smtClean="0"/>
              <a:t>. Локальна </a:t>
            </a:r>
            <a:r>
              <a:rPr lang="ru-RU" dirty="0" err="1" smtClean="0">
                <a:hlinkClick r:id="rId2" tooltip="Вітрова ерозія"/>
              </a:rPr>
              <a:t>вітрова</a:t>
            </a:r>
            <a:r>
              <a:rPr lang="ru-RU" dirty="0" smtClean="0">
                <a:hlinkClick r:id="rId2" tooltip="Вітрова ерозія"/>
              </a:rPr>
              <a:t> </a:t>
            </a:r>
            <a:r>
              <a:rPr lang="ru-RU" dirty="0" err="1" smtClean="0">
                <a:hlinkClick r:id="rId2" tooltip="Вітрова ерозія"/>
              </a:rPr>
              <a:t>ерозія</a:t>
            </a:r>
            <a:r>
              <a:rPr lang="ru-RU" dirty="0" smtClean="0"/>
              <a:t> 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безструктурних</a:t>
            </a:r>
            <a:r>
              <a:rPr lang="ru-RU" dirty="0" smtClean="0"/>
              <a:t> </a:t>
            </a:r>
            <a:r>
              <a:rPr lang="ru-RU" dirty="0" err="1" smtClean="0"/>
              <a:t>піщаних</a:t>
            </a:r>
            <a:r>
              <a:rPr lang="ru-RU" dirty="0" smtClean="0"/>
              <a:t> </a:t>
            </a:r>
            <a:r>
              <a:rPr lang="ru-RU" dirty="0" err="1" smtClean="0"/>
              <a:t>ґрунтах</a:t>
            </a:r>
            <a:r>
              <a:rPr lang="ru-RU" dirty="0" smtClean="0"/>
              <a:t>. Особливо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r>
              <a:rPr lang="ru-RU" dirty="0" err="1" smtClean="0"/>
              <a:t>піски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 </a:t>
            </a:r>
            <a:r>
              <a:rPr lang="ru-RU" dirty="0" smtClean="0">
                <a:hlinkClick r:id="rId3" tooltip="Озеро"/>
              </a:rPr>
              <a:t>озер</a:t>
            </a:r>
            <a:r>
              <a:rPr lang="ru-RU" dirty="0" smtClean="0"/>
              <a:t> та на </a:t>
            </a:r>
            <a:r>
              <a:rPr lang="ru-RU" dirty="0" err="1" smtClean="0"/>
              <a:t>узбережжях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Море"/>
              </a:rPr>
              <a:t>морів</a:t>
            </a:r>
            <a:r>
              <a:rPr lang="ru-RU" dirty="0" smtClean="0"/>
              <a:t>, де часто </a:t>
            </a:r>
            <a:r>
              <a:rPr lang="ru-RU" dirty="0" err="1" smtClean="0"/>
              <a:t>дмуть</a:t>
            </a:r>
            <a:r>
              <a:rPr lang="ru-RU" dirty="0" smtClean="0"/>
              <a:t> </a:t>
            </a:r>
            <a:r>
              <a:rPr lang="ru-RU" dirty="0" err="1" smtClean="0"/>
              <a:t>сильні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Вітри"/>
              </a:rPr>
              <a:t>вітри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Причиною </a:t>
            </a:r>
            <a:r>
              <a:rPr lang="ru-RU" dirty="0" err="1" smtClean="0"/>
              <a:t>вітрової</a:t>
            </a:r>
            <a:r>
              <a:rPr lang="ru-RU" dirty="0" smtClean="0"/>
              <a:t> </a:t>
            </a:r>
            <a:r>
              <a:rPr lang="ru-RU" dirty="0" err="1" smtClean="0"/>
              <a:t>ерозії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несприятливих</a:t>
            </a:r>
            <a:r>
              <a:rPr lang="ru-RU" dirty="0" smtClean="0"/>
              <a:t> </a:t>
            </a:r>
            <a:r>
              <a:rPr lang="ru-RU" dirty="0" err="1" smtClean="0"/>
              <a:t>кліматичних</a:t>
            </a:r>
            <a:r>
              <a:rPr lang="ru-RU" dirty="0" smtClean="0"/>
              <a:t> умов,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зернистої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неправильного </a:t>
            </a:r>
            <a:r>
              <a:rPr lang="ru-RU" dirty="0" err="1" smtClean="0"/>
              <a:t>обробітку</a:t>
            </a:r>
            <a:r>
              <a:rPr lang="ru-RU" dirty="0" smtClean="0"/>
              <a:t> та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надійного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. </a:t>
            </a:r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випасання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Худоба"/>
              </a:rPr>
              <a:t>худоби</a:t>
            </a:r>
            <a:r>
              <a:rPr lang="ru-RU" dirty="0" smtClean="0"/>
              <a:t> в </a:t>
            </a:r>
            <a:r>
              <a:rPr lang="ru-RU" dirty="0" err="1" smtClean="0">
                <a:hlinkClick r:id="rId7" tooltip="Посуха"/>
              </a:rPr>
              <a:t>посушливих</a:t>
            </a:r>
            <a:r>
              <a:rPr lang="ru-RU" dirty="0" smtClean="0"/>
              <a:t> </a:t>
            </a:r>
            <a:r>
              <a:rPr lang="ru-RU" dirty="0" smtClean="0">
                <a:hlinkClick r:id="rId8" tooltip="Степ"/>
              </a:rPr>
              <a:t>степах</a:t>
            </a:r>
            <a:r>
              <a:rPr lang="ru-RU" dirty="0" smtClean="0"/>
              <a:t>, яке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знищення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Дернина"/>
              </a:rPr>
              <a:t>дернини</a:t>
            </a:r>
            <a:r>
              <a:rPr lang="ru-RU" dirty="0" smtClean="0"/>
              <a:t>,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спричинити</a:t>
            </a:r>
            <a:r>
              <a:rPr lang="ru-RU" dirty="0" smtClean="0"/>
              <a:t> </a:t>
            </a:r>
            <a:r>
              <a:rPr lang="ru-RU" dirty="0" err="1" smtClean="0"/>
              <a:t>вітрову</a:t>
            </a:r>
            <a:r>
              <a:rPr lang="ru-RU" dirty="0" smtClean="0"/>
              <a:t> </a:t>
            </a:r>
            <a:r>
              <a:rPr lang="ru-RU" dirty="0" err="1" smtClean="0"/>
              <a:t>ерозію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AutoShape 2" descr="data:image/jpeg;base64,/9j/4AAQSkZJRgABAQAAAQABAAD/2wCEAAkGBhQSERUUEhQWFRUWGBsaGRgYGR8ZHRwgIhscHRsaGx8cHSgeHRojHCAaIC8hJScpLCwsHCExNTAqNScrLCkBCQoKDgwOGg8PGiwkHyQsLCwsLCwsLCwsLCwsLCksLCwsLCwsLCwsLCwsLCwsLCksLCwsLCwsLCksLCksLCwsLP/AABEIAKgBLQMBIgACEQEDEQH/xAAcAAACAgMBAQAAAAAAAAAAAAAFBgQHAAIDAQj/xAA9EAACAQIEBAUCBAUDBAIDAQABAhEDIQAEEjEFQVFhBhMicYEykUKhsfAUI1LB0Qdi4TNykvEVghYkQ6L/xAAXAQEBAQEAAAAAAAAAAAAAAAABAAID/8QAIBEBAQEAAwEAAwEBAQAAAAAAAAERITFBAhJRcWEyUv/aAAwDAQACEQMRAD8AY+HKoUUkKvrZtAJtOmSt9o0n7icQ8rVUJcMYAOi+pNJVXjuoNNr7gzzODGfyQDalHqRp6GYPPup+84G5yBUFRR6ruQN9oLAbwQdDL/tHQFVl3p55aT+W96TnUpH4NR++gtqj+mOxwM4rwdJrmBrpspB23ANN45jUNJ6yw5DEhmWtRJA+l6hUwbKVDFO+mpDCDssWucEWMqNBEeULESdJIsDEnSYsb2nni6XZAy/FHpVtb0jppEo5BhgrENRaQZsPRP67YYmgpqQA02mHQX3mGS0EC3LaRbEji/CU89bSK1AybTKspItuAT8W6YWOAccORzL0KjzSmdJP/bB6g6TtO627sqsF24fQdSClNpAN7n4LSQMKvGuGtlKq5rJG9MyygiCO6iDG4IjuMO/EMhUDebTCOk22DQReRz5GQb4h1KVKoN4bmN5HsRblt026a7Z6FfCnialxLLt+FxHmJP0nqs2gwbxfY441uBtR1KpHlCSk7ptIXsDJgTa0WvXGeyVfhOaXMUbIxMDkVNyjfvkDuMWx4a8U5fP0pSQRGpG3WZG/MWifba2MNFWpRqKXSsimnuCPVEQIsep58mtBBjThXECSaLNpqQDTLTccg07iSBq3hlnrhs4pwhlUNTQuAZEQSO462sReehwkZ6kuYVtQAKzotdDyg8o/e5xqcs24YcyRSBdRA0+pSJibSJ/CTAI7DaBgbTWm5NOsv1AaYOqmRMGQw1KRYx+uJPB+MmpTDH0ssrUAMwRvPMK0Te0QZGO+fU6dYWb30je3IDkRY23gi+0VZ8d4K+Sql6TenVAP9mHMHEpfGFJqfroNrA/CQVPXoQO18OeXFKqGp1ktB0yIDACdz6ZF+h2Pss8W8OItBgghgT6SILQZF4k2/fUPbpwDjeVrI6VfTCyusAxB+kNueRBNxB3InDt4R8VJmaT0bM1JRqH9SEwSoJJgWPYx2xT+T4RYMSsyRoaQbcpsAenLa+CvhfiSZTiNNnkISVed9LjT15WPxgpWM1Vv4jTpOqSsn/8AotyCZ5xz5jEDhWfalnqqAkBl1hd55SJG4bVg1xGgwcCoVYTKk3EQfUCYneSLYXOP5QF6LBoqISqupNweUjmJB+MIMHEuHpmFYKfLqAEmNiCCJA/dwJ2xD8DeIG9dCqAXSZXmb+uJsRJVgOjxjtwPNDNUQ0BMwigFgY9UCSCORPXmR74h5khM4tV6ZB2YARMKwLIeZiJTkQrDbARjimUNH+bS9VNxBXmN4+3I+3yN/jWWo0gur3gj8JJ+n/Awzq6+Q0lXWxUgTI3kewvHK4wAzNKTpUXmNJ2YG40n8LXt+5oKR/HHCyAmYpH/AKZkOvSRBkbENy3GrD34a8WrmqKTcspBNrON0IjafyPfEPMItZXpFJBnUDZiR6SehNhIO822wjCp/wDG5nT6jl6sGb+mDv3Zbg9QfbDVFkNkBWOsellH3jdWG+ocjvEYHZXiAR2p1hNN+W4B/qE7SN8EKlUAUszSdSdyVMq6yJPvp/Q478c4AaqFlgPJJHKRvHvvGKX9iz2BNbgKqyNSYmQSg3B0kF1HbT6o6jqMdaGio70WmnWSNOq4dWmLg7yGHwLYhqzBwlT06WDhgfpaGUj/AOwJBjseWM4hwMPUDEsWZCSyj6ocbWuLg22P3xf1T/Hue8FJUph6Jh9MyJvbYgSCPviu+McFCVDrhZ5i6T3IHpv2jvh64XxlqFQgEsAec+oHrex3v98HKtClm1LLuVhqZv8APf4/4xZ+1LxwqBvDrBS1jAmOo7HngPUQ+2LB4n4PKhmoaVqIZCKSAR2k79vb3wp5qihJlWRyZhrAXuNsDQdkeI1KLh6TFGHNbf8ABxa3+mnjipmHejmILRIcALPI6gBFjFxG+2K+4ZlcswYVXZXFwJAVgDeGixImO/2x1y1A06gq5WoKhQzEQY7qdxFjH98IXDxtSjAyJMgHnbkb4rbxA+YyuZqeQzolU64U2nn8gz+WLB4fxJM9lhVRgABpdL6laBIPL2Np+4A7ivBUqhPXGmZk35f4n2IxQHrNLqJtBKgz/Vp/vy9sC62WUFS26VS1N5jTqEkf9plhfkewwaytRKiK42IB+9z+vLAjMISLdxB5wR+dpHW+Ao/EeIBJYD1hheIBJAsSARMQpm8EG8X0yznzqSwfLrU20HmrpB0t0sSJ2MDljrUyiivIJNOrAdTcECbRycLzi4VeuOHlev8AkkAo0EMbkiQCDzBUwTv8jCg/jOQzFGulRaws5RQR6WDwdIOysIFyIuOsYGeJ/Ca1lViZJtqAgmCRteCIIPSIw0ZjOefk66sP5lL1wbMNJ1X+bT7YFZnhdXKsPK/mIWJQ77xqQjqYVrWJWbE4h0DeA84UqVsrVZnRY0ajJAIkge246QYwd4hwJgdVElgediw6xy6/4wj8crNlM6K8HTVANrQRAIjseXc4sXhGbWpTWpTMhhM733gkc/3exNqsAatAGnorq70wSGkAweYI3BHI9weeEhmfhecFSmGai1wGtrQ/UpI2I68jBjli4K/Dwx2AeZncMI59454EZ3h6ODTqqp5gMNQ6EgGbe0b/ADh7U4cPDP8AqTQqVloBnKvOnUsFSR9LHYnoRgjxXIp51vSKphjEiSCQWB+feDFzhez3h3LaRCCnzlABa3OIYbWP64mrnmWkAxFXTAU/iMGQTO4iMGLQ3imXbKZgO5fQwAdlvC3hucsh+6zgrlsyGGgMGnZQAQ1p+lrG1xG/3xJpcRXW2s61cSU06ipjcWv+tuZwM4nwOnS9akLSLemDIXnAIEi9x0EchjVEbVKdNwQGg7aZjbYXk/Mm3zgU1Vkby6wOlfpkXUctLLvyg3HxbE9a6E6KhJ1Cz89XITF/n2542pZ7SGpuSqn1Ix9aMJG4+klTAK2JBFw0nAuy7xFBJZAHBF1YR7i33tG3KSMLPFcspkqrK0iIuDO3t2OxxZGY4YpX+XpBY6hv6TzAbcdRIAg4WauXDkhmCEAkfhn+pbCJ/FBtuRF8VmzhT6y5RLgPi1q6JSqjyqyQEe4V9I2M2Dd+5BscEeN1n0KzIAUKsCuxggEWkfTq58sJLQGNOrUNOp6GR1JCttpboHW3vBHTDrw/Nebl0qmCKiFKqjbVEEgciCJ9vaST9NX9oFDIsjedlXKhi3pn0kyZBU25Xi/SMMnD+KpmqPmoZZf+tTmWQiFaR1G4NpA+AoNxA5V3O6GHg8m2ePm8c9WC1bLtr/jMjo1gaatGNJcEfS14kx6WAgmLcsVUNvh/h5U10JlWh1kyLgiRa02kRuDjlnKUKdQsQ2ojcQYt3AlvjGvh7OrVWlXpMQGBX1A+xQ3kEGLf7ZBxMzGdBJqiCoALRylbnbrIOM+nwHoxWRg7fzU9OvnHfqJm/tOF/wAW8AatRbUCKqN6eYNrSRaCPxW2HfDLxvhtMFKgH8uoANSXIgSrdCNPLscQ8jWdHCavMpkHSeYiftzEbXxtnVfeHvFb5amcvWU+WWlWIMow5RzQmxG4kkdMXLwjMivRDIxIJlWnl+Ujffp2wj+K/CorKWUCRt3t+TCJ+SNjYB4J8Q1cjWekVZqcgss3F41KNud8ZxpY3Fcn5lMkDRVUkEGIPUSbQZJjoTgAqkqNB0shmQ8ECNiNpF4IN8OdHOhwbfVEHk20feQRPXAfiPAQR5lNZ6rt8R+9salZ+oUszltJVgQTBg++467gHHmRzb6lCgqw2J59RMcu/LBD+EBDMi3WZQ3kcysgXHTcfGInFMqCJpSpQSL3mD9XuD7dL46Vygua3nqHWPNQetYgMATJHLaDv1wE4zwJM0hZBDAHlHzY/wDGO3DuKSyaWhmhqbKBcgbGOqz12M4P1iABVSKcmKi8lY7G2ytf2jHOx1lUrnOD1KcllIA/f2xwyrMDqQww2IN8XZnuGioQlUaWHMARtYx0O8zhO4r4IAuirYGbkf2BF+cEd+WMtF7g+TrU3D06y03I3b6SCYgsAykdZw48HXMVdYqU2apTbS2iIiJU3NwRt7HCFxDhJTkQOcx+o3/LEIahsSPyxpmzX0NwbNQogSsKbXtMHlyGC2coqZj/AGkHe1r94gfBwC8PUCGdSYNMyO6ncfDT/wCQwbZZXTEgxBB2jkO43HscZaCc+rTpkhlDRzBBsvuysVI/qEjc4j5ry66l1UU6iEapEW5sQIupuWt1veJq1JJBBlCRMfmOonljhTrFK0HdpIm4kCwB6NePb2xBqmZpVamlzprEaSdp20zAgxBseVumAnEOKVKTFQGKowZSb6SVKgjqskH4x34plaK6KlDUS5svQjdSNxBsMSPKnyXK62iDsZDFxsbaSDBHuMa4kZ5tC+MURnqDBlAb85vDL8gyD/fCT4f8RVuG19FQlqLCGUGRB/Gn+4dOdx3FljhqLUUUwAwFw1iVINp/qVgL8xvJvhe8SeGEcjWvqAsRaQRaOvLGe+m5xOTXw/i9OvTWpl6gcTAJt7g81I7gcuox0ztAVPrAPqteCD0nFRZOcjVFRHIuVqI30sOYMdVmDG8YtQVyqwtNrbTsRyvsZ7/fDGajmmy3Uazc6WYA+wvdSJI7A4HvWAaTrpXutgZ2BFiCOVup3iMSTnWAKlApmdDMBB7HcXvcfONn4mCFFdQ291mRteRb93xpkDzVFlOtduwII7sDt7i1sSeFZ1kLPqJUx5ildSkbS39z2HTEiqHT1UnZwecXA7g3Nucdsca2a0MCNIBszLtPUgfSY6Y1uzGcy6JZrhlKsoagRpG6C5Ht2v7extiDneHuFK1WbSLnUbxt8nYfbHPJVVDEC1QN6XWwdbSOkgyNp+meWDb8TVtX8QjRAll5GLsOhiNu/TGOnTss0wEYCnVZddrgFRe032+OfLE3NnUVWoA0rJdRP2jce0+3TpnfCxqKamXcVE5iYZSL3EAgix/PHLI1DTXTVWx3+/P9/wBsVsElKfG+EFR5Lj0T/LffTc+8oea9pGxUCssczw5yQpKHexKNB/ED36wRyOHiVzCtRc6S0BXWzMQQQ8E/WIErfVeL4B8RarlWNPNICuy1VBNNxe5sdJ6jB7la82PaPFqGZVlmC4+k7qdv/tHbl0wPOYzGSc1KTQlgykaxE7CeXMGeeOmb8OUKq66JCk7AGV/fO2I3By5qnLViW9PoIE8pg7FgR+mH+j+G7wj4hqLWprU0tRruNLC2hixKnuCSVM8zhvpUdMrAg+lhPUEfrGKddsxlPSraqQaVMSFMzedp+2HvI/6iI4U16baiIcpF4NmgnciQR1jBYZYZkpKcj5er0qxUMPwjUdJPQaSAe2IIyZp0yHB0btp3HfuNpHT85fDswtSh/LIdXFTSbi4a1upEH9MQaeaZalMMdKu6qQwtB9JF+ZBj5xKu2Vr69Sm4YQDyI2FxzFrbgjCf4y4Ef+tTJV0BmOY5/lPvhhr5epl6ukRBMhZsRvB77X/PHVqjN9SxbaZ63jve474bBKF/6e+MhWVctVMVVUhCdnABgdmA+8fGHvhmaMAkH1C468vuDb2IxTHi3gnkVPNpEqC0yJBB7RscOPgDxmcx/Kqg+Yo+ubMeRiLNaT1M4y0b/EHDxHmILgXEb9/fCrxCmURKgWxaZIsT0I6EbbXBw80s2DTkwCCA33j7XwEzuQBFWk8qrkaTyB5H/wAuWH5uM/XzsV1xqgCxakopq5mJ9KvbS3YMRB7kHrgz4d4xSzhNKqPKzJ9JGrSWjcdCZExE/bGv/wAWxd6LghtJ2MT0Kn9MAfEnC/VTYjy6sAORaGkaKgiLNBHKCRtbG/rPGPjb2sB8yaS6K6MYgB5VotbkLe4x2alTqoGpsJE3nY7EMOmwM4C+FfFLVmOVzkGsANLQB5igW7FhfpI7zidmsoVfXRMEGSpUgmO0QRFjHsbYw6dBPGvD7Et6VDR9EWbrHKewwo1uHKxvKxyBMd95xZicRSooWoLi1t1MbSd+3WLXGIGe8LU2afVB2ZNm7mxhuvLF0O+hbh7vSzYRlEMrBTteNQB99JFu3XDPlMuApE6lLnT2kCAfzvhYzgGYpK1IkVFhkvB1pBA9mWR+eDXh/Pu1FvMWCrCT1BAZWjkSDHuMZacM6DrPMQTvfnF+4/TEHNQ9MafS6EeoDnG/3H5jE3xAAhp1kWQSUfnY/S0cjM/fEHhOcD1qtAzq8taiD8JBYgj3sP8Ay7ThTXKcPWqpEHTUklRYrUEgxPIxMe/xCbhGksq1Ihv5ZNoY7oeQkggTbbrIzKU6iOzhiyo5EMdv6SZ6gxPviR4iQVV8+ndCPWon6hYv6ZjoZ5z1w+s+dIGb4uRm0pZgaC1Nipj8QCsJjb8f3PXE7iueNN2SrBDBV/Ua16g2MdQQd5IhyubUisdLo2ulVOwEQyN1WN/f3xJzOfJWjrAdNRSOaHT9DT3U32IgzBxZJVLsJ/8AqRw00gpYCdcSL8jHfbng14L8XpmaaUX0itTQKBJUuAIDLyJgXHudiYJeIeBq6inULVaZTUh5qwtv7GOmKrqcKFCu1KqzI66WRhYdYPMb7jYiO4sO7wunMZFo9PpBAIBIYD/6kaY7SI7C2BVDJQSrqqnfbediNmX3JP6Tp4D8UPW//WrR5yISrNcOu4PvEz9+sFM00GCpptMrN1vaxFgCLRsTexwyixGbLwhGkiPxg3B7yZBIiCIn2wKzeRNMgNzFj+GoOnZuWCY1SYIQgRDCx6iDBHUH++OuUrjympnSQpkqZNucAzbl26jDuDNB3y4YaQ0ndQwuDFgD/Yx0nGUc2VI5c25TF4g2PZhscS69EBTUSWWbgRb7cvzxstAVSVDEnSWUe24ne3f/ANQx5QzBpsK1JwpESNhUXoy8yBccxFrE4MUq1LNHRHl1I2EEEC5IPMHpv9sLNXKlALExFjIjeR9+mPaObMgqyhgTB2N/w2uCCLGPjBY1Pppx3wy6BpuJ/Cb7yCIAgix/zjbh3Gg58uv9RmQ30VDzN/oqHcg2N4PLDPls8tcEPGo/UpMG45TuDyi/2wI4n4aZNhrBNhsw7q23wcW7xRmcwr8a8Nig5rZWPSfXS2kXkR16e2Fzj2bPmUszS6C45ETuPYgH5xYtOlpgHSxAAgj1dBHPbl2wvcV4O6aquXAFzrpj6X9osjxzEYiGZfxGaiAvSAGx0knr+Ej8p+ceinRJu7UpvdWUflIB25Y41s6g1VUQgERUB3RhsWHzf2wSbjNGpTUlSHKrqgBlNrxfb4+2IGDwo+iQKoqUz6gBMhhvEjfTMj26YKcXCgCPUkhgx5eoGD0EjntPS+K54f4o/g66ny2CTPpP1Dl6TaQZg26bYbR43oVVIXUmrUdNRdMg8lvpJHSb2wNHhGFWnpdZKrs25EXK85H73wEeiqt5dwyQQDcEWkd7Ewe/3n8Ir66FNxBi1u0wQfaI7Y5ccymoLVRdUSpW/p5THTe3LBFQXjXC1qoQbqTH+J+cV3Xy9XJVvMpkDS217jcA9QRizWqtAiQbggxf+x/5wv8AiXIlqZYrqWPUF+rTzIPVTf2nCjVwrOhglSixanV0mG7kbEcwd+4wwVXSpqBuGMEHrEx22/TFWf6c8e8up/C1GlCSaYaAQxFwu86t4m8d8PWdc04YTB9JHTYCec9D3xdrptWZSrhrGmSNUao7xzXrgFxXImtTam4C1YOhoP8A9TN5UyfjpGGGjmCSHESI1Dnb8UjnBP2GNuI5STY2mQQbdbfl7HGT2qbi9OoYMGnVpsYIuVYXKEjYH6lOxGHXwL46XMTQzKqlVFkHk0bkcweZAMcxAmPPEPCC81KZipChlOzAczaQy7gid+htXfEEqUKq5ilqUggk81bmINoi0EReL82XVZi5sxklZi4M6YDKyTYzfbVpnYjEU8OrgnyGlf6W3XuDI1A3vvYg3GA/hLxUKgSXVeYVrD/cFYn0/wDY1r7mJwxZqlpMBTp5XP8AzfD0z2CcKzAU1KWqGFVkSTuQgZBPUqbdTg9kKLVS4YaVIVSATcgyBAItEzfY7b4BNlF83MIZArBXEj8agkRGzRBA/wBvxhl4Nn5SZBLIrmLC4Hv3E9PjGWk7Np/LCC4AMcovBA7bjFZ5jiZyHF6Du58p00MOiksL9QGhsWHmKvl0wxOq9yL72PwBhW8XZanWpkMoN7TuO45zEER0xEQ8S0TSrebS5xPPcc+o9++NOE5uMxYnQw9SmIUm09IG0jcY4O5fJKpMmmSgPUKQVBO1gYwPq55lULpKtchjuVPv3n7nHSTY5W5RnjXCvKYkr6GuQdo2kc9p+CcLVHMtSqCVLCI07yLFbHpEj47Q0tnzmcsKL3rJufkCD7iJPYziAnDFKhnXWSJE+nldT0YQIO3XfFLkyqzbL8uicUFWn5VPVTYldOrlfSQd7TE8xE4RPGPBy5Nj5ibTv/uQ9YvHxFjhhqu4GuCoVytQhZNMSFYnsFIbpttjjxGo5AWo2rSTpbcHkb/a2/5Y18zxn7vqvOGcaq0KtJ1fSaZ9JImBMkMOa3Nu+LcyWeFVFMCGBgaiYP4kk2ZZgjaxB3xW/iXg3p81REGH7zs33sfcYm+CPFnkxlqseW7HS5P0MRaeWmftJ3EjHOzK6y/lNWHkgldGXZgJg/YMvTb7YhioyZmjUPoIbS1vSyOIIInqBzsQPnMvnzQzBbTK6ATHNSTOnkYMe46TiZx6pTgrcArqBb+mJK/46Rvywf4v9TMwg9TIBTZbkRBFzc9RFuYPzhW46Ko8utlgRVpNrAF1cbMo7EHbblhlr0mZKTmdYCgtbtf/AHTYkcxO0RiEwWCF0kNMaZABHLsefSCD7MVRxnFzOW/iKauEPpqIRLU3G4k7pex5dthEpVWIKxqBHY/l17d8SPBdZVzuboMSPMAYjk3puwG0iTNunxpxQMvmQBqQ2kxMWIkC21jyNjil8FnqJSYgaKksFtpYlhPI/wBQMQexwy8C4xIFCrLG5Vzzj9Dz5b9sc8uq5mjTzFKCGEEiLHb1CPj49sLmZDq/SoIgzMdOsiLe2LtdGfP8PWpZgd7Mu46E87fuMLwyz0nZKhIsdLGAGjqWG3vbErKcWq0yHLBg34G5dYJExffbBc16eZpmoig1ABqpNztcAEfV0I3jFuKzeSJxbhJEsF8qtF5AKVR0cHvaROB9GlTdNdE6SR6qZuFbmNO49wL4efOpGAJVYIB2AVr6TOxBt0gXuBgHxDgGlmahv9SN8kOrXuJEm0erli1YE0qCsQdKhhyNyPYxf4698davDRUBUpP9uhB5Y0q5gVULIClVCZEgkEbr09vjHvB/FCu41iHQmWAs6ntyNpjb72U55bJ1uHsK1Oq6pI1qRqUgmPUNmX8+kYtRuIh6IrUiKimGJS4I2aO437R8YVsnxbK5iaTxDT6W2kG/QfsHBfgeRXLUnpgwjPIkyBJ07dCQQe2M1rXBuIClXVKg/lVX9Lj6ZYkfEnR7EnBHMZJkMN66T3HIg84tHxgVxXhaMrUX+g3Wb6ev2t+74J+Gc751M0q161KAb/Wn4XB68jHNe4xJV3ifwRUpVdVKGps1jMaf6QZ26A4b/DHGmNM0MyzPUUSC5gssXWf6lMkTyiCcH+LcPF/a09DyPI/P/OAme4YYSpLKYlWG4PMMDuOXtO0YRRzL2IdG1ARMm8TBnlIwZ8sgGPUjCQenb85+MItPjnl6fM9EMBP4SD6TflIIsdiPnD9Sp+3UHkQRcfNz/wC8FPyBZvJkC0dLfb3BvHv9sKnGMjILFQUefvHtaBHuI74f83ld2W0/UDaDybpf988LFegYZdDTcwQBcjSe20fPvjMNVU9Srl5CegBwQ535iR1BBuL/AKYt3wbxvzcuFzBAqU4XUCIdSAVb7W+BivfFuW0J9MiYImwPbpfl+mInh/xc+VVlWCpggMCdO8xBFuf57k43WYsTiFZlqOXvMMIBjoGAO21/ftg1w3LnymAERIE2tpgRyiQDhN4ZWdQAxNdQIgt69JI9SzcwYkcj+bvw0r5RiwHqi03AMGLAf2OBODZyomlFBbytKkgAypFjHWLb8h1wM4rllGopsPUByBAkj7YLZgtRrK5PpcKpG5soANvecDs5OlrFRDgCNp3i/c3jCk/hPDg1GqiN/wBRQV53g/8AA+MLvEVIGki9zfcEwbdogWt2wb8I1xWy6uAVdSEqAiIdUgsCN1YEH56jEfjuUfzWVRKuA0HkZvB7GR84183lj7nAZwLOFKgGogTcdbRee04m55HSojgs1OoQwAsehU8tX6g4gZzLCNYsCx22X/aeYIv7jB3w/nTUplDBKqdAjfTBv32g++NfX7Z+P/IJXrGjXaolCo9Gp6iq+lgYgsu24MFSeQjnjtR4fSY/yyIdSYYG/QwTKsPUp5j7Yk1OMA38p2UG4I+neP8AHwMeZeoFcsQfLedJjUy1P6TzGoRBvcEfiAxzuukyhGYpCGpVAjajBmbnaJ5bAgx9uVf+IOCGi5Kg6JtO6n+lu/TqPnFl0c6jBT+FnYSYMMLGCdiLf+thvFKLISKhFRW3POOlj7f2OH/of8/wocH8bVKTItUa0UFY/EAeh7GDfp3xZ5yYzOXU6lem9w0mCDvtYSCBEWjqMVV4l8ONSJqJLUzedyOfq7dDj3I5TP0KHm0ajU6RGuUqWMdgfqH3xmbG7JVmcBVqf/61WqaiFdNMm+kgnSZ9o7SBsCcdPLJB1t/MXVtALadx35m4PPrcB4O8UrXVPNg1UIDGfqAIIYiAI5W5773YOK1kDuCtiSVIEQY3E8jMEXFrcsMZodxOmyZinm6Y1FXVithINmHQEhj8gTgrx+CGNPezFoiQdp5XBHWb4D5biYpVAaseRUCox28thZX2upGkHppGCmeTRo1EkKhUxtz0gTeNMfmRhk5FvAN4G4n/AA+erZaQtOrFRQdgxABA9z6fthp8RcFZj51KCEnUtpEb+4/TFYeLcnVR6eaRTABBO4iTv2MsD8YsLwN4wGdRQ3/VpqA43mBAPcMJv1seRxm8VqcwFDumxgEm31aecRuBuLTtjtlswTpb0jSRdfTttIGCHG+H6WLUgANQgAWuJ9PMcpH2sbReHKmbo66Y01EAWumn1K39RuJUkG9+feHYso7xDLrUHnItjJIWDcb6lO8HnY2+4UFag0GDpFtMzyg9xtv0jErhzvl4IJZdQ1Lpje1rkXB6gYnVuD0601aLaKghpFgZmCRvB59L+2Dg8k7ivAgp8ykReBrW2+xO6nup5XHPCRxDzKNfzAumbkEWBI9Snrc+xBHXFqZhgjaavpYTMd+kiGWD+uAXEOGBvQzagy6U1CNSgj0zzdNUg8wffEidT8QeXV1FAQQCQDF4uQfaRH/EWbwhRWy1OrS9QCsIuDMmCQegg2xUHEskaJNOoCCps0WI/f6xywU8H+MqmReProswLJ+RZe8WjY9t8W4c1bNTO0vMHmNFoJn4N+0EY78P4YNcg+pNa6h03g9j6SD3wEzeYoZhddKoCSCwXn9jeP8AOBPDuMHKVWIqAoGDMjNGnYAqeQNiNx7zhZO3HF10nWLQVt1iPjl+uIXhLNeflHSoZKOyzsfpDAsBMH1GcGOF52jnKZ0MLixBG4N9rSLz8nbAgcCqZeuatNh64FRYgNBsd7NBN+exGDDoRx/gIKMlQGDExv7/AHv84l+AOKNP8HWaSF/lk8wOh6RNuRHfBfiuXFRd4kRbcdI7gz9sJWd4ZULq6nS9EzK2ItYj/bsCO4w9wdLPV4s1yPTf8Q74FcZ4eGAdRaNJHS9v8do743y3EvOoo5tJA7g2B+J/XEujVIBU9d+nMH2/5xnDqv8AjnCvNpupMhtnET2JHWYv+xXTL5DtTq01Yg8yR8iDcHFweJsrDB12eJAvB323/fLmqZzLByJ5TyxvGdykyjxzMZYGlyDHSWFxYqYn8JBn3ANsWt4U8eUMxSMoKNYbofofaSjG0kfhN997nAzPcJpEA1VUn8LEagDvG0HAunlsszCmG8l5+hwdJ2nQWMbXsf1xnG9WhnKSnQGVYZDeBIIB277e2BGa0gDy7mDquYgAD2nHXIk06VNXaTScAd1gW78xGJea4WGpgBjE2i0xEg98TIH4TzoR82kCBWVm2AUFAZjoQD8qcGOMuvpZKmsXkyDvHT++F3hvDIzryHC1aRkA7MjCJFpiWve02NsMS5VaVUKigq0C/wB+fO359sSqHT4SxJJgLUHO4aL9wCI/d8CKLVMpUB0mdhqEb9PfDtWy85ViiwVJcDvN/v6rYFGiXouWKtsy6bhLAg9Y2kd+xxr8mb864ghkWpQ9WgmVbexlR9jAP/OA/FVTMUqi02am6CxA9ipt0YW9hiYKaq6VacqjOKblW1aSWEFWPLY36d8cOI5N6NYmleQNYCzImNUC9yJMXB+IuNW3HDhfEKedpOoUU65YGtSNv5sQKidNUTOx6fVOtPKqKlNWQqWJVhMw2wgk8zo/8h742DIzU61MqrSyVFb0kqTZpjdGuOxbaYx0zXEA9bRURqZGltSjVpIIALDeCABI2++MdOnbWvwyQVtBU2jcTBHxPK4nCQadXIVGVNVSiwMqDy2Nuvxh5qOwRA1RtLsymqvrAJUlXE7qbD2PbHnE8gKlNXqKmoGCQYB5Eg7X3icSV1k8zQ89WpakPRbEiLgg2PtsbYsbhVVM/Q1U3IekRTqKQdvwsBvHL4J64rLxJ4dalULrPlkg6hfT789+Yxw4Pns5lSa1Kq1INEs11b/yBDc+R54dsFkqxs3lVCmmRqJmTsNri/OL/bB/w/nqeaopTqAsyKEa9+gMDnteP1GAPhvxUnEgKdSmFzAW1TUFFRhEoBMiRJHe2xIx0TKPTqh1VhVpn2ntHNTt7YexmcC+b4RoRqaPImSrGCRc2tZgInrB5YReI06nD80mboKdAs6C1juD2O4OwIHth9zDNUda6AkMBY32+pbXkMPfETP5Q6TI1gzPyLAzNoxdqcJdXM06lIV6J106qBoBjaPs63Uj/GF3gvF1ocVRSDpzFMoCbeqZXncTIjq+OvA2OXdqQHocE6D9KuALg7KCoM8jHe4T/UDh7ItOvRs1F5kX07FW9gQL9cZana0sxw1FMqI1CQV29iNsQhRai4K3B+pdj9uluX/GIXhvxH/GUErKIP0VE5BoPL+m9j032wXpZkFnWothe/Lv7bf8jAWvEKFOtSBIBAMQROmYI+L/AKYWquSAJpEeg/QLGfj7/wCcHskHVnRiDqUaT/VDQpP5jriNxDKk+qDqBBH3H64kSuJcMQslPMSVf0hjIgna/I6pjl6iOeFDjXhOpRdggLqBPce4+OWLU4jkFr0aitaJDA/Un0kGd+89vsv8OzZrqELTmaYZKgIhjBEEq31XA955YR0S+H1VAEOwO8SPSe03v7+4wVV9RDMAxiA0Tbt0wfzeUD2q0hIkSB7m3bp7xucCcxwhqRLURrXfQdx7HGpwxeUR8uQ5q0azUX5lTE9yJvhr8OeN8wrinnoem1hWWxUwYZgu4mJMCN74Wf4tZGsMnuPy5jBCiEYDSQZuIIJ+ORH54bIJasY1ok2deYj2v2PRhY2wOSkP4ggtapTlCdiVaCD0YAwR7HrgV4V4kHp1EU6alBwNJGwO+34GMW6k4McLKVywuoJBEj6XgqwB735X+cBSuFZbTUakefrWDaREx+/tiXm6Jn0Eht0/up6jt84A8Uzb5apTqkkik41jf0kaGPuAdXLbDXmXV1Qj1KwDKQb8iCD3DfniQXRzC1v5dVYcbHkRcSD/AFbWvy+Buf4C7N6YMdVk7Dczf3wR4hllq1CAWpVEJO24jcQYIIxqxq21Qwj0uJ9Q7xFxhSDmuF2OzLAIG5g7bc+1vbCnxrwwtaQTEQZ5gdQDy3F/8YYvCvjcJOXzlPy1Zj5dW5psDyO+k+8jfbB3ivh1X9aR1BQ/nG3yInGWiR4b4o+WIy+bh6f/APOte3RavRYJhjtABPMPfBmlaw1egkVEPISPVB5CR8Thcr8EdAdSyvXmD0P79jiL4SzxyuaFIsTRqEqFN9DGSoX/AGMTEbSRtJwEV45QdXFSmStRJcGJ91joVJHMfbE/hHFhnaRtFSkYdR1izDswuOm3KcSs/l1ZwI2Xb3kR3EYUMm75biFNhASqDSaBYkGV/UjvhB74Rn9a6Zkger4kXwOzC+XTLpA9BFoiAfT9uXvgiKK0kBCDvHtHPtfEGpQHlmms6fpvuLwZ/t8YEC1uLp/DlBTKMWBtZZgGR8jVH9sceGcQYuFZoBB0seRkHnuJG3c9cEjSCQKoGlrFTtAkggi8wI/YxC4nlFDeUCSAJpEA92F+YItP/rHSZ1jndnOoedyxfzQ1EMr2JAh1DCNQPMSCQf0m+nCvEwdFTMAfxFHVTYx9Q21RaVYaWgfEYmtWZ0SmpAqBQpU7GLGe3ME2++Buaoq5DGiAVbTrU2NoIkbmYO/WN8ZzhreWLlXapUBUHSQ2n8JUzteYPqg7iV7gbZbO+VUdCsqYBSZt1P8AvUgtPMSDiY2YpEamJBj0EgyQbsjRB0neeRMja8TUqg1FmpTNPVDXcXF+u1uhgdcHPrXE6ZmsgXMOUIdZFo+4kjb0n/g4UMz4PQSFLW9WktKg/wCPa9sONOqus6fUhuBuB3UxIt0kWExjtXyrt9IVjFyTpY/IEHCFTZHPrQrEul1Y/TFv+2doOxxZ2U/1CymYp0zUq+XWX0vrUgOu0yAVnZuV57YUPEXg4l2dWhiZZWvfqNPLn84FDwc+nUHSNrSb9DGxwZTsXHwHPUaq/wAt0dWYmVMiSIIPMexjngjnuGlY0rIH+Jx885XN1srV1U2KOp5foeRHY4s/gX+tFPStPNU3HI1Fhh7lbH3ifabEON+PcSOSzmWqMpNPW2u0ypGkn7EmO2GPiuRXUUhdBJ32gyRHLf8AUYi+IqFPMUw0BhBkq2pGUg3Ee/6dMSsiFrZNIvpXTPMMvpE9yoF9jgP+K3o1KnDsz5lFS1J5FSnzgE7dwJg+/I4tXh2fD+U4OpaialbY6SCTq6gb9RJ5ScKniXJHSdIkw29tW+x6x+YxB/0s8bp/LyVYHUC3ktyMg+j/AGmCYOx290drBz2RWZj6T1I7+ntj3yRUWoosWTbobkMPY+qRv7g41NQsCD09/gb445DMFG0E2aArfNgfvGBNGpioDtqUaTPMXtHOL++3PC54h8NCvpqUmFOulkqAWaN0YbsI2N9+d5a3pQ7GwJOmfm1+V8Qa+SGv2uQwJ57iNt+hxEq8HzxzJqU8woWvTsym4Mj6lM85Fva9xj1snESDIW8ze8T7/vrj3xB4fZ38+l/10sy2IqpyIm2oXG97DvjzhHGhVEVBoYErNxedmU7X/WN5xqVmxFzKr+Ien21Raff/ANYG5jgdJ50kb/haP02OGNqV21Ra9r9iTzF4xBzPDxciJjfb+2NMkjJcUr5DMs0TMqytJDqTO/2IPI/Iw1eHvHlDzyKmqmlZYYmCEe8PI/DMXjnPXEfNkaSlRPMU7Xg/vvhe/wDxfzC3kvLAFvLYQxA6RY8r2xYtXLUo/wAQhWpBcC8X1LEA+/L7Y08JX4dQAYlVVgb3AV2ge6jSO4HbCb/pTxtmZsvUMeXSbTNvSW+k+zlY6bdBhn8PZepRXMUolfNDIAAR619a+wa/zgJiNXXAmWUgqw5zI/M298bU8yiKBUbRcxA32nkYv+uBmVplBpNo29jcxz/ZxKyuWGYpI7s3PbrMHl2HyTiBT4hwMQWRZQ7pMR1i243Htjjw3P5jLv8AynOi00mBZD3U7qTvax6TfDfBTUCLW32jbr0g4FnJUKjG5VgOvKffkf8A0cRGeD8dp5likgNH0Nv8WhueE/xjw/T5mkaSFLLzkAHYnmDjbNcNr03HmMIn0uDeZtDCGDAxvtgzxen/ABFGTdo0seYYrBI6A3PyMFhlTPCHGlz+Sp1ZBqpaoAZuDBJHKRDR3tjTjHDoLCBqALR7bQfj9OuKw8E1nyPEjRYka/TbnzX3tI+Ti3M/xRnUHTsDJJiLXsN/+OeCGunFcwNKBW/EHiJJAP8Ak4iCtFcC/rYKV6c59sRMxnJIdYIIgCLCyz7kGb7YjeW3n5epsS9TUJtBptBxpidts3SatqRmhUqHS19jqBHsD/cc8b5ZGrUXplgTRO5mNJJusbEfYwLY08QUijMyEFKzXG3qE29pBP3xvQy3ktTrKQU+isu46Xjr+pHXGvGfUerQ8i7nWGMlt94Bgnty2Mff3N0FFElNOmQxUTBIMz2BiCDtOOyZ2iNYmaJkGnB9O1x/tNukEdscK2XVIZGhSdS72tcHmRF+lr88Zz9tbPA+pVAApoupGgJqN0BmBM226xsdrYjEeUxGkqoMIdV1n6lnfSRqI945Yl5oqGVhdCZIPS9gLaemPM1kxWWKALMgDU0YwZBnnusWg8mN8NnCl5BcwpgtYSdwQD8Af4xtwzibI3q9Q2B1FSP1B5bjHarWFRRpUqs3BAkXgqYtIMqe4OB9ZYBHI8+Y+xtjc5jneKaJp1xAYgmR9Nwd9J5Eb/8AE4BVOBaWMt9UeoG29pG0g2v/AGxx4Dx2mW8jMt5VcWp1j9FVZslSLSNgfYdAW6rkpXSybcxDL2NwYH7jHPXTFb8c8Na31htLfilbdiIG33jENPCwF9ReNwAR/wA/liyK/CiANJZvvYe46XwPzHDxvBtbafeYiV2Pa8dMDRU4D4jTKOyS6rzW5WYHqAN1b7zHxhp8P+LstTryaq+VWSGsR5bTPqHJbfVtc4E5zg9Os0Mgk7Gwa3+4GCN++BNfwyoPo9JW4aNQ+eRGArQ4hliVQhgykSCLzIsVI3nFZeKuCnLVkzNCVhg0j8LAgzbYEwfnE7gHiCtlj5VcBsuT9SRCtNmIvF99p6zBw0ZxUq0zN1cWI58vvtyxLob4TxQZuilZANNRASs/Sw+tfv8AlHXEjOyIYdf/ABM7+0/rin8nxvN8Lruad6Za6lZpuDytsSOht8DFheH/APVHL5kBHXy6rQGVz6XtpOhv6j0MTiRsULUQTbULn8jI7H9MeKDKipGoWP77j9cb0MnIVRGtDb/dyv8A9w3HUc8aVVZnAXcTI/ff9cCcM9llZgAYk8uUj8wcJXiOgcnXFRlVqNVYf+kMPocn8OoektyIEzh3YawywZF/cWnvYkH74jZtBWoaXAJEq0izSDc9ifscRBKroShWSrDUh3IMarcipHQgi8jnjRqQZSQwMfiU/mw3ExE3GAtKk+Vd8q4LUWlsu0E6Tdinuu8Hp0JxP4dnlq+lf5eYWZpnZhc6qZj1Id43FwZAJxqMWOOcoW9S32mN/Y9cLXGKz5epTqCR5bGGFiJkFWXlI5i04cjpcQBpJuV3B66Z+bYjPkmaUcBxptO5EbdGt1ho68tAmV88yVzmMqCjmWJBv6h6xpMjS24946YcPBnjBqjaKx1GofS1heFAU9D6fnTzwLfggpwCh0WKajMTyU8xfr+tl/iPhxlOulOncxMgzy6/r8jAl316ViOcx3P7/wA41yDlECQJUkXBFpJEW7kfGELwF41Z2FCvV1mPQX+oGxUF9mkxE3+8YsJ6oJk+mw5A8yY25TiTzIaWA1GfTG1yNoPcf2wucaQ08zScJqhykzb1KVhuRBJAIPY4qPhviTPZAjSzqoM6HEqZ332mORGHYf6n0czSXzkNKsCCT+FiDIKmLG2xHz0y2f6VMVEKlfqj0teDFt+YsJ3wJoDyn0zqR1ggSY6GCZEEEb/2xM4VxFMwoqUaiO4+sKw59VG0x9++OnFuDB1DARMzeCpgaoIBnbmL4QTvG/BoehmKA1VEdTA2gHUBeLTb/wC2G3h2fV6RLhiXH07AA2VbXkTy6nAbOcMfyjpfUIm9jb8QuRIicSvDXEkA8utpSpIAZiIIJ0jSSbG/7viGimfykKhSIWAwHIxaYP7tiHTqjU5a6qhA63AFvkj74LorItamUU6Rrk2UgbjedQ36YhrTjM6QAB5ckcpI/wAwfthgqJw6t/Kc1LgTuNiP8yPtiLwhizMSZpwfMWblTYn4sfjGcTY0qjKt5Etbe35WnEPJekBhczBExY2685ON5xrG846cV4a1M6QhI1SHHMG+kxYwZg2/TENcyaag6dQDT6pgW5dD3wxVnaApUEAadbdYIQx8QcQc/kCwCKrKh3XoTuBO95iTt1xfl5V+PscVCPsCVJurQukna47bcumOtXLsrIKYZXVTpKQ0g3ANtwZHPngPlqhp1AbhiCDqEAwSCCOhg/8AuMFxnKdQCAUeN1ME7jeLEE3ndSOmAh/EctXp1GqEIy1YY6BdXA0EkGY1jSfdcDq+RfS0Da5EjpY9/jpg1kco/mE6wJlX1cpsGbr64HsxO4Ewq2Wb0MbCQGiI1bGeQuIuP0xS5cVmzSzm8tTZSKqyOu8d8MPhXxl/CstHMuFUgaGYki1mXV/SbETcSRJGnETO5BkUq6RJNiLjtgLlsmtKqtInVSqkBQwnS3MCbRta1iI2OL6/a+L5Vs0KlKvLUqo90YGPcDljarwv0sTBYcxYNI3jYHfniuv/AMfUEGiGo1FP1KSpBEyBG5sbRfDlwDxMaoC1fTWSzCLPazAXkbyORxzrrA7P8KKgmJ9QPQGbzbY9xzwLzHDwWJDOrGCQDv3g21D8+c4asxxem1RaFceWXMKxsD0VW5E7BTvynGmc8OuFF1Yi0bfJOwv9sCV9xjItTQsw2n1bgiJ3/sd+pjG/hDx/RSgKGb1KVJ0VQuoaT+Fx9RgyQRJjDJWyTaClRJBGk3v7H36/nzwp5rwChbUrMqxdLEg87k7e+ImHNcS4fVBH8TSYEXDekf8A+gP30wGzXhKg6ebRCus2I+k2m4H6j7YB8R8LpTR2GowLEXANjDD2xA4H4nrZQMqGUa5Q/TPXseXfDoz9LR8J+K8wv8rMKDojS9O7KBtrX8a9xf3xYfkh2DiIYQwj2MjtfFF5H/URRURmplYMMVM2Ntjv1jFp+EvE4zFI+U6uyGGUGSV69RG+LhcwSzVJqdXVHL1+xEW63/tiKtNlYmAwIuORHbvthizwDLPQfv8AzgBmK+mVIgQ2mOvT8jgWh3iHgIr0SFlTapSfmrCSPZhtvefnC2uY11AmZCU6iidQMKwmC6ncQ0SDdCAQSCcPnC2SrScKboxNu9z/AH++F7xJwYOAbbyrCxBIj5BmCOhO+LpdoT5dpUPaoQYJ2fuOU2Nj13MYDZjiz5dkdgz050tp+tJmY/qj6ob+mxgkYlZbNPQq06TH+W7fy7xpbfSCbaWuNJtPSTMjP0lqkjSUc7QVM89gTtuL77HG2UngvF0dih9aldSsllcTBZZ2IJUlNwzOI2xOyHDqNUOBDQfw2Ye/b32uPasP/n62RzQL0xEHWqGFcH8UEHSbD30gG2GrhHjvLCrrLGGBBgHUDAgnsdjBNxz3xLAvxX4Qei7V8sywq6mTYx+IhTYjqvzfBjwz/qbQ0EZpmmFiVkzB1CROoSAQTBvBmJwbpeLstUH8xlEbMJiDO8gEd+V8CuJf6bUKtQ1Euj+pdG19yNJiDuPc4LFK1zXCzMMAw5qRt3E4FZrgoYMm6n8JBt2HMdt8eYzCi0cnVydTz8q7IU+4FpBtDL1Bxa3h/wAWHN5RXUX1HWqbq0DvsdxO4EW5ZjMH1Mp+bsTPMcrPpLL9XpO3WBf9d8L/ABXJB3MwpgyC0hxyInl84zGYYzRrgZq1KdPzHYhdQuYJgWk/itAM/Iwcy+TRnZ2P/TAibbR6p3O3tjzGYPT4FcSyo81nnedHQEqGU+2ox84i1cotRlMRUAEg2Exzi1zz9sZjMa8HqRk3D0VZyDpYrUmLKdV46oYYHpfEbjGsMitpCOQBUVjBiDtsD/nscZjMPzOYz93ignEHZKon8Rhp73k95v8APXEGhUhhOxP7OMxmNTpn67MdbJ62Gh4sCSRBSOUgeqNxz95xyz+QrMbKCChJI2qEdJWVc2EdYOMxmOf1cdfmaG1aLVFVoZhBkW1AknluIO/IHn1GcT4MKlMU6qlbyCv1TBjlB3OMxmLfF+PoMwzuVDKKpZRcKylwY5SRK25SO2CfCOMLmLyKVcfhmz81ZCZMxfnjMZjLXY4/HqVRqdHOpAqekVJHlt7na36nvh14LmSs03OrSAsn8QuAbneBfffHuMxJ5xngIksD7dP/AF+5wttRkwRDfSeh/scZjMZKDmuGB7gAMJFxv1Df55EYXOJeHEZSNCqb7CCOhHUdsZjMaBEzvDnptDKR0PI+2PMstRDrUusfiWV+xGMxmArr/wBLfGqVF8ipVqPUm3mmWYRyJJmL2tbDTxbIxcbCD17f4++MxmEA/hrMmnmcxRMqHUOtrGJBg8je47DBNoAKMRBgwek7jtNiPnGYzF6vATxlwT+UxQSVOoAgkEgzAYXhlMDoYgyLBKDK66lUMxGqNW4jY2XneAfvfGYzF81WIXGuF/xNEhkKsBKki0wLgxt/b2nCTm/CdamNSw3/AG7/AJ4zGY0z0I+H80KylW+sSLWnp99sZlOMZ3IFqeXqOKZMgFdQ+AQdJ6xvGPMZiXV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4" descr="http://bigpicture.ru/wp-content/uploads/2009/11/m05_716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000760" y="2643182"/>
            <a:ext cx="2751904" cy="1762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6" descr="http://t0.gstatic.com/images?q=tbn:ANd9GcRVGAmXEOUjT-TLR2ZsYlHLv2pBh0F6h2VxSsxi1dc-y9pHPvEXB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642918"/>
            <a:ext cx="2643206" cy="1624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4" name="AutoShape 8" descr="data:image/jpeg;base64,/9j/4AAQSkZJRgABAQAAAQABAAD/2wCEAAkGBhQSEBUUEhQWFRUUFRUXFBQUFxUXFRgWGBYXFBUUFBUXHCYfFxkkGRYUIC8gJCcpLCwsFR4xNTAqNSYrLCkBCQoKDgwOGg8PGikcHBwpLC8sLCkpLCwpLCwsLCwpKSwsLCksKSksLCwpKSwpLCksKSksKSksKSkpKSkpLCwpKf/AABEIAMUBAAMBIgACEQEDEQH/xAAbAAABBQEBAAAAAAAAAAAAAAADAAECBAUGB//EADkQAAIBAwIEBAQEBgICAwEAAAECEQADIRIxBAVBUQYTImEycYGRQqGx4RQjYsHR8FLxM3IHFZKC/8QAGgEAAwEBAQEAAAAAAAAAAAAAAAECAwUEBv/EACcRAAICAgMAAQMEAwAAAAAAAAABAhEDIQQSMUEFUaETYZGxFCIy/9oADAMBAAIRAxEAPwDs4qQFORSrqnPYopRUglTCUhAtJpQaNppaaLAEFqVE01EimBAmmmnJpppiFNKmmn1UCGp4pTTg0ANFLTUwacGgZEJTxUwKl5dICAFPFEWzT+VRY6Baafy6KLVPppAC8upC3U6RagZEJT02qmmgCRFRNNNNQKyVKagabVRQWTLUxaozUTToCOmpKtEK0gtTZbQ1Kp6acJSEQAp9NFCU+iiwoARUWSrBWolaaYmit5NI2aORTA1Vk0B8inHD0YVIUWFAhw9OOHo2qn8wUrY6Bfw9SHDVPzBT+dS2PQls1MJQjfpjfophaLAamZxVU3qgbtHUOxaNwVAsKr+bS82q6i7BppUDzaRuUUKwxppoHm03mU+oWHJqJagl6iXp0Kwxam1UA3KY3KfUXYsTTaqrm771A3qOouxrEimmgG5SD1jRu2HpCha6cPRQrDA0tVB10i9FBYUvUWagl6gz1SiS2FZqgXoDOaGWNWokORa82om971VJptVX1J7Fk3fel5w71VJqJp9Ce5d/iBUTxIqnSFPog7supcLbCiXmAETB77f70rPbl3mATcdV1KYWBJBkeoidwMD9qocT4YsoramuS0k6rrmRt6iZ7np1r53mcqbyOEXSX2OvxsMVFSe2y/xvMkRGOtZAwSfSTiSewkx+dLh+YK4BU7iY6xWBy2xw4uqsWzciXw9woqiEQJPpmV98EmCaB4n50eGH8oMvqzCW1B9WxkTkdemKXG5k8bp7X7lZuPGataZ1nm1E36Dwl9bltXBBDKDgzuO9EIr6NUziu0P59IXahppwKdIVslqpvMNOKfFAwfmmm8yiwKY0CB66bVRKWKYAqaKMSKWukBbJFODVVjUdRrHqbuReqQqgLpqYvmjqLsWy1Da5Vc3KWqhRE5BjeqBu1AZpG3V0hNsYtUS1SKVHy6ogbVTTUvLqJSmSItTE0+mmimIjSJp4pRVCBcRyjWNZZ8jYMVG8YCx0FNxHBhFJCqPf5bSTk0HmXMDaRm1TAEKduuZ6DauS4U8Rx7nVeFu2unUV39TaQABkk53xivj88X+rL42z6LE10Xzo63wyCbLtI9d64fSOgbQJ7n0H71znPFXjOL8hNbEMNcQFCqZYk9Ogn3+QrqLXDLwnChUE6RCyfiYkmZO0kmp+HOTrYtdDcf1XW6ljk5OdImB+5rJOnZo9hOJC2UGAqqJJ+uenz670g9VOJsjibtwboqFS2fiMxEiMZ69IothwVwQYwY7jBH3rvfTMrknCT88OVzoJNSSDaqfVUKVdejnWT1UpqFNNFBZPVSL0MmmmnQrCa6iXoZNNNFB2CF6jrqM01OhWaBFPpqRao15j1sjopaalTzRZFEIpRRZpaadhQOKiaN5dN5dOxUBJNLzKI1uo+XVaJGFymLUvLptFPQtimlT6aWmgQ1KKfRS00wKHO+Xm9YdBILLAgSZkED5SBPtNZvK+QjhbQRSTcYq7tGX0kTbx8I0sYH711fCCJ7/6ax+b2S/yJHUjBI1SVMyQCN+tfMc3JHJlbj4dzjQcMaTM9Lty47K961cS0GLaEEBvwLq1Elp9UR+H3FG5hfK2RcuNcC+Wha3ZbS0tpHWDGph1xS5fyO3b9KIsKy5PqJmdRzsTA/6rVvcJqd8karGkwdvU3qHvnevGegyLXD6bDC3bMlFDLcdhEapH4paS23esvgOYHhnS15UKV13iDOlmLeqeoAA+g9q6Tl9jVZVurKGO+5Yscnf+9ZXOYAZVjUVUkz1MqqiPr9/ttgyyxz7RM8kFONM2hSisTgblxFCkk6Qq/XSJNavCcXrGRB+4r6DFz8c9S0cjJxJx2thopooqidqRWvcpJ7R5GmvQMUtNFK0xWmIFpptNF002mmALTUYo2mmK0WItmnAqGqnD15j1tk9NOFqIapBqQh9NPFMDTzQA4qQNRpxQA+mmKVIVKiwBaKby6OBUgtPsHUreVS8mrWim0UdhdSqbVN5dW9NLypqMmVQi5P4Khj7NJFW50A2Yj7VW41MitG5bEj2G9AvqCdp279a+Ubs7qVAeHsZ//P5US+ukM0T6Y/P96sWTEmMAD88VPiExjrv/AGosDN4FNPDpj8AEfKsMcIxe4zKBquSsmTpCgCumuD0j5VQdMMwElQY+kH+1NPYmihb4U9Tv0ziMCrfDWMQB029okY6b0O6xljsBpP3Mf3q7w/DgBgIE5Y9CYA/tV2SE4ThxtiAP+qtrYXbfvvQHTQCfb9M7fL9KuWxH07Dr2nvTjmnDUW0Dxxl6rM/ibZVziViSQcr31D/etQAnai8deiQF/wDIVEmIxJP1wB9famscIbio4OkxkfhPefr1rocfnyjrJtff5PJm4kZbhpg9NNpqdy8oum3IkAEmep6VMQf1+neuxj5GPJ/yznTwTh6iuVpFasm3TeVW3Yy6lbVUg1ZzWSXEkqJxnJjofbbHvUuNK201YJHp7jOIM9c1yH9SXxH8nT/w39/waINSBrnfDvNrrtdW6oAVzofGVgHTHtO/v7Vvhq9+PJHJG0ePJBwdMLNSBoQapTWlEWFBpy9Ba5A7+wifzNZC8wm6FkQZ1EEESFZtugwftXh5PLWF9UrZ6sOB5Fd0bwuDuKdboOxG0/Tv8qwrNz1ukHBIBUMYkSDOwzPXpVbjeKufxdhlwpfSZAEqRBzO0xGMkisMfOc5qNaZtPiqMW72dSDUhQQ1SDV06PBYYVIUIPSN8D7H/usss1jj2kawi5ukHC1BmgxQeB4nVMAgRIDAhjtkqcgdNhTXp1LAMSJJ0/TrXDz8yWVdapHSxYFB36TvTET9ds9aj5QLAnt026VHi20rO5xuMb/pvStvk6R2E9OteI9Ia2JUk7TA+hp2z9N6r2i+lAwydRI95JH5VHji/lnQQDI98TkUxEeKubAYEVl824rTagZ9h7nr/vSr1uyz7HGMnA/XepngVDy5JVQHiABOdIPfad+lNCOf4rhHWxcQAtevqAF6Ko3Zj0A3+ZQVvi4ERFMaiIMSRMCcD6xTMhJO2q5CjfCEgsffA+/yoV2WdWAwsggYnAgEnbr96dhRZHMVKkQTE+kjOdhPQYP+iszj+fOvEiwyfy2tq404Yn1Ap6okEjO3SetWHBtqzhYbSMAyfSJCkjfJ3k/OqXH2vNuW3kBkAMkEkTGoaRtIO0/8aa9BmpdQC2DhQGOOmxyI2yRj50K3zDSBpYksIUafSMTqLAfc+8Y6yBLYwMnYAwevXf8AzQeHRl9Kn0zkD8SmYBMQsDGN4E0UKzC4Jnfi2vOVEKVKKCpOloWVbJOkz9RvXR8dfYqCPSZByYIgTmJBntnes+1y/QqgeoW3MHfUhAENH4gMe5Ud60L3Egg+67ZnbI/3tVdmmmvgVXpi4Lmq3AvQttjBjeD16/Y1e01hIUt21QRA9agEHSsyZPbOD2HtVjhudiDqKmBIMqMEwJk9a62DnJ6yfyeHLxX7AorcPxE4VsDOFmDieg+9Z3jLip8tVPUF4HQQQs+5BP0rVVdUgHoQew2/zXO+ILT3ns2lb4Q+vuIAjVHUkRvO9chenRZr8m5dK3C0D1RvuxguxPWcAdorXUwO4FU+DBCoBpHq1NAAnUCWiPnH0onHPJUREzmJwe4ODVQzSxyuLInjjNVIt27oIBBkESCO1Nc4kAHqRvQOBtC2oSSYJgmBuSYx2H5VZ8rsAST/ANZNdfPzlGCcNtr+DnYuLcmpeICOYqSywSwUGCD+IsARH/qfyrJ4S4qtLrGrAE9DIJwBvI/OtllALEQWAgwJiMx+f51kDhGLBztqHqkRMgVy82b9V9n7R0MeNY1S8NO6YLRqBjJAnEEx2G/5VyfNU0KlxrRNwMpybavgCOsgkj511uvU2xz1zHTr0kfpXDeJOcK7XkRZ0LBYb69ULH9IhiT7H2nPHJp2ipbR6DwfGrcUMuJAOkkalno0EwaPqrmfBynSMQGtrj1YM4WT7Ma6fyz2NfSYcynBN+nFy4nCTS8HBqrxtqHUG8y+YYC7CQGbEQe/XpR3vG3nSWicCAfbf3Irkedvx3nLcVbco0qNYMFgfSZA2BH9prlfUMynNQXiPfxMbjHs/k7axwaqI+LuT/uTtUuJ4lBpAKzqAAkTjcfYGsHlvKeJa0V4jiDqbUW8kQdgADcImMDYDc1O14RsYm2GIO7SW7/i367965Z7h/EHiOyF8troViAdjPtmO9G5XzJWsqRJLKGwCdyfV7CQftV2zy1FBAUAERiBAiMRtRLPDwx6TpHuAOp++PnQIa9xBCFoMzA+hAMVAtiOp/T/AGKlxLAnGwiM9BtUESAIz88T8vfamAW0uke2cDr1MTVe9DGZ9MdY0gySD7xjG3pz2orWGJJOMdTOY+EGMKO3Xeqw4hUXU4YlQT6FIXTODJgN8ppDHt3oWA0sowCdRHz7kZ71m3LjljIItAknXMse8ucLMVZuOzbBrIC/CsSWMEaoEARjDfiOQaT2WuWriMAPT1YNJO50+rTH600BnXOIS0up7hySxndskR/xQDp8qGvGq06SGmWKkjEHMrHTrNcPzXk3EpeZkVgssF0tso30yRuSSBtmr3IeL8timviHuFQVQ2+xyoGueh3IGK16qrszs6lueEHSEt6T+IvpMROrSVgjqIq7d49ETdcjBYShJJMHT/vzrkuOtpeEaeKtsDqGAAJGZLvB1QPyrR4Pl9wgo91lVkBErY1SIw0A6j75271NFG3/ABt1UPl27bXTiJ0oRGCTnpPaocu4t7ouMRbDK2kqgZxMA6A5AE7bTHXfJH0qqq9xIKBQBpDmAJLNAmBPaKl/GAKNNwFQJEEBYnJkGkBQ4nk9oyWtW2YwIJAhZwASIHWrQ4REZStsAJIBAXCnIglZ3A29s1VF4vJDCc7qoIHeIzEdd85q7ZJGQQZwRC/KMLjP2mgDnvGfO7nDcQGtxBUFlIBBIJEkb7dqDyfmqXkuXFbVdhBoQairXMZmIAIz2j5VT8ecHxN24WRdSKMgCDqmR88ULwB4WuIXvXT5fmLCoMEgsG1EHb4cfMnFbKK62yW3Z3nLrBVADPoOnUQZOnGrbJP96NcwQzggTGcROw+ZofD3ivpLfhcgCZOpstI2EkAdfzoXC8QbylXGSASVBKyYIAciCQI+w71hWyrLNxFYyARp26b0DiOYFJgSwBIUBmM4AMKO5pm4kJjGojCZkHoCRMVUbmpZjbR4uKNRhQcEiB1z75x0pUAXguMjVbIYGDqYpAk5ZmM7kmYjaB0qzx9q21o2pHqIDQIbBGcdjn6Vm3OOBkhyAHIaB8WmRAJG4YEYOYHtSfmKrqcs3UxpAaN4yBAnFMDYN8C2oYgL6RJE6gIMjuSv6/Ss1+TWGDAWgtu4skKpQgLtJAB2Lb9/nVa/xDXmFy1cJURKgoy7nYdwCMz0qxcvk6oBIIWSCmf6Se0+9PYUWuGNm3os21gW8+nGmDGp2YzM4nJwe1a3Cl2EsI9sgRt3mMCuRbn54U6bqs6SWJLLqBOBjAK7jMd/caXAeM7TD/xXVU7NCkEYxIOD0z1FJp+j0dDgkT7fOTn9IrP47hGuOmIVWllEajgASZgAb96DwXifh7mA5QsQE1oy9TOSABhepq/xfM7aOELqNchQSBqPacwPnU0xly2MnBx+dNbUnb3z1GcD6TWfd57ZtuFa6uskjTkmQJMnoI/Wg8X4gt+SRaeWORIIXfZiFnYTEUUwNW4og/bcATv9/wDJqassNmN/pBztO0dPeuR4Lnjlyr20BAJUqxbSRI1QVlsiYJ6V0PLLRZF9Ughs+kySSTvidvrQ00FlnQFWUEjOOszgCSP6j9KmbsBcDVBxOJ6SMYn9KX8NB+Iz7u0Y39IxUUtIu5SZn0iMmRn70gAXr7AhdSknYGPqYwTjpmqnH8QpIXVkENBMAbgTGDv8JqhzBtZH82GVgxYAdGk4zAjGTsKqWFeQGvkjBDaU9csToEgkSAevSqoDRvcSkbquwksNU7x847e9UrXM08wiNECdcLDrHQxJFBdri22K3bpuAE+ojEsVCxHpyOmaNw4uBcFxI6ydJPUYBOSTJM5p6FsFzDgkKg5A0gCFeRmcLHzzHWuZ4XnAsMGDO7MDpL2nkQTtAAImce/26K1wS3Ays94gQHPmMFkgTscHYx79asXeVWC8lSWTVA9ZBU50rnJ2PX6VVoVAbF29eSf5fluqljpdDG8CXOeuQIitC1eIEJmFGksDO25x8/pUbKywB1LbFuJC28sexn0kdiDRblgm3vcEQxJcYgH0yAZk4M7T0ipGCW7K9FIHRYDmJIWemDG+IPWs48G73f8Ayvb04VVFs7HDEEHde/UbVLjrbsTbUupEl2FxgRhYCtpMZJ7fWcWLHB6VQgvhcxfeGjq5wHxJ6ZNUIZOFZPQXZtQ/8hI1yP8A1AEdAI6GhO+yajBJI6t6TBjHQwZjEUTmFoSGZcqQSFBycyAR8/1qPCcOh0KgdHuzpRvTPVmCN8I7mOmO9SxnPWfHFu+bygBdI1DaG2ySTiD0+VVb/i25bwrWxCkqFyfhlV3PSMmNq4LlygXR8GSR61DDIP8As1Z5jZIY4TPVV0jHttXr6KzLsdhwn/yFcLaW+GTDTLSJIViTt+lbJ8YFEdx5fxDBI1QATpEGCRivKHWgjDHek8aYux2F7mt645dbpc9RoyBkAEqIjMbxmux8Ocvbhw1w3GuXLhjC+ldPVsyd9zFef+DeJCXrhZ9P8vBJhR6lmR179sGvT+Gueaihpb8QjzFB65PXEYOM1lPWi47OfPDLbQrcusxQsxuadAljqMR0kknOZ9qyb3MeCe2Z1IQxgC4z3CevWIknPUdK0/EnLxpMJ8KYl2xsYGfYVwL8ORuI+dOCsTZ2PJ+e2kXQreX6jAAlmxOScSZ+X2rpuB4wXF1i4wGkaQuNRMmYg+x/XtXkFxII+tbvguwt3iNDlyCh0xcZMg5EqJOCcYFVKGrBM7Hm7W7keY9z1AAa3GZjShGJJmO2PlXOcDxio7G27C2x0Gd7cxBBOIJn3A61qeJ/Ch8v+Xr1KoY22uXGhATmWxPtjauCuSPv3/zShTQPR2PD8HcvWXUXFBV3EEuSSSRpbMCR85mrtu/buWVtX1QXEOg6gQutSRpBXc4/OuL4LmVy2G8tyusEGN4Ijfp2qxw3N7iXNeqSW1EkAknqc7H5VbiKz0/lxTQGWBqhGIBBBzI9o0gZ2qlzPjb5uHRZFwSQCGg9wW1YnTqmO/XNcPb5/eVmhwVNzX6lnMRMdJEbVd43m/ElULMhBCMAFK77ATkyASf/AGPes+myux0vE8DxRAxbDMAZ1k5EnQCBnEn3k9KHy/nnFJdKWRaWMMQQSdIBJCNsckbjbOxrneL51cupaJu6SHhQiNpEE/EJ9W/5mstea3Ld9nJBYs2qdQkk5BG4pqN+g2eiXfFfFW4LsoDCZuWeoBkT5mD1AqN3xSeI/lXmR0gj0Wro2MHIMbqe+xrBuXr1/hDfDW1IcSoUucsAFndRjaCTJ7wLa8FxKabq2k7utsgmCAPSp2gAGBvU0kMscQwSQG1BSG9Nx1YHOhdRYwDGe8dNq0PJ1wTpIKHUFeD+EwTI1LAzPziuU4Xn1u2XLkpccerVbI6bTjUAYwff2ra5dzmyzakvKNOnWQhJZTIghCS3QZMe1JxYJmynMFRT5jJtIAP4CQUgYliKui1gudvifJgoJIgMYU/4rObcFcW1XLXBBY7yAcquOv8AxGIE1LibpUDSDDFCYwNCnSQcekDUDP02qKKLvE3fKtsyIgtIAAoRizNsEGRqM+0be9D467qdFLsrEABVwxJjTA2JAj2Anvitw/CtfVtXnDS4KD+IaQdvWROZzGRkAbVRto68SfTA0k6/OcsSSAZfTOMADsBvTEdJZ5RcXBvv3VNKsQMZaVJY46mi3vLRCHvmFWXJa2NP4pM9SZO30rOtckTTOlJY6n1l3kkD/k/YdZ3pvEls2+GbQYkBf5SLqyQPSFG8THakMzuG5pwd1lum4S5Y/wApCbjEBoV7iKDpzmOgitK5xAQ+iwUAYDUfItq05JDu2o9TgfKao8Bye4Qgb+IVJtkj0WbeIZi1tAuqfhggjJ+uvw7gvnSmg7BlLGYCyFBKL1yc42FN18CKVzjyGthfKm5Olm8x20nqES2BOdtQjJO1WLFu6t4s11nlUSFVLYAMncS0SRgHpkxTOwDIdROYAVQxaTMyxwoB6Cat3eFAA0qFUQYH/LpIA6b/ADFJsZ4Joz8j7VYvca7gBmkACBWjzTgWu3naxbZ0LAarakjUQC2BtnP1pcTyHy7bm4LisACDHok/hmOnfbtXtbRhRhO360Iv6qtWOBLAmR6ACZ98Y71BwKpEl/lXNVQMrIrK2JAhxO+lxntg4xXptm/r0XlL6mCmLjGEV9hpBKyQJ+UV5Ko3/aut8H843sscb257xET/ALtWWSF7LjI3vEl1tDkL1MgSTG2/6x7Vw5sPpB8swcgw2R8+1eicVcNx/iRdIls5yDETAmR+QqnY5guRcdGA2WVJ0mYXcaicx2kdqyi6RT2ecngrlxwltC7QSQAcCdz26fevRfAnhj+HTzrsB2BABkaBOSQdySB9KtjjUHlgsFNwxnSCSehIwADpP0rT5dzNL+kKw0Bd5EAyFWc9TmP1iic21Q1Hdlq5Z/lH+uDn22JHbY/SvKPFnJ/IualnQ5JE9DmR+9en895wlpWDMoAKgAsMmffoIFcde5itwtqZTa1kNLAgr6kUT8iT8wDU49bCWziVapsc0/E2kDEIZXBGciRt9DNMFxXpMwlr511PFcGrWRcQsyqEEKAMKAs+oECuWskahq2kTG8dY+leluLKgKCFtwRB+GCoM9hMzWc3VFROHXi1/lJtovHUCBHx5/Lr7VY4Xwq/E3XKQltbhGu5IX4jiQPUcdq1+G8O2r3EXB5sNbbWSukhkgE74EQc11v8dasIlsMigTHqEE437kkmT86hzrwpRv0zPDfITY4dvMJdXedEGAoxlT1OD3iO1bJvqFhVAnJkjMDAMk5jEdKHb4xWtgqRpM6SYGoDBO2xM/bpXOc05u3n2UAnW6YxMOumM7YYH61luT2XpIsc98HBl122iWko5m2TJ6j4ZkbbGp8v5X5SBFTTEFwWJJPQzO0j7V0PGcbbVtBcDSplRkx7LuSc9Os1yfGeJh/FuqtphlGcYBIKmJJA7AZppt6DSNzgraSNTAlsncHGTpVjIAyKreITcdk8mcaVUgAjMZ1dMZrB5t4hS3eV7eZVg0kkESCNx3FR4nx5GnQFIPxgl/TuJTC6TncCmov0TZ0/Lbdy3d1vc9DBVIKiWuTpkuT3npu30Otx/DDTIEspg7eqYJ222Ebb1yjc9sPdVSxI/l6QoYyQxOoLGZxk52jfHV2eZqQTpuTkx5bTMRkkAfn0qZAjO4bmrgAhMKxJEAY7sQM9cGrnNbivbUkmANRzE4gSSYUeo1z3E+IlQunl3HLjUFX4QZJYEnpgdOpofJubW7pVbnDu2vUTENEMcA3OmJz2oSY20dHwHLrIAZQqkx21ntJ3iMx96sWAoDmVlj0EH2x/miWuFt4Nqz5RA+PTaL5jHwt95q3puEFSLagjdFYPMbiWMH70CMzhrf8ANJK3CdKLMABV3OTHU5I7e1XuMVoAURPVpPy26b1K1y0hgfOuYkxrEkkAZgbY2GKjxAIAXUf6mYkn3gsTQwOE8E3w3DuoEaCQYxM5mep/xVLj+NL8NcJOGYgnTPpDGYBiTip+B+PTybltZ8z1vtjsM9f2rN4mfKuDS3pOlCQTPVj7mSc16Gv9mZ3o5OBntTeUKsPwjiTpbr0Ow3J7bflUG4V4nS0fL5d/mK1IK1hd/mf1ra8P8sV2Zn+G2NTCN84HtWIEKuQwInIBBH61vcm45US4pOXCgdus/XNEvARqcx4y0OHKW7SrsQx0E5GSBvMda5zSO35UW9eLTJ2AAn7UOahKhs1OS8tF+5btwoAYsxOkT1gk7jAx8+9el8q5Wll0S1AQy7ldmbCqMdMnb27VxHgpFN8Ekk59IIUe2Zz8q9J4MQzECAOvvkkScxkfnWOR7o0icp4uveZcCIrEBhOlZHxDf2gGsLxFY02lAWBgxBBkSJPtEV0nF3AJMEk+xP5DNYvOuLCySpZip9lUNgTmiKoTOHu2vXPtUhZqdzeoF+1bkC8vpVscTNvQ8kTIIOR3GTBEVUIqIbP2oYIObWZBJ+pn9a63geXcJxC2yzFJBGhSzOWG8kz/ANRtXFMWnqBXovgJyvChj0e4FgtlcNLAYJkkT2ArOelZS9NvieVWogoNIAXIHYDrsKzz4S4cXQ8BNBDBUMCQdQmR7d6v3OJ1zvv0DffPWazuOvK9+1aDPqkEqpIgLn1ZmP8AHvWCs0Z13D2FkO0SyScEYjVHfrXD20tfxmsrLl3KmDuGYwBMY1da7KzfbVdLowW36VYwA2Mlc5+33rzrlvMdfM0AT0guiARiVbO3eT9acEJsl42TKds/2rmzYn/NdN4ttny9ZGdXtgdBWBwXEMAwSPUBv2H/AHWsfCGdxyPl6pcSEaD5Shl6hZJ+QJMk9hW2/HsjX2UajplFGdkEIO2wP/8AVVPDTPA1CDpxnbEdNqDwXGFnMDOtp+mJPfH6Vm9stHAv4ivEkm4RMzAA6z2q7wPj7iLQAVlIAjKifvU+QcLbd71t7asQSQxBJADZGfpVfg/DP8RxzWl/loukt7CBhR1JM1eidnb+H/8A5IF703F0tOSvwx0+I7711HF82tpb1g6sYjM/YVz3C+FrCa7a21AmNWmWACgfEes6qscz4e0q27bnLkKDJG8KBjaTWdp+FbKXA+K7nxXMAnYA6smBlmjbpFG4zn11+JNm1aJC4LlkUSIJmQcAntvQX4UG8iWdJQaCSNtMxuIHf7UHkvDqeLu3DuzvpOTvvHToftQI47wtwhW5dIbPltGP6lPelwi3GRpuEwZGO+/WlSr2P0zM67Zck/zDn2+kb9qDc4V4MXSPkI6/OlSoEVv/AK5meWuajG5H71d4TlXqENGd4/elSqmIsXuUALOrJO5H9pquvLf6vy/enpVAzf8AC3FHhyxADEkZIyOmP1r0blxPkAzkqSZ6mlSrDItlxOee22udQ2P4f396w/EtlzaUaxBMGF3GCJM9JpUqaA5Pi+XkDDfl+9Qscq66snJx+9KlW3wSGPLP6vy/eo//AF/q+L8v3pUqQCucB/V+X71ocBzO9ZtqgcFPVC6camM6jmT8velSopNDOr5HzS5dtyxXDAYU/wCe1X+UcvAva5yzGSAATmACe22PalSrCSSZZ0HOpFpgD0Y/b/qvLvD6aOMttM+qNs+qVmfrSpUY0KRueKeGLW29UQyxj/e9cvwfBFWUhuw26bHrTUquHgmek8mtHJLSRjrG099qweU8W7cRcWVA9ZwD06TqpUqitjMnktki9dkyCHkR8/f3q34aDLzNoYeqVOOyEg79xSpVVf0I9BKmGzu5+0f6aFxfAo0ahJ06gSzYOAIAMe80qVYUaGDyCzFxOrFCWbuNV1wo7AFvyonKhpdiIk3CAY2BMwM9hFKlV1s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www.krasfun.ru/images/2011/4/1a439_696baabecee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4" y="4714884"/>
            <a:ext cx="2786082" cy="178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hMSERUUEhQVFRQUFhUWFRcYFB0UGBcUFRQVFxQWFBcXHCYeGBojGRQUHy8gIycpLCwsFR4xNTAqNSYrLCkBCQoKDgwOGg8PGiwlHyU0LCwsKSksKSwqLCwsLCwsLCwpLCwsLCwtLCwsLCwtLCwsLCwsLCwsLCksLCwsLCwsLP/AABEIAMIBAwMBIgACEQEDEQH/xAAcAAABBQEBAQAAAAAAAAAAAAADAAECBAUGBwj/xAA8EAABAwIDBQYEBQMFAAMBAAABAAIRAyEEMUEFElFhcQYigZGhsTLB0fATQlLh8RRicgcVI5KigsLSFv/EABsBAAEFAQEAAAAAAAAAAAAAAAUAAQIDBAYH/8QANxEAAQMDAgMGBQMDBAMAAAAAAQACAwQRIQUxEkFREyIyYYGRBnGhwfBC0eEUFVJiscLxIzM0/9oADAMBAAIRAxEAPwDMw3/LhajWlrC0tdLQSAN4SYdeYLvRVWYYlsGsToN2nGmdyIP0V3DtFHfDmPYHNIMMlswQDLZ1KzxXcZAJdJHwhx05BA53u4u4Por+ErT2f2ea9wMmxADnnfcOADR3fOchwVl+z4xTdy4Y070nUyJ6qGy6NWAA0tgg7zu7l/bmfRb+HwwzFyczxKiziIBfunDbZKi3JOWIjKZBgqbqasSQAyyE+hLSAYOhiYPRWnCylTpWSukVmh2Ibm2m8f2uLD5OBHqn/wBxcPipVR0aKg/8En0WhWrNYJeQ0czH8rLq9oKbT3QX+g8z9FdHA+XwNKxTGCPxmymNuUdXhp/uBYf/AEAiVdo0yw/8jCP8wfmsqvtmo/JrWjpPv9FW/o3PMkX4wB7BEGaTK7xGyESahTsPcuVu4CiKVMbxAc7vOkxnkPAQiv2jSH52+F/ZYX+1u4gIrdmt/M8Bam6U39TvZM7WnW7rB6lbD9s0Y+Kf/iUBm26QnvOMkn4chwHJUmYClq70RP6Oh+p3krf7XF1P56Kg6zNfAb+eqt/77RtnYj8quDtJQP5j4tP0WUcHhtHu8Wj6oVTA0RHfzsO6ou0uE7kqDtTmedgfz5rebtmicqjfEx7o1Mh/wkHoZ9lzJ2S05PHsgu2S4ZehVJ0Zn6X+4U2aqQe8z2K7OnhmtnihOYVyTauIp5PePGR5GVZp9pqzbPa146bp9Leizv0qZvhsUVh1qnODcLcfh26tafAJhh2H8rf+oVLD9paTviDmdbjzH0V2lVa67XBw5GVgkiliw8EIzFVsmHcddWaDQBAAA8kxaEPfIU6dWc1VdXXUt2Oi5J+KBc5sfmMLry5UMbsNtU7ze6/0PVO0p2usqMkUgTvSDMFpgjkckbCV2kEibiOEOtYqqOztdrwWtEZO7wuFfZsd890jzg+IVt0jI3YhWaLH/mkf3ZW0E/REp025fEeX3dWMPsbWo4uPCVpUWtaIaITcSqMnRYx2O43DD6JLac52iZPxqHEVyrmQi0ICVWmSRw1Rm0QqE90NzRNlYp00zAiwmTFQ3VJ7LKVSo1jS55AaMyVze0u0rn92iN1v6j8R6fp9+i0wU0k5swevJZKiqip23efRamN2lTpDvm+jRd3lp4rGxHaKq61Mbg45u88gsx7N0bzgT6knqUYP4CMr680fg02KPxd4/Rc5U6pNIO53W/VMMO5xlxJPEmT6o7MM0Z3VfeRGlFWtsLIG95JuTdWBWDcgkcSUKEoUrWVRcSpb5TObMckgnlPhNcjKUJFqmAkSpKu6GAkeaVQmLJnZKN1YBsoB05FTbWKr0G7u97cBGnqpU2mZJm/oqweq0PYATY4VtuKdxT/ig5hBD0oVlgqLkKVTDNOSr/0rmGWkg8QYPonqOjJSp1yFBzQcFWse5neaVcwvaKoy1Qb48neeRWzgtoU6vwnvfpNj5a+CwDuuVerhYMj76IXPpcUmW4P0Rql1uWPEneH1XayiZ3Ga5fZ/aBzO7Vlw/V+Ydf1e66PDva8BzTLTqCufnpZIDZ49eS6umq4qlt2H05q1RxCg5sukGDx+qJRpAIzqazLQQhtxZHxDxGStU8S06qmDeEN9Pl4iylxKHAtTebySWcKQ5+aSXElwrLe7grNIKqQiVsYyk3eqODR7ngBmSmAJNgk4gC5Viq0TbJZu0tuU6Vh3n/pGn+R091j7R7Rvqd2nNNnH85//AD4X5rNpUUapdLLu9LgdEArNXazuxZPVGxWKqVnS89Gj4R0HzQWYhoduggkZ8kXEVNwafysnA4TdqOdMk8Ba5nxRoDs+FkYwgrQJ2vlmdnl5la9WtNlFqG1EBWhDiLYUoUmlVXYiTAOseXBWKb5SDrp3xuaLlGCd4soByg6qpXVIaSVOm7ipb90MFV2PIcZNrRbJQLrK1sfHcq+xyjUqxmg0Nb6n3RXqQNwoOYGvtuFBuJBkC8KbrhYGN2pDyGjIEZxnqPJX6FY/hi+9aZ0ssjKpr3Fo5IzUaRLBGyUiwdsDurgzz6pbsiECnXHjmRqrDFoFihkjSw5VGkQHVBwgk+6tYao4tBOuWljlISZmUVxsmY2ysnlD8Wzj/ZMWoMJXQTUDcz0nmpF3VVsjJwMotOvnrBhHZiFT3uVo9eaJTySBunkjAyFcfSDk2Dxr6DpYbag5HqFXbVIVgODk0kbXjhcMKMUr4XcTDZdZsrbDa2Rh2rTn4cQtVrl5wWkGQYIyIsVvbM7URDa3/cf/AGHzC5yr0xzO9HkdOa6+i1hkvdlwevJdQ8jNIQqkhwkEEG4IMiOScEi8oOQj2EcsCSGK6SVk1isyrDQS4wAJJ5DNcbicWa9Q1HZZMH6W/X59Ftdrcd8NFp+LvP8A8QbDxInwWLTbH35LotLpgG9q7c7Ll9YqzfsW+qk2kpVqoptkmOZyRqYGaxdqVZdBuOGdxkjDjYIBAztX2OynVq/iEGSrDAqWH1OhjzVsFJqulFu6NkYFJ5sYz+aAa4E8s1Wq40SRmRB8efuovka1PDSvkOArlEk3NjaRz1ujfiwqLsaARNgRM6cgivqgmM+h1zTNeDscp5ad4ILm4Ks16ljeOecKsdr0xrPT5qVarpEg58gsGm7dcYDTycN4X4ysVbUuhF2I3oWkRVxLZQbDOLc+vPkreJ2o95Bb3QMrqJ2xUjIX11QHt9b2sM9NAoVGj0GWR+/kgYq5bl3Ecr0D+zUfZtjMYsNv+1sYDaYd8RgnTQEfVaFWo+26AW68fBcs6n18PZW8HtM0+6+S0+MInT6hfuye/wC65TU/hvgJmp8/6T9kfaGyCXSyYIJM31yEq2zD/h04m7RedRmfZSo7SY+QDlBFtOiBtLEMm9zFr5g55ZaLVaGMGRtsoT2lfUuZSzA93yz+ZVmmJfvAWiAZ+St0zCq4fd3Ru/DFgiYjE/hsk3Wtrg1vEUDlY6WURMGb2A5owPkpOyss3Zu0C+d4QZ9Isr7nqccjZG8TdlVVUslNKYpNwh1DHNVqpDhDokSRnprCc4nem2pHl0VSu+Gn9ZkDw4eSg94t5LZTwO4gNnfn06o/9QRmJ4R1sDPJGpVDJnl+6oYOrNiZMwdBrPsj/wBQA7dGefURooMkFg4lXT09iWBufLp1Vr8UFRZVLTnZBY6Sm3rn0V97rCYgLhajX7wzuoOYVRwVWHEafNaxEhSBuFlkb2brFNgtpVKBlpluZYcjx6HmuzwmKZUYHtPdcLfMHmLrh3NWl2bxxa80ps+7f8ouPEeyDalSAt7VoyN10WkV7g7sXnB2XVmiEkEOITrnLrrF5/UrmrUfUP5jbk3QeQCMwff3yQqLO6PvkrLGru2NDWho5LzSeQveXHmoYmpDSsLf/VfmtLa9WBCzHO4XUXFa6Rndv1RmVAFN1bLgfoqFappmRBE9c1YY4ccpmVVx3NlsdAAA4pY0tOZi38WQQ6XbhHPeGR4+cKricTvOMi3wjrxRadX/AIgGxOR9UPNQ0vceQXQx6fIyFgF7uwPInN/4O6bF1g4kW3W5cMv5UMLityY8vbJKoN0Rz5HxVZtSHOIy9NEIM73PLwcrsW0MLKcU7mgi1j+61G7UbuEOkk6aeDuCptA4gCDe5JtYeyC8yJNpy+9bIVMRB0m+alNO+YDi5Kui0+Ghc7sv1ZVym0i3HzNuKlUqBoPXpb5pF4jO+eXqPNVCC45CPGeuayhFSSArJrCOM+iT2zPRDZS3c7SOF+cpncgBNvbUJx5KLtsqNMuF26c73Rt11jw18kNz7yBMZ8uvNFY8kwONuqlcqoMb6qTa7wbE2y/jwUsTiTUNzlkNOajOhkm/3H3khuy6Wt8/vRSEj7cN8Kt1LEHiUtHEOdsolDFFjrXFpvNlt0Kwc2RNxPNc+wT16q/s/EhtjaTroiNDU8DuzccLmPiHS+3j/qY294b25j+Fo0mxlkMkOrTBznO2iGMe0bwN44X/AIVeltQkjeAA6+qKPqIW2aSuUg02tfxSNYcC99vbqj/0wYe6YBInyuoupy+eEQUdzp4Qqb8XZpGckffkpP4G4PzTQdvIS4b7E/Pr7K01+ehUXPhDbUBBM29lF7rjn8grA7CzmLJwitcAtfB1t4LB3p8ytLZdW8KxrrrHVRWF1ouagPJBDm5tII6z9QrTggvb99VNwDhYrHG8tcCF3GDrCpTa8ZOAPQ6jwKdcLQ2vUptDWmwmPEz8065h2mSXNiu3ZqkfCLpqbLeARmhRpi3giBq6u2FwbnZWD2gfdqof1EEA6rQ7Rs+E81hGpfosEz+ErqNPhEsQx1UqsnqHehhWqVcbs6xJ8SQq9QajNNhSHBzRZZuItfZE+zEkPEcAEZ6dfRRrtIc6dcvD9lKmGtDd0XNzJzj2Vl9ORDr8T0VbEOaLXgWbBtnceyw1EZjDvP6I5p9QKh7BfLSb9DjHrzsq9STMZlFpUshp7TnPFCzucuVrxZGo1gGm871ri41kX5eqGnZdMLcV0Ks+wnw4DJGY0Boy5/RRLZykweHryRHHSYPDNMVNrckqBpkmSDb1UTXYM7Zcik6qBa5J4ZkkKtSbe/nGWScDqoOfbw7qVXET8MgcYPjHJMzFA2BkC5BjxhXHUSItE6m0+KCHMFnEdITghQLX3yVYoPBaDuwOETbik8kWEGfHkqtTCh0nfdyg2jwVjDUy0AxbS+VvVRNrK1hccEeqlTaHTPnmOiJ+GPH5JqTbxYe8wYUHt4kyfM8QFFWAWFykQdRb6pqgt9lC/qADB8PYeKOKYImb8OUZz8k+yiSDeyEwcTnzsi5yAY5qviHgCYyjITkjURIka3lP5qAsTwq1Ue9zSdBoM+pQqBIaARM5coKcNMfvzUajBfKTzy8fJXNqX8XETdY5NLg7IsY0Dnjr1T0akuP6RNshw8f3VipUuJyj34eqptqhsC30BT06hMjhkisE44R5rlK7T3doSQBYY8xtf5/urFJ0uNrCwV7Zr/8AkWe98DX6c1c2MJqeC2wytceFpugNfSSRxF722B29Oa6Mj78ENw+SMoEfJELYXK3VJ1MJlN7bpKvhC1iRWmsspAoGExEhWw1XA3CyP7psVkbew29TJ1F/quXaG3nM5dbLva1GQQdVwuMwpp1SwC826HKEI1Jtm3XZfC1QDJ2Z+fohuMkZzmOFrEz1VqkRFgEBjpyt146pnDdi4ucpy5lDYKwNPfXV1+jmRo7E28uSI7EHjDbx4Zgqu8l8Ra1pUxRaZ3iM54hMDBuZ4GfRZpKhz75widPp8UIbZoBAtf7qDmmIMDMZe6LSYNIy9YuE7g2MvGbZcPIqTO6bjS2njzWclEWssUxZH0HqgzOhN5PrqrzMPOcATnpN4HKYVR9ODIBg/NMCk9pQqDY14zrFskdrG8+XlZVX0S28z+6mKZ5gG+evP1UiLqppsLWRG71ySIjglu7xMi3GfkpuiBfnEeso1Bpz4kk8uHzTXsreEE2TNoQAIt5woknLW3lHoil27xifpdEY0RbU/cqN1cB0QX1YEH215KB4weU5xxVmpSt18rIbxw8ZTBPa5yqbMzbiDr18URmGAM6a3UKrS0gyLnLKIH7IwqB0RoplUNAJtzUKlMEa5ZIQcQ2ADY2OoHDnmrZqEAiQdckGpUaSQCCPu8JgUntF1Cjio1z45g8R96qw+s4DuwcsxI/fVVqjGnThlbx9lH8NwEiDwmxF9E9goXLbqDGEu7xnnzjJXHugE5EQg02RHWZ90nPz5XhGIGhrSOv7LkKyYySNIOx+/wCXVtzgWEmZLgQdI1ELV7O0Td3QLDZULmgboE2HO/vddrsvBbjAPPqpaXEbkrH8XVjezYwblH3VFzVY3UOoQAj6854lnOddOmqOElJVrWG+S53Ye29/uu+Mf+hxHNdZhMSHBcV2r7K1MDVkSaZMsfw4Aniruw9tb4g/GBfmBqPmEPo6sOFijmqaaCO0jXZQsTtDsk1G7zfib6jMj0WrgsQHBWXMlEpY2yssea5ymqZKSYSNwQvOaeGJMyczmAEqtOCcr/fGy6LbexIP4jATq5vzAWG2XHx8gfsrj6iB8L+Fy9t0uvh1CASRnPMcwVT3hcHKx+4T4dozaLGc/ko4oAGDIJ9xx4aqVN4Az8FUdlvZ4jfkib0/RMahtGg4pVTIEDIxIF88vRSiGnmMlGysDrnCMHefyPFRpCBGeXnzSoUi637yishpEzEH2N+oMaaJlMXOSg4m0DIzfy4JNOfD75JnwTImLST9yVOo2/dNoERqIn7CSa+SUJjmixBkZSJvN58J8k9N4JIDra+OWmVlMgW5m8WOVwU8Qfb52+aRTNBCeq6bcvXySpZ5mCIznl4J3N3gTFjEcxy+vNP+CDlIvEZcOCZWZvdK5NuNpNpPHkhuESM+kacEZwBmCTF7m86+qVKAQDnNwLEm3qklglBbh94a5Ec466ID4YDHAZ3vxkLRrmSSIAOgyA4DyUWYI1DEAWHeN+WX3mkHdVF7MXG6o1TLd4Gx90NxDQMp6KQpgGNYPLIqT2jdPhHHwU1Tki6gSWkEXvp95ZIxbqeOXJVaka/T+FO/0/lKyYOAuiutllM8Y4BCeZkhE3pHP5cFo7G2C6q4b1mCJ5ngFvpXPkPAud1VsNKwz7D7/wAq72e2NJbUde0jrf5e66d1MxYx6+SnQw4aAAIAyT1XQF0cEAiZwry2v1B9ZOZT8gPJCc+AszGYsAEkwBmSpYzGwCSYaM/vjyXJbRx7q7gGgxPdbqTxPErPU1QjFhut2m6Y6odxOwFbqdoTJ3WiNJN/FJamD/02rvY1ziGkiY4JIH/Wu/yXXihph+kL1HaeyKeIpup1GgtIXiHansxVwFbXcJlj/kea9/DVS2/sGniqJp1BIIseB4hYIpTGfJWubdeQbA22Hi9nCN4fMcl12HqhwXnO39h1dn4iNM2O0c3gV0OwtuB7QQcviGrT9Oa6mjqg4cJK5DVtNI/8sYXVPpSuf2v2e3u9TseGh/ddBhsQHBGNOVsmgZM3hcEFodRnoJe0hNj9D5FeY4ukQYcIIz9Tqo4TZxqmw3Wj8x+Q1XfbT2MyqIIvxyKxquy302kRLNIGQ4EIJ/bezdd2R+brvx8VtqobMs2Tnf8A4+fzXN4rCCm+G8Ad7xvllok2JBMc59PBDdUlxLhZ0jm3hHkp0NJ1z4W/hCpiC8kLtKBrmwtDjc8z5o1F8EEamP3Uq1OWnUtvbhrvcv2QKTrm8ffNO905Rzi8+KosiNxZJ9rxa4ym+QCI1oAiZH5ZvA+4UCwnuzYXOXh6pVWZST4dNUlEXBun3r8CRkI+51Uy2R3jfLLMRAVUyCO9ees3vmrpF7j+YTkJNPFcIbTYgTA+yUnYkeBgA8kVrNbcud/4UBRBjIDXXzTYUrEbINNxmQLdItxCI4zmTJ8p+ad1JxEiePC3FDw9U66csuKdLGymHkCDYa3z4SlRxLmO7kgwQbfcqNd+8Yba3PMa9beiakINpPHlnZNZQJJwhOkknLK3PUnxTCkInI6/RGqXNhFtD6lDLIyPDmeVlIKsixTCmB3naRP7KFaCe6CRpNvZXMJsupWMBpjU5CYtPFdXsbsu1kOfDniNLDoPmt1PRyzG4wOq5/VNepKBpDjd3+I39eixNidl3VINQQ3hq7rwXZYfBhjQAIA0VplGMlGo8BdLT0rIBZvuvKNT1efUX8UhwNmjYITzAWNtPHhoJJgBH2jtANBJMAZlcNj8e7EVAGgxMNbqeZ5qqrqhG2w3WrSdMdO7jf4VPHYx9d4DQYnutHPjzXpvYXsGKLRVriahuB+n91PsJ2EbQaKtYA1TcD9K7UGDC5OecvK7tjQxvC3AUDhwkjeSSyqSDTCM5lk7WwpubZOVErnu0nZWnjsOWOEOE7rtQRkvBNp7PrYKuWOlr2mx0I48wvprCsgeJWL2v7GUcdSh4h4+F4zB+i0wTmM52Vb2gryDYPacOhp7r+GQP+J48l2OD2kCvMO0HZitg6hZVaYnuuAsfH5Keye0j6bg1/eblM94dDqORXS09bgB23VcxX6MJLvi36L1xoDlF+HWLh8a9sTcEAgjgRIK2MLtJrkTa8PF2lcpLA+E2cLFZ2O7P0qly3vcRY+a5zaHYyoD/wAbmuEZOmR5WPovQAGlJ2FWaajhl8QyidFrtdRjhjeeHocj+PReSO2TUpmKjXDO8QLcxbySNLdOvv0Xq1TBDULOxHZqi8yWNnQxB8whUukHdjvddhR/G7AA2oiz1afsf3XnpfOYuPu3FI90mYiB0vx5yF2OI7GMJs5w8ZCpVuxb9HjxESsTtMqG7C/yK6SL4u0yQZeWnzB+1wuae0yBAgXI5cvNE/EsG6jVa9XsfW03I6mVXHZOu0yGt5y6RGmapNFON2lbWa9pzj3Zm+/7odXDBtKm9r5NSTuxkWn7ughxtcX+zPmrzezmIMd1v/YZfcq1jOy1Qx+HYWkudeYG9EDjKgKOc44T7K12u6e0Znb7hc6+rvEwDGVzEwfRTY+G5ECfu63G9iKhF3NA6ErQb2LBjeecosAFobp1Q79KHy/FOmR7y3+QJ+y5I0d4gyZ5mw4JsO4uJAEGTaJ4W5rvcP2UpN/LPUytShs1rfhaB0C1x6Q8+N1vkgdV8c07P/njLj1NgPuVwWE7L1XwY3Qc976Bb+A7IU2wXd4jjl5LqG4ZOaYGaJw6fBHm1z5rka/4o1Csu3i4G9G4+u6pUsGBYBG/DhPWxQCzcRjpyW8kN3XPNY6Q4yVYxGKAWFtTbDabd556DU9Asra3akNJbT7ztXflHT9XsuZ3KteoPie9xgDM9BwCGVFcB3WLqNO0Mmz5sDojY7aT674gxPdYL3+ZXpnYTsL+C0V6w/5DdoP5Qjdif9ORQArYgA1Mw3Rv7ruYXNTzl5XYMY1jQ1uAmwzpsiPag0irMLIpIKSnuJJ06gDYKyMlWBsn/GPRMokKwxTIso0wimmkolZe0tjUq7CyqwOa7MEey8j7Zf6P1aM1MLNSnnufnaOX6l7RXbwRqJkK2OZ0Zwmc268S7M1zVwwa61SidxwNjGbZHSfJFdULT9M16ntjsmyoDVptDa0QYtvj9LvkdDylcJjNn55jPMQQRYgjQg2RCCpcDdhssVRBHILSNuszC7dMwDNyDPdIj3W1h9tcbdVy+K2UQ4kZOvwuLH5Ku19WnqQOBuPVGY65w8YXP1GixP8A/UbHzXodDaTTmrbHU3awvNm7eLfiZ4tO6fLJXMP2np6uc3/JsjzC1Nqon87ITJpNTH+m4XoTcAx2Tx7J/wDZCco81x2H7QA/DUY4f5R6FaVHbL9JPQz7K0G/hcsboSzD4yt//wDn38FE9nqn6T5LKZ2hqDV3qjM7V1R+Zw80iJeRCYCn5td9FdHZ6oMmR4KTdhP/AEqke1tTVzkB3aap+p3qkBL5JFtOTcB3rZaw2I7VL/awM3AeKxXbbef1KrV2w7UgdXBP3ubgmDGk2YwldCaVMD4pVari2DJc1V2wP1jwuqtTagOhPUx6Kszxt3ddamUFRJ4WW/PNdFX2qFQrbQJ5dVkf1TzlboPmnoYVznSZtx4lZ31wHgCIw6Lzlcrju+Rc2PQKv2ixwoYZxHxP7reN8/RaWHw0ZrocH/p6ys5lXFAkNHcpZATq/i42tpkg1RVuJu8+i6WkpIogOELyPsz2LxONd3GkMm9R1h4cV7N2Y7C0ME0bo36hzec/DgF0eGw7WANY0NaLAAQFNzELkmL0TQKjJQCyFacENzZVScKpVRGOkWUKvBRpmElJWpSTB6dJMq0WTtdITBhi6hSOYSSWlSNkYmyr0Ta6PuymUCgVRaybBZQUYsSoNSSVyjkuZ7Udni+alIDe/M3Lf5g6PHHXI6EdIxykSCFNry3IUSLrxzGUORkGCCIIIzBByPJVnU16jtzs1TxAJ+GpEB4EzwDx+Yeo0IXA47Y9WiYqsLdAc2u/xdkehg8kWgqA8W5odNCWm42WFVwTXZtH30VOrsKmeI8VuvooZpLcLHksRe5uxXPu7OcHeY+iiNgVBkR5kLoNxEY1PwNS/qJOqwmbLrjJx/7qVbC4oNs5+n5/3XQAJVRbxSDfMqBlPMD2WP8AgYiBdxsPzfumGGrnMu/7futxosE4CXD5lP2uPCPZYJ2dV1P/AKUm7HdqQPVbJamDUuAJdu7ks1myBq4+St09nsGk9VZDFNjVAgBOHvduVBtIDIQjUKdro+FwD6rgym0uccwNBxccmjr4Su22H2WbSIfUh9QZfpZ/iDmf7jfhCxzztYLc1shhLjc7Kt2b7NxFSqIIuxh0Ojn/AN3AaZm+XSVERAquQl7i43KKNAGyE8QpfiSEwdKjuKCkmIQnNRTZDebpJKtWZKA0K88CFTLbp1JQkpKRckkldGbkgJJJkleo5Ky1JJJVlO5DppJJJIz9ERmSSSSQUgFCvRa4FrgHNNiCJBHAg5pkk7d0ztl5TVF3cnvA5AGwCA9JJdFHsEBm8SGFMJklcqOSmE9TIJJJDdJSGQSKdJOkolOEkkimSSeYY48vmEklVJ4VfD416nsmi1tFga0NG40wBAki5tqrgTpLnHeIo+NkN+aFUSSUVIIIzU3JJJJ0N6gfmkkknGyG9Bekkkkq7zdJJJWK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data:image/jpeg;base64,/9j/4AAQSkZJRgABAQAAAQABAAD/2wCEAAkGBhMSEBUUExQVFRUUGBgaGBgWGBcXHBoXFxcYGBcXFxUXHCYeGBwkGhQXHy8gJCcpLCwsFx4xNTAqNSYrLCkBCQoKDgwOGg8PGikfHxwsKSkpLCwsKSkpKSwpLCwpKSksKSkpKSkpKSksLCksKSwpKSkpLCwpLCksLCwsKSkpLP/AABEIAJABXwMBIgACEQEDEQH/xAAcAAACAwEBAQEAAAAAAAAAAAAEBQIDBgcBAAj/xABHEAABAwIDBAcEBggEBQUAAAABAgMRAAQSITEFBkFREyIyYXGBkQehscEUQmJy0fAjJTNSkrPh8RVDssIWJFODoggXY3PS/8QAGgEAAgMBAQAAAAAAAAAAAAAAAgMAAQQFBv/EACcRAAICAgICAgEEAwAAAAAAAAABAhEDIQQSMUETUSIFMmFxFBUj/9oADAMBAAIRAxEAPwBRcbyXRJGAAKntOj/YKAuL25UolT7aJPNR08YFV3d9s5GWJ93LXDhmPEk0vTt+yQqU2uLljcJ8yAmK56xfwb3m/kK6LF2r4d8Af/omoOWFpxun3Pugj/bX3/HCUjqWtuPFJV8aqVv/AHP1Qyn7rSR8aasckKeSLLDZWYjC1dPa64gPlUw03/l7NdMDjiJy1JyNBL37uz/mx4AedCu74XZn9O5/FGfl+cqNRYpzQ1IuBODZ0SOKCfMdUUqvHbhOamuj/wC2oUK5vJcq1uHc/wD5FemtDo2m7M9IufvK/GmUwOyCEbdeRAkKAMwRI8DWu9kt2XNs26iAD+k0/wDqXWUZ2gleTyQr7QEKHnx8613skYT/AIxblCpA6TXX9kuokVs/Rw0rIOJmtgNKyZTr60zwXEWXrgSCToAST3CuXYC+64uCekUVZAmBwzGmQFdE3juAlopIlSzGekcZA18KyjbZPExwGkeCRlQtjIoQr3cUDKUyfvJ49xPjVqLdTYwqBQuRkrUz68ONae32Ti6yiEJHPNR+6kfE5U0a3QXevoKVYGUpSCSkyInIEnrKOfh7qOqVk7JHOLkwuPD+1Pdj7qXbwlthwg6EjCPVUV1zZu71paZttJKxq4uCr+I6eUUcq8URM++BSZ8qENFKDkcrHsmvF9ostj7S5P8A4g1en2NOx1rlkeAWfwrodzcAg9bP1pai8Un6xV4/nKsc/wBShEdHjtmDvfZOpAyumiT9lVJ7r2YXUdV1lQ+8pPxTFdOfusWtCvqEHnSP9pb8aGf4utnIbzcO+bOINY44tqSrTumfdW3tyejSVAgkZgggg+B76fNA6kifsiP71JSSdST4wR6VtwfqMfaFT4z9COaGfQCD507fsm1aSk92Y889O+le0bFbeunMaGutizQyL8WZJY5R8iveDbyW7p5J+qqPQClbm9Sazm/Lyv8AEboA5B1XypAsr5muPLjJybs6S5LUUjcu71JNCL3rArIpbVXoZ51Fx4lPkyfo0qt8jwqpe+bnOkCWBUihNH8MAfmyP2NV71OnjQzm3XT9Y0F1RXodAoljj9AfJL2wo3rp1UajjWdVH1ob6VyFeG5Jq+hO4Ue8++o4hVlvsO6dTiQy4pPMDI+E60C4w4glKklJHBQIPoatJFNv6L1OiqHHa8CDX30cnhRaQG2U8atw1IWauVHWNiSrrVTkki4wYIpBihFCtXdWACdKzl5blJoYTTCyY2kF3JoVVOHtkqk5H30turRSNQaJSM7iyvEKhjqabYkZCa9FgsxA1q7RVMrbSVKCU5lRAA5kmBWm2ZswMLcS6AFNwlUhKoxHCdeQJIjjFZ8bPUFAHI1rtr2ang28FJno0BU5HEhITI4Hs0DmroOMWK9tIHSLViBzEAweoQQBAABPV0A40oesiGw6BCCrDrxifTI1oW933Fg9VRnOY8I8vxqrbVkpCEMgyMlHDoVRlB4wFHOiUinEzoNbr2PJ/W9v/wBz+UvOsTc24ThIIMitj7GjO2Lfwd/lLo1sA/THCsjimcs/zFa3hWJvbvBiVyA9eGdWwoinaC23yrRWA4T1j2uWQzpS+ysdlIb7+Ofedassr8toVgAQVH6og8Z62vHnQj94omMyTzzNU9jkmixuyMz0kTrx+VdF3aOGzSAZMmVd5PuygVy36WoZH0rRbrbYcQqNWz250HfPOpJtxopxXk2z5EQfT8aXXbpJ1gcBXzF03cjE04Fc0nJQUNYBqtbZ0OXjXk+d8sZNNaN+Hr9lUmoONjjV2AVS+3I1rm7Zr0VKQKocFQwqBMSa8BWfqx3z8qalSCcUVqTh8KpW/FFrSYzFDqtxTo5GTovINaNnGSVTPA/nSKbWmFyWlgKQoQe7gD3Eag91Lm0GYAJPCKM2ltFrZ7fTXB68Ho2RGNZ1kj6qQeddngzyzmjFyVBI4pv7KdqXg/dfWPQx8qRdIeVb7ebYYevX3f8AqOFf8UH50CndpIrfLkxTaM8cLasx8qNSDajWzTsBA4VejY6Rwpb5SGLAYhNms8DVyNkrPCtumwSOFTFqO6gfKYSwIxaNhLNXt7vGtf8AR6+6AUt8mQaxRMyjdwU42HumhTgKhKUnQ6E9/d3UwDQrRbMtcKRVLNJ+wlBBZtBHdQF/sxtYhaEqH2hPpy8qbkQKV3j8VFYx0In9z2D2ZT7x6HP30BcboqTmnCr3H35e+tMi5BGXGppdmitg9EzDO7LKNUkeNQFvFb1SARnx50G9sRpX1YP2cv6VOwLgZZxMppLf2sprcL3eAHVUfMA/CKUXewXBwxA8vwo4yoBx1s1F2lgFWYynz8qzW3QyhMpIVnnx/OtK3XV8VH8edBG3U5CRiJV9UCT5UMMLTtsp5opUkSsr5hBkThMyNPDnlU17dQAYTJ5kxlXl5uVdW6OldYcDWUryIE/vROHhrSxxhNauiMryv6Ll7bzHV00zpvsjaZdQQrOPnWYdZirrDaBZJykHX8aJwXoX8jvZtWbvoxPAZ5RPlIMHvrJXm11OOKUo9pRP4Dwq682/iQQlMTzPwpRRwj9gznfgvcM58K2HsaH65t/B3+Uusa1n5VtfY4P1xb+Dv8pdMFH6UV2T4GuQbW3l6K7aYBlJAL0gEEOHCkGdIAJyrry1Qkk6AGvze6S8646s9tWIcCEjsDySB6VbGQVnRHbZlIylAGZg5ax1s5j7M+VCP26CE4VGCCRl6wBl5wape2uHWhCUjLMx1p+9qfKBSn6YoHKNIj+g1041Bm2HdK3mmCsTkTA7so0H4Veu5Kk4QcKRwGQ/E0nVtFcdlA74qpdwSMz6aeGVVYSROw2iWrhQzwrWZ7jzEDnlW2t9tOAdrEOShi95zrldwk4sc5knQz4/3mnmyt4xklxQB4GdZ0BOgNJyQUthxZ0JG1Uq7TcfcUR7lVYLtk8VjxSD8DWV+l95r3/EDXPnw8b3SGKb+zSrcZ/6seKFfKvC6wNXh/Av8KzK7wxXyXiqgXCxfQfyy+zRqurYauqPg2fmagm+Y+q26s/aIQPdnSuztccZ0c9cpZAABUs6AAn4aedPjxMUfEQXOT8tiverfJ22SG2EoaWsScIlSU8ytXE8PA1yzaK3HStTiysmSVEkkmP3j+c6293ZB5xS1EqUeeRy7xpGWUcKXXWywmPrDOQkEkAa5TnwzrrYusVSM042M9pEB1Xl/pFCF0ULvFe4bp0Tor5Clito99cSeNuT/s2xn+KHfTiom5FIVbUHOq17UqviZO4/Vdiqze1n1bTqCtoGi+FlfIP131VLvaQm8VRmytnu3C4TkB2lHRP4nuoviryUpNukP9koK1YuA+NbCyGU1RsXZuBAbQnIak5k95o923wkjgPzFD1SNMdaYNdPQDSO6uKNv3+/Ss9fXIFWipE7G8yI5KP4/OmDDwrMWl52z9r5CjrK9k6/nX4UbRSkalJH58a9QZpOjaHCczRzT/u95oaCsLcbqkor1OfzqLt0E6ZnuoaIc2uDJznLjWi9mb6BfwuFDo1xPPqzB+7NL3m0Ewdfma92Hu+XrxCELwqzVOhlOcDn4cprb5RzHpnbt3dnudGpp51Nw0rKFo6xThwltWZChoZ1OfOuA70WqGr65ZYGJtt1YTHABWk92nlXctn7JUhOBxxRxp6wCjrlociBAjLnXI9q7oOFx8W60KaBUQesnEvEcTQCdSnTPLOfBqetimnejLuHQEFPjp616iwKpyUcjhwpmTyJ4eNB4FIVCgU80qBE88jT3Ybpxq6LIJ4AkyO4KzImretoqO3TE7luUmFCCOBr63tFuEhAmBJ0GXfNaG4cXiktpJBzlI5D3ae+lu0LgBeNsFswAQcjJGscqik2U4i3AUKKVZEGDW49jyf1xb+Dv8pdYVwkmSZPfW99jZH+KsRwDv8AKVRiz9FPfs1eCvga/PzjJgADFyAPrHD+1foF79mrwV8DXKdh7pvXEkIKUwIWsRnxg6qy5etXIdjaXkz1shQ7UJEEaznwjuzq0WSpAAUonSJn0FdOsfZ9bpA6SXY0B6o8wM1cdTWit7NDYhCEpH2QB8KpIJ5F6OTs7lXTgBDakj7XV8zNN2fZu8UYVONpzJ+so55cq6PhqK4Ak++qbSVsHu2c0Pslgft0g8T0ZJPqrKl1/wCxgqT1bpIMmZa17jCq6c5ftz2vjX0hXZINZ48jHJ1FpsP8vZyhj2bXzGTdyw4kfVWXE+hIMUPdW14yP0lm6R+83Do8eoSY8q607bHhQr7ZHCKOVPyiRbXs4ureloGFYkkagpI8s+PdRdrvElX7NC3DHAED+IwK6Vf2Tbwh1tDn30gkeCtR5Gk9zus0QeiPR5dkyU+RHWBy76BOA1N+xBZbRcKNcA4pBzA0kE9/KrkqhE4pUDOYCiQOSjmJBNWbRtHGkYVDCDEEhKhrHUVn4xr3V4htGHMAE5HFhSMtMgc/CKOxi2ga7fUCFSctY0JMwPDKap6IqxnGQE5HEmNc9P3aKbxLOECCSTAkcOJP50oa7ZWBlnlGvLUxxy40Ssjoxu+B/WFzn/mn5UmPjWj3qsZvrg83D8BS5GzxWaUkmyktC6K9jupqLAVamzHKh+RBdRSGzypnsbdm4uiQy2VRqZCUjxUcp7tadbubAFw+EaJHWWeSRwHedBXXbRpLaAhACUpAAAyAHdWLkc34tJbDWO1Zy+19kVySMbjKRxAUpRju6sTWvsd0OiSEpACRyPvPMnnWpx1BTlc2XPysbBOPgRP2S0ABKSeZyy+c0r2ndYBBkeMifM1qXHqGdWCIOfcc/jUXNm/KNCTfk5xf34E51ldqbQyNdE3h3XYdQot/onOBT2T95GnmIrAI2KASHczpAJy8Dzrq8fNGasTk0JmLwhPnNGWm0AlM8avd3dQrJBUD/EKAvdirbTOJKgOCSZ8x/U1uuMhFsebKup6xOZ0HIU5tLwE5nIfH8/GsKxflI1p9se1W+BmUN8+KvD8aCUKGRdmjbvlLOFoTzPAd5NM7ZhLWfaXxP4UJbFLYCUCE/HxPGrkqmlBN0YpOKTp/Tx50M+ozI6qhnMnUaQa1uztkL6JKXLC5LgUMauhWQQFSY0+rlHvzonaGw0qDiUWD+IrCknolyG5SSkgGRkF+MityhRy3MK3J2heLYK7h4rIMIxYZwxxUBJ86R7y7KWVOlpa28ZxLAJAUZnUd+cfkt/oriOkLVldo6oDYDS+qYOIkTBk07+ilwHFaPwps5FpUhc5Hyq2mtkUlVHI9qi4cUelcCgSMhwgR1Z0GQnPOhrO5VbuApzBEEf1reI3bdC5XZ3CxhiOiURiJ1jLT5UFdbuOwlI2fcmCqSG3ESklRSJhQ6owjTnRJWhb0xQneJsiSlQI8CKR7Tuca8UeHcK2Vru0sNJCtnXJViJP6JapTJIBVlMdUaCZPKvf+GCeknZ1zmtBRDC8kAoxDxOFQjvNSMEvBHJs56Zrb+xg/rdgdzv8AKXRl5uzIewbNuQpQho9AuEmDwnmRnyFG+y7di5a2qw4u1fabSlYUpaVRiLShMkCJPCjAO+IGXrVS7hAUlJUApU4ROZjkOQq5IypPebvIVoBiPaUo5n7x1UO6QKNUUNVOACSQBzJ98180+lScSVAjmNPWle2mT0UdEp0dkpbOEwciQDwFUJ2ei3RgaBAOZkkmfGgk1FWFFW6Gju0UjvpLe3RWe7gKiqZnSoLryv6nyJzfVPR0sOJR2QSrPOjG1YSCDQgFWJNceMnB2h849hldbSA0EmgxtJR1AoVw1FuJz0rZL9Qzyf7qFxwxigh3CoSMjQLjZ4Z0Y1ANCvxORrpYeYpQvIyvj3oHK8oIBSdQRIMaZH+9KNobEST0jeZSJwkmRzKCMzl503XnVIVHcRW7FyE/DsBxaMmptME4iVEjMAzA+0Dy86pcdSlWKOsBB+sDIz0Oh1zzrQbY2cXAXEEJIkuCBEcXBGY748Y1rLLgY04cUE8TEkagjQ+Nb4u0UvIFvIn/AJt77/yFLRTLeMxdvDkv5Cl4XWKS2y09I9Ca+wGo4zXuM1VEs224aQltxXFSoPgkD5qNa5NxlXN9271acQAymZ4ToRWjb23GoMc64/JwyeRujo4knBGn+kxVa7rvpMnaqTx14VB29BrKoMJpIYvXsUtf2hQFxe99KrjaFNhjFSmOHb6sztQIx4lA58jHyqLu04oNeJ85ZAan3QK34MbjKxTfYi7eApkacBSdxbjphtKleA+daBnZLaBnKp1kz7tKMYdgQgADuEV0U0vAHX7M3abmqxYnAPuyPfTgFTcAiBw/pTq3H9zQ20HEkEGrblLyXXXwDs3H54UYzc8tedZ5FyZIPCjm7mKqiH6JSa5zttfSXLiwT2oBHJOWvlW/vH8DS1fupJ9Bl765yFZeNdNnGSsqG8VwyQA+oToFHFMZmAqeFWf+6T7XbQ24PNBgd4y91Zfatio3qHfqIbUPFSiRAHhnPhWd2/clSggeKp48kjMT5Gl9hvRHT9l+3O3cdS07bvtLUYBGFafiDHlW2tN6rZzR1IPJUpP/AJV+a7faKUuo6QGE5kDnwyIB/IzrX2G0mXYDbsKOQSZzPCEq18AajkydEzvLboUJSQR3GfhUq4swblCOlwlCcUCSW3NSAS2dASDxnjFXs+0Z5peFTystQ4MQE6dbP41ayFPG0djr6uUp9tYbXhcbCxlKkEjXPST3Vptl+0+1eSFQ4kHQ4ZHuz91EpJguLRrHXMKSeQJ9BNc9ud57lTXTOOhhKwejbSnrEH6ylHTu5TW4ZvkPtKU0oKBChxGcaGRlqKxQ3ILrKVXS19IAeogjCB9UTEyBrGVOg4r9wATuXtN3oy44QpKyTiUtxSyRkAAoYQnXMHOnl1tFKxpnSa3tA02lCRCUiAKsTrWDlZG4yo04oLsi8rqkuV64aoVXicjbdHWjFBKCOdeFelDA1Ol/wX1LVOivkuA1Qqo1KL6hDisqHWatxZVU7Voi0UBJMxQr64okk/n50Dfq48a18ebjKkSSs+YuYII1pPvAkskqTJS5CkGezJhaM8jHfPDhVlndlSiCI8PnNF7Rbx2rgjEUdcDujCrXLQg+Vei403fVmOa9mM3nV/zr/wB8/KlmOn+29jFd06dAV+6BVKN3xxNVPIk2XGGkJ8deoJJAHGtEzsVsV7eWiEIJSM/60tZbGKBXbuAIgaCrXbwETNLkuQKV3N2UmKb1sapUNfp+FUg5cc8quO8Y0j5VlnL2hm7mTE0qXGT2X3vyaq42xOg99Kntoa0vW6dJoK4uYMDX4VePAhMmMUuqcXhHmeQ/GtFawlIA0pHstoISOZzPjRof1p7SWkUnQe67lV4eQhIORyFIX7qhl3piKNIFtj2828VZZAchlQL9/lrScvmjGNkrVm4cI/dGvmeFRovsAubT65zopm/kZSabW9m2jspT4wCfU1Y4/GlRyX0Ujv212CtkpSSkqjMGCIM5EeFZ93ZT+GCoOAiIcSCf4hCh61pnl5ippNb3GzlRlRgxsNtLhW4wsyZKQsqROkhC9O8YoPrWZ34tC85jU+gIQ2Q23hWhyBqEpMtrJJnXThXYVtJ5Vzb2hWf0hS2Wk4loSkpAIGZVnB56nypbXXyOh+b0jjf0AuOBKAQpagkDIZmAJ4DWt3tGwNq0nouhU4cnHyAkmZGBlMEhPAqOvhSjbGwLe3tHumeC7xQAbbbVIR1kyVKGqsM9w79ayexdolu4Tjz6wEq60Z8DnQV29jG1HydIcvbpdslpC4UoCM8SgkqkADQk4dSBlrwrMuWC0uupfVK0qIOSkyQBoIyyjWK0m6ruK6QEgYelU4o5wkgFSuAEZYctIoPbryVvuqEHEtR18I99DP8ADSDh/wBPyYhFl2pzk5SBlH5FaTdplWCFRAMJjlrz76Ttg6ZiNOX5ithsGzOFCD2lET4qPykVWNtsrKkkdN3TtcFonmqVeunuAosir7RsBEDTh4DIfClV7e4cs5rU3RjSs+fs0niBS51mONVuXM6zUEOTWDlTUYNmvFF2TVUUiva8Bzrxsm5PZ0iSkA1CKv6pHI1Q4aNwaRE7InWrW34BETPGh1KqC1mpHWy2rLCuKrK6gTUZqkgqJKzpfcjWmKGSqYilO2rktsqWBiKRpMakDXzrZgj+S/kXPwAFMKPfTbZ/WKk640LT/EgiPWKy+y7lxQ66sQCiEqOqojPIRAOIeVabZXbHIAn0BNd6EXCaRlvtGxFte7h9waEH0yGVL134pPvLtwC+fTyWR7hUGbsK1OtXLjtybKjm1obq2n30LcbUBBBNLrnZK19lUUpuN3Lg/Wmijxl9lPOx0u6gUBdHEe7nXllaPJRhWkmNFDPLkai6ysDsq9DRuNMYppoVPqg1Qi9CSQQT4UXd2q0gEpUJ0kR+f60IzZnU05U1sBt3otVdqVoI+NEbNspMnhU7fZ5J0pyzbhKaBtLSLbfsp0qt56KseXFKbm5oVGyWWvXVC9KSqE5k/n0qhBUtUJEn3CndhZhsfaOppjSige1hNjahsYlZq+HhV63yaHUuqnnopVWWmEquo40O9cd9L3bqqfpE0SgWpHR98/a3d2m0322g2tltQSErROaUgKhaYPanjR2x/wD1CMqgXFstH2mlBweOFUK95ovam6LbqlF1qVKJJJSQZJmZ86zl/wCyRpQJQVIPDiPStfb7MKjo6jsj2h2N0P0L6So6JUChRMTEEa91cz3muXVuk9K42l6ZKCBiwnQ8YB8ONe7I3NFiVPHEShtQmZlSgUiEjuKjlVN/b9cdE4t1ASBKpyJJUtKcgQMSjQZHcRmL8ZGI2mx0JKJK9CSY9PfGVGP7sEW7V3KUgLSFJKglSusJUgEcCYnTKnzOx+kcCcJxLVGfM8c/XyqzefYZfBSyoBFuEoSFTBAxTnwJUSo5Z1eJatl5NukAK39bQgt27DgU4QlSnHQ4cEyQkIQmCSZPuiasceCj1YyMZ5acq92VsfoW0iJVhJVGcqOgniBoP61O2SuIKUypWkDIcer3n4VMmJyl1CxSUVbK7G3K3ABIk5585n3V0bdS0m4ST9WVegMe8isLY7NUt1am0kJmAQQIAkZSZ4k11jc6zjEqNSEjwSMR/wBtDjjTaAzOzWJTCY5D5Vm9oskme6tM4eqfA1nnFga06SERdCVWtSaVFFP9GeOdAqIrl8ycYRqRtwpsLK++qyoUNir1JrzLpu0bgkLqu41j8juqpSu+olVW2qLSPlGoKUTXqjXwTNQYiJXUCqvFyCRyqCl99WkFZZ0tLdtXScGFeeMhIE5q7h5CiVvCgbhWIzAy0nhWrBB9kxM6oWWts4HFKWoRohIEBI/GnrDwQ084dEtKA49ZYwJy45qoEJzqne54t2zbQjE6S6oa9RAOCBzxSdOFd3AnOVv0Y50lRjt5N2HF3z6pACnCR6CibTd7CBJmtDtV39OvvPyFCKWTScmafZobDDFJMoTaYRrXqVKA+VEYZqC2zqOFLWWX2E8cX6LbR8HUZ16+udBQrkpIUPOpHbDfhWvHPujHlx/G79C7bLZKQTwPx/t7qUBkcqeX21G1II5/KkpX/SjaJCaaC20ACh7m6ioruurSi7uMRAmJIHrVJWM8Ht1tCTAknkKqasFL7RjuFMm7FKdKtQkT+fOjtLwVR7bWyUDLKprUK9mKAu7oCh8kLHrmKXvXv5FXs2Cl5ryHLj58qvWylIgCi0ihG5c+NTwLwhWE4ToeBot9sUMW+RI8/lTVJMBpn6csdpOlCIfZd6hKgRgxEyUKwqjCOyI76OCUqZxvMQQkk4YOk5CIMkRw41F7YrC0lJbUjEAklPJMQARIywjhwqTeyIxdG6RiIynSAQABwGnp30+jF2A+htlCcRRKcZChigCRmR4HjS+73TQ+oKQ+c06IcwSJmcMSDPEQadPbPeOPEltYUYAgGERoYgnMCkrqUJUqbZxEHo0FJJODn1hpHeNTQuCYam0VDc8tphIWCAqFElwgnjiMknM60rZtXFlKXGnISvrl2ASOYg9bgAK0dhgZcSRcLDbctYVBUKVBOKQSFCSc/DuprfKuOkOFCHG8OhicXfOg/Cp0DWV7OcPbJWpRODCCcgOA5UM9sBR8eFbx69bH7W3WjqFZKSQMp6omM4j17qjbM27qkpbcUFLTiSlaDMGc5GX1TVSUm7IpqqOWXmwrhCkqbJSU8USD5jj4V1zcHZqmrNvGVKWoFalKJJKlmcyfshNVubuKBgYDpoY84PnWktUjDlx08NB7hVRi7tlTkmqRK4VCFHkk/CueO7QUo610G9/Zr+6r/Sa5S70gPV0jLTXmZ76mR0XjGzS5E1Iqpa0l+MsPZ4x2/wAK8Wi5kwUARAyzB5nga81yoyyZG2zpY6SGSV1YFCkpNzn2ez3dr8KkDcR9WcPd2svdrWT4H9oemNlOV8TSZxy5kwEdkRp2sp8tRV6F3BnsdkRkO1lMj1q/8eX2TukMSailUV62FQMUTAmOfHyr0poOhfY9vFBRKhqSPhn76i/boCAYzIBPnX2GcqH2g/wHAVu42K7bE5J1SQC4qhyaktVWWtopaglI/pzJPAVtx4vSFuVF2zLMLJUow2gYlq5JHLvOkVm9qbWWp9x0pzWlSUgwQhOSUpAPECme8G3QmGGMXRozWuO25+A4Cs4+lS0KIV1uscSu4dnwrqYsfRCG7djzaqP0yxOkfAUOCAKv2pPSr0mR/pFDhNcnJ+5myH7USKqgpRqeVRLgpYZS2Mik0NZbNSt3CrjpRCzCgaruZSoLTqDNMhLrKxeSPeLQ3b3VRyr17dFtYgyORGo/GnljchxtKhxHvq6K6Xk5O4s51tPcR9H7OHU92Sh4pOvkay97sR1HbbcT4pUPOYrt5FVE1S0N+V+zknSSAeYFRC60O+OzsDuMDquf6hqPgayriCowPM8h86E0J9laPn7ok4U5k8qttLHDmrNXuHhU7dhKBl68T41NS6v+iHri6GWqpuLoZ1yokQofVQpXnU31UPNOjEW5b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1142984"/>
            <a:ext cx="635796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В </a:t>
            </a:r>
            <a:r>
              <a:rPr lang="ru-RU" sz="2000" dirty="0" err="1" smtClean="0"/>
              <a:t>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інтенсивності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руйнування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ґрунтів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ерозію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поділяють</a:t>
            </a:r>
            <a:r>
              <a:rPr lang="ru-RU" sz="2000" dirty="0" smtClean="0"/>
              <a:t> 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B0F0"/>
                </a:solidFill>
              </a:rPr>
              <a:t>-</a:t>
            </a:r>
            <a:r>
              <a:rPr lang="ru-RU" sz="2000" dirty="0" err="1" smtClean="0">
                <a:solidFill>
                  <a:srgbClr val="00B0F0"/>
                </a:solidFill>
              </a:rPr>
              <a:t>слабку</a:t>
            </a:r>
            <a:r>
              <a:rPr lang="ru-RU" sz="2000" dirty="0" smtClean="0">
                <a:solidFill>
                  <a:srgbClr val="00B0F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-</a:t>
            </a:r>
            <a:r>
              <a:rPr lang="ru-RU" sz="2000" dirty="0" err="1" smtClean="0">
                <a:solidFill>
                  <a:srgbClr val="00B0F0"/>
                </a:solidFill>
              </a:rPr>
              <a:t>середню</a:t>
            </a:r>
            <a:r>
              <a:rPr lang="ru-RU" sz="2000" dirty="0" smtClean="0">
                <a:solidFill>
                  <a:srgbClr val="00B0F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-</a:t>
            </a:r>
            <a:r>
              <a:rPr lang="ru-RU" sz="2000" dirty="0" err="1" smtClean="0">
                <a:solidFill>
                  <a:srgbClr val="00B0F0"/>
                </a:solidFill>
              </a:rPr>
              <a:t>сильну</a:t>
            </a:r>
            <a:endParaRPr lang="ru-RU" sz="2000" dirty="0" smtClean="0">
              <a:solidFill>
                <a:srgbClr val="00B0F0"/>
              </a:solidFill>
            </a:endParaRPr>
          </a:p>
          <a:p>
            <a:r>
              <a:rPr lang="ru-RU" sz="2000" dirty="0" smtClean="0">
                <a:solidFill>
                  <a:srgbClr val="00B0F0"/>
                </a:solidFill>
              </a:rPr>
              <a:t>-</a:t>
            </a:r>
            <a:r>
              <a:rPr lang="ru-RU" sz="2000" dirty="0" err="1" smtClean="0">
                <a:solidFill>
                  <a:srgbClr val="00B0F0"/>
                </a:solidFill>
              </a:rPr>
              <a:t>надмірну</a:t>
            </a:r>
            <a:r>
              <a:rPr lang="ru-RU" sz="2000" dirty="0" smtClean="0">
                <a:solidFill>
                  <a:srgbClr val="00B0F0"/>
                </a:solidFill>
              </a:rPr>
              <a:t>.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642918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Інтенсивність </a:t>
            </a:r>
            <a:r>
              <a:rPr lang="uk-UA" sz="3200" b="1" cap="all" dirty="0" err="1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</a:t>
            </a:r>
            <a:r>
              <a:rPr lang="uk-UA" sz="3200" b="1" cap="all" dirty="0" err="1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розій</a:t>
            </a:r>
            <a:endParaRPr lang="ru-RU" sz="3200" b="1" cap="all" dirty="0">
              <a:ln/>
              <a:solidFill>
                <a:schemeClr val="accent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3929066"/>
            <a:ext cx="6215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-при</a:t>
            </a:r>
            <a:r>
              <a:rPr lang="ru-RU" sz="2000" dirty="0" smtClean="0"/>
              <a:t> </a:t>
            </a:r>
            <a:r>
              <a:rPr lang="ru-RU" sz="2000" i="1" dirty="0" err="1" smtClean="0">
                <a:solidFill>
                  <a:srgbClr val="00B0F0"/>
                </a:solidFill>
              </a:rPr>
              <a:t>слабкій</a:t>
            </a:r>
            <a:r>
              <a:rPr lang="ru-RU" sz="2000" i="1" dirty="0" smtClean="0">
                <a:solidFill>
                  <a:srgbClr val="00B0F0"/>
                </a:solidFill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</a:rPr>
              <a:t>ерозії</a:t>
            </a:r>
            <a:r>
              <a:rPr lang="ru-RU" sz="2000" dirty="0" smtClean="0">
                <a:solidFill>
                  <a:srgbClr val="00B0F0"/>
                </a:solidFill>
              </a:rPr>
              <a:t> </a:t>
            </a:r>
            <a:r>
              <a:rPr lang="ru-RU" sz="2000" dirty="0" err="1" smtClean="0"/>
              <a:t>з</a:t>
            </a:r>
            <a:r>
              <a:rPr lang="ru-RU" sz="2000" dirty="0" smtClean="0"/>
              <a:t> одного га </a:t>
            </a:r>
            <a:r>
              <a:rPr lang="ru-RU" sz="2000" dirty="0" err="1" smtClean="0"/>
              <a:t>змивається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видувається</a:t>
            </a:r>
            <a:r>
              <a:rPr lang="ru-RU" sz="2000" dirty="0" smtClean="0"/>
              <a:t> до 12 тонн </a:t>
            </a:r>
            <a:r>
              <a:rPr lang="ru-RU" sz="2000" dirty="0" err="1" smtClean="0"/>
              <a:t>верхніх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шарів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ґрунту</a:t>
            </a:r>
            <a:r>
              <a:rPr lang="ru-RU" sz="2000" dirty="0" smtClean="0"/>
              <a:t>; </a:t>
            </a:r>
            <a:endParaRPr lang="ru-RU" sz="2000" dirty="0" smtClean="0"/>
          </a:p>
          <a:p>
            <a:r>
              <a:rPr lang="ru-RU" sz="2000" dirty="0" smtClean="0"/>
              <a:t>-при </a:t>
            </a:r>
            <a:r>
              <a:rPr lang="ru-RU" sz="2000" i="1" dirty="0" err="1" smtClean="0">
                <a:solidFill>
                  <a:srgbClr val="00B0F0"/>
                </a:solidFill>
              </a:rPr>
              <a:t>середній</a:t>
            </a:r>
            <a:r>
              <a:rPr lang="ru-RU" sz="2000" i="1" dirty="0" smtClean="0">
                <a:solidFill>
                  <a:srgbClr val="00B0F0"/>
                </a:solidFill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</a:rPr>
              <a:t>ерозії</a:t>
            </a:r>
            <a:r>
              <a:rPr lang="ru-RU" sz="2000" dirty="0" smtClean="0"/>
              <a:t> — 12 — 25 т; </a:t>
            </a:r>
            <a:endParaRPr lang="ru-RU" sz="2000" dirty="0" smtClean="0"/>
          </a:p>
          <a:p>
            <a:r>
              <a:rPr lang="ru-RU" sz="2000" dirty="0" smtClean="0"/>
              <a:t>-</a:t>
            </a:r>
            <a:r>
              <a:rPr lang="ru-RU" sz="2000" dirty="0" smtClean="0"/>
              <a:t>при </a:t>
            </a:r>
            <a:r>
              <a:rPr lang="ru-RU" sz="2000" i="1" dirty="0" err="1" smtClean="0">
                <a:solidFill>
                  <a:srgbClr val="00B0F0"/>
                </a:solidFill>
              </a:rPr>
              <a:t>сильній</a:t>
            </a:r>
            <a:r>
              <a:rPr lang="ru-RU" sz="2000" i="1" dirty="0" smtClean="0">
                <a:solidFill>
                  <a:srgbClr val="00B0F0"/>
                </a:solidFill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</a:rPr>
              <a:t>ерозії</a:t>
            </a:r>
            <a:r>
              <a:rPr lang="ru-RU" sz="2000" i="1" dirty="0" smtClean="0"/>
              <a:t> </a:t>
            </a:r>
            <a:r>
              <a:rPr lang="ru-RU" sz="2000" dirty="0" smtClean="0"/>
              <a:t>— 25 — 50 т; </a:t>
            </a:r>
            <a:endParaRPr lang="ru-RU" sz="2000" dirty="0" smtClean="0"/>
          </a:p>
          <a:p>
            <a:r>
              <a:rPr lang="ru-RU" sz="2000" dirty="0" smtClean="0"/>
              <a:t>-</a:t>
            </a:r>
            <a:r>
              <a:rPr lang="ru-RU" sz="2000" dirty="0" smtClean="0"/>
              <a:t>при </a:t>
            </a:r>
            <a:r>
              <a:rPr lang="ru-RU" sz="2000" i="1" dirty="0" err="1" smtClean="0">
                <a:solidFill>
                  <a:srgbClr val="00B0F0"/>
                </a:solidFill>
              </a:rPr>
              <a:t>надмірній</a:t>
            </a:r>
            <a:r>
              <a:rPr lang="ru-RU" sz="2000" i="1" dirty="0" smtClean="0">
                <a:solidFill>
                  <a:srgbClr val="00B0F0"/>
                </a:solidFill>
              </a:rPr>
              <a:t> </a:t>
            </a:r>
            <a:r>
              <a:rPr lang="ru-RU" sz="2000" i="1" dirty="0" err="1" smtClean="0">
                <a:solidFill>
                  <a:srgbClr val="00B0F0"/>
                </a:solidFill>
              </a:rPr>
              <a:t>ерозії</a:t>
            </a:r>
            <a:r>
              <a:rPr lang="ru-RU" sz="2000" dirty="0" smtClean="0"/>
              <a:t> —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50 тонн.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1071546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динаміки</a:t>
            </a:r>
            <a:r>
              <a:rPr lang="ru-RU" dirty="0" smtClean="0"/>
              <a:t> </a:t>
            </a:r>
            <a:r>
              <a:rPr lang="ru-RU" dirty="0" smtClean="0">
                <a:hlinkClick r:id="rId2" tooltip="Земельний фонд України (ще не написана)"/>
              </a:rPr>
              <a:t>земельного фонду </a:t>
            </a:r>
            <a:r>
              <a:rPr lang="ru-RU" dirty="0" err="1" smtClean="0">
                <a:hlinkClick r:id="rId2" tooltip="Земельний фонд України (ще не написана)"/>
              </a:rPr>
              <a:t>України</a:t>
            </a:r>
            <a:r>
              <a:rPr lang="ru-RU" dirty="0" smtClean="0"/>
              <a:t> 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простежити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.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орних</a:t>
            </a:r>
            <a:r>
              <a:rPr lang="ru-RU" dirty="0" smtClean="0"/>
              <a:t> земель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переведення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в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угідь</a:t>
            </a:r>
            <a:r>
              <a:rPr lang="ru-RU" dirty="0" smtClean="0"/>
              <a:t>.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продуктивних</a:t>
            </a:r>
            <a:r>
              <a:rPr lang="ru-RU" dirty="0" smtClean="0"/>
              <a:t> земель </a:t>
            </a:r>
            <a:r>
              <a:rPr lang="ru-RU" dirty="0" err="1" smtClean="0"/>
              <a:t>вилучається</a:t>
            </a:r>
            <a:r>
              <a:rPr lang="ru-RU" dirty="0" smtClean="0"/>
              <a:t> для потреб </a:t>
            </a:r>
            <a:r>
              <a:rPr lang="ru-RU" dirty="0" err="1" smtClean="0"/>
              <a:t>промислового</a:t>
            </a:r>
            <a:r>
              <a:rPr lang="ru-RU" dirty="0" smtClean="0"/>
              <a:t>, транспортного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житлового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. На </a:t>
            </a:r>
            <a:r>
              <a:rPr lang="ru-RU" dirty="0" err="1" smtClean="0"/>
              <a:t>еродованих</a:t>
            </a:r>
            <a:r>
              <a:rPr lang="ru-RU" dirty="0" smtClean="0"/>
              <a:t> та </a:t>
            </a:r>
            <a:r>
              <a:rPr lang="ru-RU" dirty="0" err="1" smtClean="0"/>
              <a:t>рекультивованих</a:t>
            </a:r>
            <a:r>
              <a:rPr lang="ru-RU" dirty="0" smtClean="0"/>
              <a:t> землях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Лісопосадка (ще не написана)"/>
              </a:rPr>
              <a:t>лісопосадок</a:t>
            </a:r>
            <a:r>
              <a:rPr lang="ru-RU" dirty="0" smtClean="0"/>
              <a:t> та </a:t>
            </a:r>
            <a:r>
              <a:rPr lang="ru-RU" dirty="0" err="1" smtClean="0">
                <a:hlinkClick r:id="rId4" tooltip="Лісовідновлення"/>
              </a:rPr>
              <a:t>лісовідновлення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Головну </a:t>
            </a:r>
            <a:r>
              <a:rPr lang="ru-RU" dirty="0" smtClean="0"/>
              <a:t>шкоду </a:t>
            </a:r>
            <a:r>
              <a:rPr lang="ru-RU" dirty="0" err="1" smtClean="0"/>
              <a:t>ґрунтам</a:t>
            </a:r>
            <a:r>
              <a:rPr lang="ru-RU" dirty="0" smtClean="0"/>
              <a:t> наносить </a:t>
            </a:r>
            <a:r>
              <a:rPr lang="ru-RU" dirty="0" err="1" smtClean="0"/>
              <a:t>багаторазова</a:t>
            </a:r>
            <a:r>
              <a:rPr lang="ru-RU" dirty="0" smtClean="0"/>
              <a:t> </a:t>
            </a:r>
            <a:r>
              <a:rPr lang="ru-RU" dirty="0" err="1" smtClean="0"/>
              <a:t>механічна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r>
              <a:rPr lang="ru-RU" dirty="0" smtClean="0"/>
              <a:t>: </a:t>
            </a:r>
            <a:r>
              <a:rPr lang="ru-RU" dirty="0" err="1" smtClean="0">
                <a:hlinkClick r:id="rId5" tooltip="Оранка"/>
              </a:rPr>
              <a:t>оранка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Культивація (ще не написана)"/>
              </a:rPr>
              <a:t>культивація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Боронування"/>
              </a:rPr>
              <a:t>боронування</a:t>
            </a:r>
            <a:r>
              <a:rPr lang="ru-RU" dirty="0" smtClean="0"/>
              <a:t>. </a:t>
            </a:r>
            <a:r>
              <a:rPr lang="ru-RU" dirty="0" err="1" smtClean="0"/>
              <a:t>Тепер</a:t>
            </a:r>
            <a:r>
              <a:rPr lang="ru-RU" dirty="0" smtClean="0"/>
              <a:t> на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традиційним</a:t>
            </a:r>
            <a:r>
              <a:rPr lang="ru-RU" dirty="0" smtClean="0"/>
              <a:t> методам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систему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помітно</a:t>
            </a:r>
            <a:r>
              <a:rPr lang="ru-RU" dirty="0" smtClean="0"/>
              <a:t> </a:t>
            </a:r>
            <a:r>
              <a:rPr lang="ru-RU" dirty="0" err="1" smtClean="0"/>
              <a:t>меншим</a:t>
            </a:r>
            <a:r>
              <a:rPr lang="ru-RU" dirty="0" smtClean="0"/>
              <a:t> </a:t>
            </a:r>
            <a:r>
              <a:rPr lang="ru-RU" dirty="0" err="1" smtClean="0"/>
              <a:t>механічним</a:t>
            </a:r>
            <a:r>
              <a:rPr lang="ru-RU" dirty="0" smtClean="0"/>
              <a:t> </a:t>
            </a:r>
            <a:r>
              <a:rPr lang="ru-RU" dirty="0" err="1" smtClean="0"/>
              <a:t>обсягом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 — </a:t>
            </a:r>
            <a:r>
              <a:rPr lang="ru-RU" b="1" dirty="0" err="1" smtClean="0">
                <a:hlinkClick r:id="rId8" tooltip="Безплужна система землеробства (ще не написана)"/>
              </a:rPr>
              <a:t>безплужну</a:t>
            </a:r>
            <a:r>
              <a:rPr lang="ru-RU" b="1" dirty="0" smtClean="0">
                <a:hlinkClick r:id="rId8" tooltip="Безплужна система землеробства (ще не написана)"/>
              </a:rPr>
              <a:t> </a:t>
            </a:r>
            <a:r>
              <a:rPr lang="ru-RU" b="1" dirty="0" err="1" smtClean="0">
                <a:hlinkClick r:id="rId8" tooltip="Безплужна система землеробства (ще не написана)"/>
              </a:rPr>
              <a:t>систему</a:t>
            </a:r>
            <a:r>
              <a:rPr lang="ru-RU" b="1" dirty="0" smtClean="0">
                <a:hlinkClick r:id="rId8" tooltip="Безплужна система землеробства (ще не написана)"/>
              </a:rPr>
              <a:t> </a:t>
            </a:r>
            <a:r>
              <a:rPr lang="ru-RU" b="1" dirty="0" err="1" smtClean="0">
                <a:hlinkClick r:id="rId8" tooltip="Безплужна система землеробства (ще не написана)"/>
              </a:rPr>
              <a:t>землеробства</a:t>
            </a:r>
            <a:r>
              <a:rPr lang="ru-RU" dirty="0" smtClean="0"/>
              <a:t>. Головна </a:t>
            </a:r>
            <a:r>
              <a:rPr lang="ru-RU" dirty="0" err="1" smtClean="0"/>
              <a:t>ідея</a:t>
            </a:r>
            <a:r>
              <a:rPr lang="ru-RU" dirty="0" smtClean="0"/>
              <a:t> — </a:t>
            </a:r>
            <a:r>
              <a:rPr lang="ru-RU" dirty="0" err="1" smtClean="0"/>
              <a:t>відмовитись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оранки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214290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Діагностичні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критерії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деградації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ґрунтів</a:t>
            </a:r>
            <a:endParaRPr lang="ru-RU" sz="2400" b="1" cap="all" dirty="0">
              <a:ln/>
              <a:solidFill>
                <a:schemeClr val="accent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http://www.agronom.com.ua/images/category/zemlerobstv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1" y="4786322"/>
            <a:ext cx="2399055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AutoShape 4" descr="data:image/jpeg;base64,/9j/4AAQSkZJRgABAQAAAQABAAD/2wCEAAkGBhQSERUUEhQUFRUWGR0XGBgYGBccGBgcGhoaGhcaFxkXHCYfGRojGRcbIi8gIycpLC0tGB4xNTAqNSYsLCkBCQoKDgwOGg8PGikkHCQsKSwsLCwsKSksLCwpLCwtLCwsLCwsLCwpLCwsLCwpLCwpLCwsLCwsLCwpLCksLCwsLP/AABEIAMIBAwMBIgACEQEDEQH/xAAbAAABBQEBAAAAAAAAAAAAAAAEAAECAwUGB//EAEAQAAIBAwIEAwYDBgUDBAMAAAECEQADIRIxBAVBUSJhcQYTMoGRoUKx0RQjUmLB8BUzcuHxgpKyBxZDolNjwv/EABkBAAMBAQEAAAAAAAAAAAAAAAABAgMEBf/EAC4RAAICAQMDAgUDBQEAAAAAAAABAhEDEiExBEFRE3EiMmGBocHh8BRCkbHRBf/aAAwDAQACEQMRAD8A9ZAqQFPFKuyzmoaKUU9KgBRSpU8UgFNIvSpiKKQ7EzVHVSpiKdILY/vKiTTEUqaSQrJBKsVAKqBpVLTZSdFvuxUGtDpUZpTSSfkLXggy00VYTUSK0skgRUStWEUxFFior00xWrCKaiwK4p4p6kqTRY6KitNook2KZrHnS1orSwYpUStWstRiqskpIpiKtIqBWmBWRUCtWkUxFAFOilVkUqdgbcUoqVNXPZVDRSinp6YqGilTxTUBQqanpRRYURIqNTim00WFECKjUytRIp2FDU9NTiiwHiminpjRYUNSpUqLChUxFPSNFhRCKaKnFNRYEIpA05qLsAJJAA3JwB6k0NgS1Uxagf8AGrJZVW7bYsdI0urQY66Tjt86bj+arbuW7Z3uHczCjbcA+IsQoXrJOwNK0FMMbemIp3pVVgQIqJFWGokU7CisiokVYRUSKdhRCKapxSosdGxSobhOL1YIg/aiZrCyqGpxTUqdhQ9Kh7vGBTFPY4xX+E/KpsKL6U01KgYjTGlSp2IiaiakTTUWFEYpU9NTsVCpUqVFjoalSJpg1FhQ9KlNKiwoVczzP2zHDXvdXrZOoAroJkTOG8LScTjoc10rGvOOf2bVzi7d5feAi4ysLmYKgEBVkjTvEdjUTk+xcYrudOPbKfh4Zj6t/sKGue2bM2j9ntz2YTtvPi3ozlPDq6pjZVn16n7UVxfBWSSCFDGWEb46+m1Y6m7LpIyOJ59e0+O1bt2vxkaVwCJ8RUxuK5jifaS61iFuOPdMYRdJAAyihivjPTUfKK9GbjwFJgbEfTqK4PnHLPc27ZAwQpB+h3708W7HKqMvgP8A1F4mQH1AdfeW1OJGqCjDIBmuu5N7Vve4o2GtaQC4mTPg2Jno0dPvXPcby934XhkuxLXbqQCTpFxXgGQM6h+VS9n+Ke7xvCud/dCR1j3Ol/l7xWra3VmTSvY9ENNTmmrQmiJqJqRqJoAaKVKlQBicNxNwx+8bwkWyR0acSBmDP5Uc/Mri2lZvEOpH2B7n/asS8FAIUeJoDQYgzCtGOsfQZ3ojmPtAfdFTbgKM4yMjJHY7Vz3RoafHc/dMKMbye3p3jNS9n+dPcdlufL17VkcNd9/w5KlRcAn4oDFT5mIIjeq/Z3jR+0MVMpOxwZYdjkRGxoTCje5vuM/iG2Z7j8vtTcrc9OmPPHQ9uk1Pni4WJ+NJ3/jAMfImhp0Am2RC3DjJJzMff86Yg48+GsDEGR8x/f2qziufW0TVq8q4q7w+u9LBl/eBWjEasTEmMncY+tHcbwwa77sYRTgg9YkjO2D9DU6mOkbfD+0ykGPGew6Dz+c0db5hqx8J3j8475rj+CX3N1dQPiZgDuDp8UECMDeDuBWjxfH6XBBxqkZz1EfX8xQpPuFG5euQhO+fzA/Ws/iuPYQdwcfM7fXNU8Zxy+5YkwSTEHM6VYGOgxWJf5kofSZIkNA6BZgfUUSlQJHR8NzJgN52+9E/4iSB3Jj12rDW7PDl5iO+YONO3c469Ko9+7MFGMCB1iYn7jH81NMKOhu88UGBnv2+VHWeJDAeYmuQ4jikgnV8BAJ7zAAHnk/agh7U3NRIBUL0kSI7z+VGug0nac04vSsDrWQvGkQZ28/Q5oDhObG+s3JJMBdI377dNqFfjfds2sTAkefxR/TFLVe40jrk5zbJgGSN6MN0RM4715Vb44+9lSZaT5/8VqWectBFxp6EM2O6xmIjPyper5GsbeyO7ucakSWBBrn+dckv32VktKiqxMarYZpBRWYzgKCSBk+L0FZnDcbbZR+9tf8AeucidvnXQ8T7V8Ko/wA5MnGSevkKiU4N7tGqw5Uvlf8Ags5dym9bzNvaMsPr4TVNj2VKMzh01NMks3XJ2H61G/7bcIm9wn0Vz/SKN4Pm9u9aFxCdLAxIg4JG3qKa0vhkSjOPzKis8ncrDXUA0wY1TvkfD965r2o5gLlrSugi2YkFsGDAg77b11Fnjdduf9X2Yj+ledcQ51XB0Mz8jj8zW2OKM5MsbjGNtBqOlG1iPinP4t/xGtv2Q5tw6LdDPbUrdfQWgMUc61gnMeLbyrk+HPjHY2sdt6C5la0Esk+LOI/3q5OlYQjqdHstniVcSjKw7qQR9qkTXnPsXzz3Nu5OcofPIM103Ge1ASCBIIH9+VSp2hyhTo3yaiTXO2/a9S3wkD7ijbPtBbbeV8ztT1ImjUmlQn+Ip/F+dKnYqOO5hzpNAQKXDKxBBypI1gEgYAyPltipft5uWvEXBjJxhw2lge4Jn7dprKAUjTJI9T6eux+9T0rkDX4snO5xnfyFc3qRNfTkHez3HWzxDFrYAAOtTAAbUYjv4W+c+VE8JzZLfH3dKjSYcRGkY0k+uB9TWQtsBi0PqIiSckDbrT+5E6tLFtpkzH1prJFdg9OXk6f2l9pUdRp2DKdz0YHoNqHte04Fu5CAsXnPmq426HNYLW1OCuPNv76Uy21zjPWH6/Wh5Y+AWOQ3Gc7uXEk7wNPcZxHz70dw3tCvutXuxLN7wknOGmNug8NBtw6/wj5sem3WnHDqBGkRPn86hZEh+mw7ifaeVChR/mA7mY0BSARkSOvnWTe5oC9wwQAQVHQTBgfWKv8A2JTnQoPz/Prim/YUO6r3O81PqXyP02Q47m5YOY3wBMjTpERUn9pDrDqoBIzg4IaQAJ/m2pzy22caJjoDUzy1P/xff+lJ5PAemyx/aYixoVAs6QSJzAE/lUL3tBcBBbIIjOTuDE79O9L/AA9T/wDGcf8AHSnblwj4PqTTeUFiZlNx7tJiQSMehABHWSBTDi2hjpjJE+vQ5+dadrlok/u1EeY+9T/YFjKp82FRqH6bBeVczv2rgFsSWwoiZyBGfr9a6O97PlxN187sVUee5J7fahOS8KLdzWqqCoMEEE5wftNda3HhrJV2V3YeK3pXCMSMtPUAj19KmWR3SZ24OnWnVJXbrucH7WcsThrHvLZPvCQs3CNIDyCYVQdWcHP5Vhcp5rbuKQ4Juica3WQGMaCDtESN80/ORbIa014vcLanjSQsE/iiWOe5AJaudsWoII8DAsWaDgbIGXqGbEjbUaHc46TfQsE1PTS/n5OyT3bkKEuljgTxDRPqVH3NZ3FcSo+FNUEiffXSDEjEEdvnWQOf27j6UR1VpnxglRpzGBPUTIqm9xlyHFuw5VCWLLlQuYOB5fY1zelkXK3+x1rqsLdpuvvyafBWjxV4WgIaO7EBRuWJJn/ivRuQWTw1hbJbWEBExG5J6k96xP8A0osr7i7xL29RutpE5IVN4iN2J/7RXb2OGT3etgk5JTUdW/YDtWico/KZz9Ke802uwGvGoiaYIGeu3U7+tef859ruEtswAZm8iZ/QV0PtlzMJZuMilZ8KzPzif7xXkZ4AMCT8RzPn/Wt8Mpu7ZydXHHjSUI7s6ex7QWnQHXoG2lmz+eRWYOaOSfFKzgHIjpvWAFUDPxA4rR4S4MSRW05tqjn6eEVu6Dr3tHctnRbVScSYAGekCPua6Lg+c3Wtqt1vF1kDcTXENelmPc/39q7XlvDrcso5YqSP4s4kbx9qTdI55/FJ0Nc5k5B8tzA8+wp7fN20kMcE9d5+VFvylG/H65GcYnHaq15OoEC5IJnp5eXlU6ydDKDzxl8IO3maVWHkNvrcFKnrDQzSHuwDNwj5/oKa2UOFYk+sjyP3FEDghEqSpAgQGx1GIx0FMOWSACZgRMEf+Q6d/wBc42bkRaSJM4nuf+D+lV/ufPO28D1wY/2qa8mjAjOCPXpgZHnt+VMeXdJxPdTt5GmAyXLXlH1+8U5v2BBA1fX9KpTl5G8CNgJwPmPP71M8KcnPSYWSf/qP7IpAEK9o/wAPz/uJq5b9uRhCfXt+dZ54cddMnaQBvOAAQZAqxLRBnSGjoSe8GCOwFIDTbiragtKgROoH+5iaw7fttZLsD4VAwxBJbocKCR3/AEpc2aOHuSo2iNU7lRO57Hb61zPs9yu3c1PfOm2uB4gst6noB+Yqe524ccHjcpnS3vbawBCq79PhgfVmmgbvtyzmEs5gkSWYmB1Cgf7VI8by61MILhnsW+7Y+9Z/D8KvEcQhsg27CqNTGCxB1HYGAxMjtgnyJubQhhW8otL6kf8A3LxV3/LBz0S3q+5DGqGtcQ3+a10CdiGJ9dA/2roLXs3w9toW666u5WMETEgExNT43lYt23ZL1wsokCDB67jpHUVD1eDqw5um2XD9jD5bzE8OrjSXLEaQQRG+4nUJEYjpvXRcu52jWla9bdTmZVQvyLsJxXFXnum4jpq95pD7mQNIMyMxFdpwFm49tHHFOupVYyzQNQmPjnHpTthkj013P9f0NnlnNbTA+6W4w6sEAQerltP0J9K5fmXPVZ7i8M7Krnx3SSS38qD8KyT9e1Wc14+9aIU33cETl2jcxgk9p+dYT+1twnQweWxGDvRUuUjTFl6aOykvz/wD/ZveXIFtkIIyQx0juxAkVocx4AOVjiVDgAYS6SpH4sLgT/xQfBXmAuwcYP8A5bHcb/kegoS/xkbk5z1j9KcW+wsyg1U+H9g/iuVIl43v2i2ZbUyqH1HMtgppz596jwPMGtJdQPqFzD+EAf8ATvvO4jep8Ly9LnDXrus/uyo2xk57kmCP+6s0cUovQIIJDBSGyCAfXbzqtUmjnjh6eMtq58/ubNrn9/3XurdxlVASFUwd85+JjJ6k1t8k56Qxu3boeE93oLMHJJECGAAkjeetcnxXHlXBwq7RBgA9hM1fb5mFJIKnvHXtPX5TUJOR05ZYsau+Oxoc84t38LuPEZgmY+hMDyx+uDdv6WKYJG/51Li+KNxiSBvGP78qDKEuT3z962gnFHndS4Zpcb/igfi+JYMyqQf+kTnMTEnHWh7bnqc+dW8epL4BAgZ7470PbrqR4zDfdyR869E9imA4bIiGbJO+egn0Ge1cDwkZM7dOtegeyPCH9lQw5kk7SMtGOsYmawyHUq0xr6mmbxJ8IAjyM/eoXOIaYKn+4PT+80WvAz1IOO33gD6eVQZ1HUyMfCfOdxWVhQGrOdhj5U1XvBMlh9KVOwovbiE1hY8RGrQCT5gyMHb12o50zJDDE7judv0p9MrEAesbjsT5A96RVTkKZGPC3pEicY+edulQMqa0p/8AyAwCPDgZ7iAf+ab3NsHB23JEGd+hqwkFtI0YgsQwLA7jbM+fr8pm7pzGlRliRGB/L/Wfzp2BRc4bAUaXxgSJwDggtj+8VA8v9AOkT09M7Csb2t5gLVu2VJCljnxAxBjvj4vrRY5+yWwbnDtAUEsr+GANz4fXc9alyo6YdO5xUotX4uv9mn+ytnv3DDcZnYx6muSf2uvvca3w1nWRPRmMAjosY2ycVoH2nsXFYB7imGUHRbMT0wwJAzH1oX2cFnh1f96C7nLFGAgTC5B6mTnt2o1Lybw6TJGLbjbMe1yfi773dRW22PeT11eIfADIxMVb/wCxLgOSCegE5+cfnFdPwHExfuXBdskOiDLJMpqGxA/CRmgbfOOKN/PCk2RqMLDMxA8JYoxySIjpO9OtQSnmg/l/By/FclvcPa1FF+IDWPEewidhPXvFbXK+JdHM8OxuFEZxPQAgNAWBMmfvWPznnXHXGK3bbpbJkL7toEGR4nBY5A61p+z3tG9/mCu40E2WUqIgkHVMHcRJg59d6coPyKPU/C9UV917GlxPOXVSSl6yBEsIgeR1rGe3pWVx3Mlvwtzib0Bg8aLO42+FlMQa6bnfKzxPD3baIRI1K5AVdQIIUA5ztI+m1eZfsnuL6HiLZcKw95a1QWAjGoTpkdaIQcu4l1kI7PGq+lm/y3jLS8QFcnQLZQEiSwJkSB+XTzrd5Y9hLaIbuVESBdEjMSCpzXN8m45G45DbRbVq4WXSzFtCeIhdRGfhGY+VaHsRzCyS9i4oYs5uJKySpGRMHYrO4GfKk4yReTNglzF713+gVzXg1ux7u9aIH8TFTue6isXifZBrjSHtk9NN618sM1d0OWcMzNCAhd9wPRSsTGfSDJrhuK4hmcra8K9gYOQDlmM7mN4oU5cExw9PNOW6r6oq4rgPc6g7LqJ+CZIgEAnpkHp2oc8UuhUKq0TE9JyYHyoXiuFdnCWl1vqKgLJmBJgDfE/SrOL5XxYSXsKAm8Rie8MacU/Jtny409Mlx9zT4zk19bJYuqppkIrDuNJ0rgb7iqH5JcQI93KBRpgAEM4AhsbAA/ICqOH5bxjPi24IElpPygg5OIgZrWucz463HvRdAiSxcMIHUzNNtpUYR9LJkUnKuK2ZicSjBVZ1I1SRIjyBz3AoLlfDa3KgqP8AUyqMZyWIFG8fxurxk/HO+JM+nQg1kjiFDTmCPoeta4/lObq0llVu1sdBwXJLlySrWgJ3a5bB+mqev50JxfD+5u+7dlLnbSZEZjIxQiXE8JY4NCcT/mh1MgMAO+IinGL7hmyRW8LvuR5gSXYAmO350IEPY12XD84XQobh7TlRp1QJMYme/wA6uHNgCSvDWQTtKEjz61Wp+DhpeTleHY/8mtDh+OYR4jjzj5bV0P8Ai8//AAWjMfhkztsZj5fnXQ8v5ctxZbh7VqYhQiyQN5BggntUynXKKUL4ZxnDc5ckAtcI2IU5P9PtWtw/NQhxburHZSZnoZbf07V1LcrUEaARBjwAeXbbbbz3qS8OUWFOkRmQxB6/IVm5p9jRQruYH7feP/xX/wDuZdsbSY+tKtq9w/iMMkeYAP0pVNrwXRs2kYzqJ1HECBk9QuSP+71puI4VyMRvPWP/AK5H33+VB2uPsWX8JBc9JZsbROn4cRj64o3gOLZlXxDI6kiIkYAiR2/TNSAltHSJHimMEgeuTknHTqKyec+0nD8LcS3ecz8WATjaGAkDrsK3uMvKoZmaAATK9MHMHoPLr614PxnH3JJu21JO5uWwrHtLDST6zWuOOrkicqPQva/jU4vhENkqRr8BPhB3DANcgEz0may/aXnfEPw6WrSOUe0oukKzEECCodZUqY9RkVzXJOHW/dS2LYRnJAcXGAWF1Ew4bp/StbnXsN+zWheFwgagsjUZLbYGlt+oHUVooxixOcpRox+VIGvWwyM8eJrezFUBZhn+Va1+I5Pd4gNxHD2btiyR+6RAzhowSxDalJP8pHyzQ6XrgOheKAIMMzs4KYIK6LuMk9+m1aHK/aLj7PgUK6iAui2pSPJk0habj4G8zf7AvF8ZaHD2rlq7eW4xh1uQVETq0Er48xsZ3kCssc8vKAxCEE42nH+kyN+taXGc7ULas3rGpbLFtCOSFkkkPqVj4ixkaugp+N5zb4pQMIFYNH7PbJEbgm2Z0f8AT23qPTj3RourzR4mynhPbK+s/GsCTDuv2PmQK0+X+3N9ySvvGK5P+WxH/dmsPjuW6yGS9ZIPTNkah2VwBt2jerrnIbqFGtA3PCQzWiHnp+GYBk4I6UPFD+War/0M65afukdTa/8AUW6AC20YL2mAiJwVgbVn8Rzrg77Frlq2WYySLt1CSdz4iayeP42/A4cl1tFRhrcGF2XwjIkDIihOK9nLvvFXQqF1LhQxwB/qJiexP0qFjr+6jT+t1fNji/tX6nRLwXAPELeWNtN224/+yj86PtcHwoKFXZSgABazJxMGUuYOdx2rhH4cWrui4slGgqI8RnbUJ32mjuCtpauoL5ulWBDga0KMdiM+Id/njajRNcMf9V08vmx17P8AY9Dv3LTqQt9JKwdT3lgxAMEEdsE1yXMPZK/caUaw4knw3U6+RIoDjboW8wsXSUwFYnfESdYHWRmNqGu82vJglGYE6hExBgZXHQn0IqIxndo3nLplDQ9ST38h/wDgZtwCz27lttWIOlsREeg610vDLxHE6ixXRb06gSUPkTBMZ7/pXFW+fMZ1ImBuCwnpA3re4IXm1raRyJBZVuIhBzGG+IjO21Hx38RnnXTyhqxcqk+f5/g3OM4i1aUl7SXIyW94X23lmtxjAietczzT2pS/bdVsKhYQrAxp6bAbRODO/pRvN+NB4Q27T6xAa54CrKA4EFtm8RGw+lclwl62rj3s6fLr5eldGPHHlnmTk06Ru8psa73DquiRq+IEr4V1ZC5Pp9a3j7IcMqN7xpLGTCREiRGpSfpG+dq5exzEI1q5bU+AgnPcQSNOY8t8V3nKfaTWxS9bNuMTk7dhBnP/ACaxaa4OjI05crhe3BxHtR7PIhQ8JquW9MN1YOCdUjcYj6GhPZjlxvXgr4RDrbVAAgdZ7kAV3XMeYWmkFLdt5jVcQjGMqIMnffv1rPT2ZS4w9zdBU/E1whczJ0ruR8qtTdUzncd9jWXl3DaQyKjxklBLZxsoI38jEzmtCzyZNUlE8WF8KdBnOZz896yL/sqtorF5mc5C21g+urVgedaK+y9v3g1kt1AbI8hDyTJ6yPQVk68mivwG2uXorYS0YiSAMA7YjeRRb2xq+HwzAO043ziPQ1QvDkGV1Y38XYQZB+Q6/aq7F1tcfCI/k6bggZzPY7dKkoJu2Wnbp5x6x+tUrIac5AAMjSd5hQS0kn+xVzI0SG2H0+ZzOae1fmZDbGSCR2xBOJ/p86AM88Qv83bCnpj+Gno+04jEgegp6dgcf/ixQDJZjj167asiP7zRh54TsoBPh8hB6EGSc/8AHXKgjxE6t5w2kGBgCNxvFXDh5IAgEicqFMnoInucmrIs0H5k6qJRNIIIaZWJ9Y3G8R6deQ5vyx7bl1e5bDmdKKQqk7ysgafTvtXQhkwPEufIkgebHBn+xmlcvrAC6xnIk6fPEfnjO9VF6eBNWc5xXFIqI9pE97bImSfFIy3hClWkd/lir25jf4pNFwXERSLmrWSPDMZYNMf6u1dJxPD2HEOyGO43nqGVSOkZGJPeheH9lkGoklO7KqsBIhck4yYkZkiq9RdydDOZuX7RvXjeuMj3H15TTEzsVDA+oA+VPwvAD3jPbKuNJCv4Yk7yqkMTkgQBkSe1bnH+yTO+ELEDe5LEeROzeUbzih7vKGRVtvZ8PQA6S3UggnV1nY9PSq1xYtLMzl3D8WUH70j+W40ECYjTdEdOlD2uIYG4fd2zDaSRbhidzPuzByD0IxUXt3bTtpe7ZQnCkXNIE7ecDyrUsOJHuWssx3nQhx/FAVm6GDjer9iDMbirV9ibtu4IxC3BC+aqwXtGWOw8qbheFshiPebGQLltpWcxqtlht1xRC84HDs1p7ZGkmYZWGYYxrUtnf46TcJbLOzEgOdQBRkKdhKe8wAQIIG3SgA5DfUH9m4lW1CBb9/GnPxFbrDViYAB38oMBzHjbF1ff201EeF2sjr/+xAp6d6Es8oR7sKdQ0ASHVyGnPh+KI28IqHE2bnD3UVLhQsCcG5bHZQdjOOojI6Ue4wvjePQeK7woEsHNy21xMgQDNwOI6xtmh7o4VGU+8v2ngXB4bbgTJXxIykYg/DsRijbHG8ZbBc6X0CTPu30yJySJ6Tg9KHXiAUJucIIu+ItbJyTmQX95pMZwBS2HuG8FwFhnVn4q24HS4txdQPTxrpG++r9anwPsehtHwpcbJHurqMdzEaHPQDBHXes/gOL4f3YQG6oJnxaW3xllZBHnoOKjxnB8Miu63ZCkHRBJbMaQWRSARvkwO9TpK1XyRf2ZdPdAhrZKkvq1CGBPhjThhG0edWjmN2y37u4QzwjMD0MannyyZg7zvFZiXPeMXcglyW0iQBMkn8x+tFXuIUZ2AEdTt3J3NZze/k7cGP4HeydfgXDXgpIELbMqwJOxBkE5JOxB6GKA47lr22yJByrLlWHQgitHliIbhd2GhSJ8LEHfGPka6e1xwZStqLSndpUHT2A3nzxue9NScTDPplPYxfZrl9rS37RrVmHgA1SMHJAPU9DiB5zWlwt53X94Q7QFTxaRvvcMjoNp6+VafCctsg5m64OTqLZiQCAQR9TNH2+HtCGNoqT2BEjrhpnMD6VLkrM9LJcv5WhSLlz3jNjeQD5ST577+VEr7P2sEIW75bH/AEjcUF/hlsnAIkSPhHoJEKdulXcFba3qJMFsDJaAOwz2mcbVD9yq+hpW+BUEFECb7rBE7eLrkbE7URZWQc5jBEYjMEHE477isJ+NKMqnU0SSd/TIOPQ7ZxRKc6XT4gskdWiO8kT1/pvUtFBNpXMqW1EjuZBk/iznf6j0p7CwFHj1gzOqQREAQRvEZiqxx1wglF0jYHDDbeZxP97xVVzmBnwmYOc4JnH6fpRQ7DGMbsR+KBMgbiT2I3+dRDK7akUNmQdxPoOuN+k/OgW48spLAII8+sbZAn5/7E2OKDAifSIJzOSScb9+/wAyhWWOzzjT9QfvSqCuxEjTHmBP509Azkke4uA9sBvwvO4OMNlTg7Eb0SiZAUzdbAOAuSBILEwYkZ3mZFHX+U2r4LK7Mfw6Y1ADoQRpA29BFZ/OOENpV/eg5IMhiYB6EbHbr8q0W5lwObIVgGYO+mMQdznENMA4+EYoNiGaF2gEhAfDO2o56GrOD4+SAoYDEnE6hIJmJCwevr1oq9xClWCHJgnfp0PQ9fuaYAq2+hRMdRho/wCk9v4v9qs4ZxaJhmB0kDJOTiSRgeEnpv0qN25qjSABuVHfGNRIMbidx+bcTxK6zoXHQkDYHeAM9N89KADW5q6iCNajIkmCZnJBIjffOD1mruaczt3gGKBGkSZmfUwDA9O1ZjoXeY6A4kiY2wcdfoe9WlSegMbwPD2iRHf79amh2XcPytrisbThsgkAkQNphiCdzkUNx3sy5Y67GuBJhAOoElkOSZ69tjT27gUEfCB0yNuhjfqCPKjbHPCpXQIHSWBmRCgECAFmRHzo3DYDv+x6kTb1o8xIMII3BB7746RQl7k1+3pDXbbrOJUFZAkglGAMfPO2a6i1ztxPvRr1fYTiGEiDHTaiuI45GSDgGCNUZ8J3ztMeKPwjecGuSHpR5xzjljXdJKIugEDQ3xTEYbaDOPOo8JdW14TeuoR+Ftaif+mV+prvbPJdcahbM41LOSe0Hftgkj50JxnJCWKW7crBlvwCWJzggADoJ86pZOxOg5yzwd10Yhbb+EgldGQQwILW2ViCJE1kp7RKUFtkuKCNAgq4XESutdUx2boK7c+yTsdKOuqDCkNDCBA1EDrggeXQTWLzD2eNlgQNBAy3hidxgggRjbOCfOqjkXcTiwO3bRbQWEbTgG7YI84LWpn1YSO+Kzue2rAslkVVckAabiuuxLREFdh8QnI7GtN2v6l1CzdIxBbQTOYiQp+h+1R43gGvWriDhgjYg6lJBBnEkHInAFVaJaZzPLWJhQJJgDv5R3ro29j738jjePF942FZHLeEu2mxbZjBA8JgDqfP51pWrXE3TgPbHRo0CDvGkCd++1J83Zo8lxUSlrLW2KKFBEE+76N3OMR5GiLNz3jzcuXCJzC6jnfxTit3kXCpZBLDxExqgEwI2HTM9SZG21HcKU1nLMxmFZcAQZ+GZkeVS50ToLeW8YGRRYMLESNSwRqGp9e5k7ioqGLRuTqggAk7b5yNjHlTWCWgAwf4dJDdJyQIGCPtFXcVYVh4VQxgHURG+0n7/kazNCi7xShYCERsIw24yogDMz61IFYkALqAnBHrJAxBHzzmpX+FOlWMgnOG1GO+Om/3qd1tI2MEEZE6vWTM7/SgCm/wxWdJAkgHxTPfpQnE2dbSIWf4tRY+Q/2/WifdhCNUKegDERtkgGJqapLYZdJ6qcg4kzGcd6YEVDCQEYagCSu287jY4/P5SLLaIywZpk+FRjbIHi8xkQKItcQADETEjUVJ858PhI7CN/KhOb8Pc061cEmIDFguP4ZET+lIBxxR3K7iSQcYzgZ+2KrucWS2sA6pnpLYAkTvuNz1prdu46aLhXMfC0iPOIPl9qkvDIFFtdZVT8OrqJJI7wDEiYA+jANTmsCCpJ/1AfaMU9VLwzgYZCOku0/PBpUgA05ojAB5MidIZ9IMdRBlfn070Jwty3ceHKIEBgKHUaRJhmuCC2wDduhihEvNBKwDHQzE4J77fSnHENbMkqfDJ95Ge+kkRjHT61dEWdDa5Wty1NthrIJ0qQGIG2jUBqJGwIHl3oB+S3CpGhkggZEHxZ3jPy/rTcp9ogjKgTBEhxIhZkmYONzgj51r2uahZ1XMHqwLAKuy7g7DfMHuBhbofJiXOEZM6QQBAkEAdvLPrUXsMQ2AQOgwTnBgmT8q6q7ftXEMmIgSolvDiQNR1AaiJjrNZfE+zzkBldSsArhgdMbyBA22wRSsKMT/ABO6VKkFEUZJLZGInbEYwcUy8eSAJOBpwvTt17dYJ6zWze5DdhQzG4hyqp8M5jBzuag/KgluWRhqMyDLCMmDqYER3GPpTtBuUC7ZYiFNskQRDGMaTGSRuZbM5wOgp4k2zcVEdlT4oBAKznPQTiN6e5wIVtR1BjsCokCARJn++1Ui6S0qTtk/3/eaYBw4mMkGDB3Mwc6WcEHBEEHt0ovimWEusr+LGmdWNl0kjG85nYdxWdbvhdRGolviadQ6xCnY5Pimc1o8Xwz+7DB1KHYgjfYhtRkQTv8A0qWMt99ZNtv3r6lhgJIIInrGBkknrPzoLhfaB1x76IxMajI/lxknqYxVdr2ZuM2r3lsgGT4kGNtidyMbxmh7di3P7yWnoGXTjsfrifzo2Dc0/wD3JcnxMWJYtqChYxiIY7CO3zp73B+8X/M1hj+IMDuRsCR13/lg42FtJYDQxeNQwVmQe5UqQM9/yrefigrIlt9MjTBVtcQWEyc79SNtz1TGgDlnKyqkOsmRJAyNxGkiQfsfSnNu2DrKs53kYK9DmNgO/ntvRXDce6odRyZndmXAxHUiYjppM1DhuN9+0IJZdjpgyxMmZBAk98YNABXCcOgBm3B2AOg9oyQBMT037zV4sWsBAFbddUMBGxGR6RH3FQtWWBOSUM6ZDQScyJGTAntG+2K7fGHZPdyA2YTScg5AzOmf1zU0Mjc5SWedKyIkKuSQsQexPfG29W8bwFtgck6VBUaWmJkyDETP3q9+LV1AYgtIU6SR1ndWwY6R1+VB8ZwSuCVLQxIJMtJU7QCIgjPTagAC1ft+7YnoJJEgj/VM/l061nobc6tQZYkFd+hOT/f1rTtcmVGiS0z/AJYMTvLeQB6nbB2zH/BbQdilsI/xQgGwidMCBMthcEA07EBHj3wFKsuB57nPiz0+586u4v3zKNQkSY0tMA7jEgHHX/mHEcpt2ybgUknJOr4SMHUAcASNiOnoczmnPfAotnS46gnxb5PfOO0NFUt+AexsD3S7hzgTiRPlONMwOm1EGyhYDOYiJPWDnTgRn+tZnBceL6B7jlWjOYjOYAyAdu+e++vwnGcMo0KIAIPinPikyzsZmBsR6RikBRc4d9Xj0semQZH1mcbULxFgiFKsN8pqkTAgzMCT0+9aHFBclJUrkBzIiN7ZIz/X1AoG27gYtMGnv1jPiU49JzGelAFroFtkqZMT8eSTHTEyO/nVXDIpXeGjAONu/YT57dKuVhDltYkfxA4AnSwwY3InGfnQXvWM+NwOhztBBJEsI+RGPqwNC1xl6BCBh0JNsz8yJpVmty9ZxxNxfKNu/wB6ejYRz4toz9VBWCOpJ8zECN8dOxok8MsGBkD4f6ecE0Et3qQJ27nfEx8j06UUOKZlCDQFLDqokgZk7Z8+vWrMyXC8Q4ZUJUASQpK9cmesEjac1utwzuVYooOAZAAG+QswFiNpOfSsexy+Mu2Tvpz85GOlEEMjqgOksNa5ChhP8RhW2770MpG+OGdbpK6FBBgiAdi0YBjOfT51enMbZJFwsCAZZdWCD+Fm3b088dsa1zhcm4sEiFiMdsE9BgA4+mR143hjubuZhm06QZEagAZA79thUUyrOj5nzm1pClyhjbwmdxMg49Qe9W2LodFUe8KHsGL7mZjsAfCJ84rlr1p1uKGRBtDOAyeqmII6giTFXf4vcBEECP5RmfUA9BSoLOpZCUlQrqRBDSMnMAHBHWZxtGayOYcAdOvT7sDOmSeonUq6iPCcj8qCt83YnSRjVMAuIJbxbGTOwHTAqT87ke7RWCZBk4InMkgY/WlTQ9mCXONUHct3JAhd+5Jx9ao4u6JOoD6+W8jfete89giL1lbbGIGohiGjT4YIHQ/XeoLwlhB72xpYSV8YJg5ggqxAgZzHersmgCzZtBZIuMd4kR9xEef6RUv8RCNCIxGCCYkQesgiZ8u9EregQWkNuA0D77kT9/Oav4iyFEqskkiG1fCPxEbiTBBkRQMGtsJ8JZSR8TBYHmYMz6UTdtpdGIDLBIXbMbEnTAO//MB8Ra3BXGNUEyJHhkenQxuaTcvhRoYZwNOofKNwd49KQE7a8SFKL8JMQXSCR/CAcnoR9ace/VQMyC0kqQRO8GMTP6UEnDsBpYk9c795jf5+tFD3sQdQA2GtgPn5fSmBC875L3mWREz5ZEA7DGR26VWx8HhnJnUeuY3+pjypC2h1e8VpIyzZXYwZQagJEwBGKa3Nw+IqzqswrfCIOw7HYQo6d6ALOEthXnWo6SGAMx2MRn9a6HheZpZUhw+hvHOSCxkyAB+IHHovSucfldzMISsdQcTPl/e8VGzeLHSFRmjSJ1hmEAhfC0eEkmDvkdRSasDSue16zi2xEwWJYAgT0GSQxnHXtWrwvMrbhQPibKqdQzMyNK4GTjyM4ArltbruqCdh4yPP8Xpg0rfGuAQYGvBIGSCZiSCdM7icwZo0odnR/t1lpOSseHSBBE+gEYIJ6wd6qPKbTaYKAESQPhYT0OCpmZP17VlMPeKitChDrIkDVkbg/h6wP61Nmn8IBg6QDBE92kYnJzG4zSoA6z7NEDDhZMiNDk9gcCdoPUmm4nlwJLK7SCRp8QkxBIABacbGSBmO0uH42EIuNMRgknJ3Jj8OI36bZqjiedXGMBjGJ+IE7CRqMwJ8+lG4ABs3bTszhtTGdXiXBBwuJ0yfxCfKo8RfJGA0k6gAd8xvMRIO4/2P4Tinfwm4CI8TYJG4jSZXAAEbyTsKIfl67K6DADYzAiAF1YidlAPXFOwoz7PHRCsQ87s0mAJmCpyP722VvjwzkIWJgg5HhzqBkbiYxI6wNqknLNCMNbEEagplbg6nJBUmB2nHSmuWAtsjRGMeIT5jfMEncUAV8bzJQ5BNvEDOTgDyP50qwL/DkMQLF0juqnT8opU6FqJ8MPE3+th8u1NxywJGDK5G+Zn609Kr7maNn2ftA6yQCdByRn4hVPCXmNu2CTEg7ncqJPqYH0pUqgs57iT+5LfiJYz1+tXR+6X/AFH/AMVpUqvsQdBccrw6wSJGrGMygJ9YO9V8z4hittizFo3JM/G439AB8hSpVnE07Fpwy/M/PQDP1zQvECBjGCcd8Z9aVKmJmdyu8zPaLMWPvDkkk79z6V2HKT4WHTRMecb09KnMInQWOGRuBllUkIsEgEiRmO01z/P7h/akSTo9xq0z4Z8cmNpwM+QpUqy8lGZ7MmVY9ZGetDc8crdIUkADAGAPD0pUq1F2J2TKpOZYzPXA371bwzkvZkk5C/LQDHpPSlSqX3Aa2o0TGdZz12B/OqrKjJgTO/zFKlTEy3l2LwIwTMkYnBOfmKu9orYXiECgAFlBAET++AzHlSpVPcfYhz1j75j1JE/MCaKRAHgAARMDaZGaelTAwnY/4gROMY6fEOla7jCen9TSpVQii2P/AOvzqdvIAORqGDt0p6VIAxbCq9zSqjSjRAAjw9I2obiD+7T1j70qVSiinikGpzAkRHlMAx2wT9TRvGbj0B+eZpUqbF2Ji4e5+tKlSqR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CEAAkGBhQSEBUUEhQVFRUWFRgYFBgWGBUUFhgaFRgWFBgYGBYYHCYeGBsjGRYVHy8gIycpLC0sFR4xNTAqNSYrLCkBCQoKDgwOGg8PGiwkHCUsKS0qLCkpLSwqLCwsLCkpKSwpLCwsLCksKSwsLCwsLCwpKSwpLCwsLC0pLCwsLCwsLP/AABEIAMIBAwMBIgACEQEDEQH/xAAbAAABBQEBAAAAAAAAAAAAAAAEAAECAwUGB//EAD8QAAECBQIDBgQEBAUEAwEAAAECEQADEiExBEEFIlEGE2FxgZEyobHwQlLB0RQVM+EjYpKi8RZygrJDY8IH/8QAGQEAAwEBAQAAAAAAAAAAAAAAAAECAwQF/8QALREAAgIBAwMBBwQDAAAAAAAAAAECEQMSITEEE0FRImFxgZGx8DLB0fEFFOH/2gAMAwEAAhEDEQA/AOyTLiYREwmJBMd9nPRXRC7uLgiHCIdhRR3cLu4JCIVEKwoG7qHEqCqIXdwagoG7qF3UFd3Dd3BqCgTu4VEFd1C7qHqCgSiHogqiFTBqFQLREhKMEN4QnhWOijuIYyoIhiILCgaiFRBEM0OxUUUwqYuphUwWFFNMKmLqYamCwKqYTRbTCogsCloeLaYamCx0VQ1MXUwqYLCimmIlMX0wxRBYUD0wovohQWFFoREwmJNDgRlZdDBMSCIkBDgQ7ChgmHaJNCaJsBNCaHaHgsCDQmiymFTCsKKmhiIv7uGMqDUFFLQmi3u4fu4eoKKaYVMX93C7qDUFA9EN3cE93D93BqCgXuoXdQVRDtC1hpBO7hqIMaIlEGsKBKIVEEKlxCK1BRVRCpiyE8FhRXTCpibw0FhRBoYiJtDUwWFECIZosohxLgsdFLQovohQtQURBiQMVgxICJAnEhEAmHphgThxEGhxCGWQ4iuFCAuBiQMUQ4MFBZe8IxTVD1wqCycPEAuHrhASeGKoiVxGqGBKuFXEXih/8XzR9Ff3MABNUPXFcKACfeQu8iuE0AEyuIEwoUMCJENTEnhPDsKI0wod4Z4LChPChQzwrGKGeHqiC5wDeJA94LAk8PDVQoLAqBiYMVAxIGARYFROqKgYkDDAm8O8QeE8SMseE8QeHeARJ4TxF4d4AJPCeIvDvABJ4TxF4TwDJPDPDPDPABJ4FmLV3gYD4VZPRSd/XpF7xUs/4if+1X1RCYF4VCeIvDPDAm8J4g8NVABN4Z4Z4Z4AHeE8ReMjjvGe5AALE7+UJySVsDYeE8cXp+063d28420doApAUGHVyBeMo5oyGbBMVrnAZIEYur7RoKGSeb3+YjkuOcbUpg9w+Dl8wSzJcBR6MJwIcEHyjG41ximkJUl3uGfp4/pHEaHiakJsoj165inU8QKib7udnjN9RtsOju/+qkfbfvCjgka+w3hRHfkI9VBiQMVgxIGO4kmDEnit4d4ALHhwYreHeEMm8O8VIVYeUQn6xCA61BPmYV0AS8J4yldo5AIFbv0BYecKZ2jkgE1O2wBiO5D1A1nhPHK6ntoAeVIbqfrEh2vuHSG3Y58ukT3oDo6h4TxyWo7YHCQB84xj2kmHmKlA4IJw+cWaIl1EVwWscnFy8L9y/tlPUnWDmmMUJZIJa4U7H8J5R4ZjoeyXaBGo06ObnAZQJdVsEnckMfePOuKcQJmd4SSzN5fZPvF4mmWoLk2U1xgEG4Hndx6RzxzVJyR7WXFGfSwUnvtX/fcetVxTMmCtN/zfQGOE0/GpgRUiYpTj4VhIBbIcAFJ9xBkjjhKawbAPfxYH6x1PMjxXjcXTOs/mSL3x/wAxTI40hVnb9THEzeLm/U28IF0nHFS1eABJfoH32zEd/cSi26R1PG+PmuhJpa74vGfL4utK7KLn7vHP6zilSnNt/pDSde5fcYdjgxk56ndhVOjuT2gYOen0MWaXjlS7tS1v1Lxw0zibuTEUcSIQR1x5RfdYaT0T+corpf1jke2XEAqaAC7Czi3v94jAHFCi94C1XFaze3384MmTVGhVQSnUZ841JE80m3S0czL1bpta48XxByOIFKWBHj6RglTGbulnJIqOB4W99/7NGNxGy0sSagFbbvhjj5xdp9aSggYuL3zFJngJJNIAL3Ng13ubXgc1wd2Lo5TjqtFmqkkzQkghkIJDW+BJLhwc/Mxry9eRNTKoklBKBzSwo3Qn8zta0UcM1svUTSJ01BVSlKBUmpQ5iQGNto6rkSl6A9OQkPizGOvEk1aOTNjeOVMytb2dKphMtICbMyEtYAHbq8KNSZxbTpLKVLSWDggE3AN7eMKNNHw+hCfuLZ/aCWkBiVP0De7wpPaKWTcEfP6RjnSHdvn+0N/Ln6fMRl3mJQl6HQfzyV+Y/wClX7RXP7QoSAwUr0ZvOMQcMGxb3+hMXHRtuYbzFaGW6rtfSLJHg5O3WMyb2snHCm8gB6xZq+EpWxUVWHUfqDFaOCSwzlfX4h+iYwlOT8h22Aa3jaybrUwNrmAF8SJcvcesdF/I5OSlWN1KwfJol/ItPkoH+pW/hVGTjY+0zmJetJcbw87WEdRHVDhMgH+mk+5/XyiauHSh/wDEj/SD9YdIfbfqcQrWuQxBLwYJ5x4bXjc1HFZMtakIlpC0pe4loA8ySBGVM44FJaZMWp35JKUgHzXg+kS2kd2LoJy3b/d/T+aB6lC5FNvxMn63Po8NLkkiwWb/AIRb/Vf6QXo9dLCnMhCUqChUtdSy4IqA3ZRHsYI0vEJUiS5mEGo0zJZnI5mBpFiCwYl5bXF8Qkrkd6wRw4ZR0tt1z8/T+TL1XCyxEylAwsKLzBuAUA1AnxAPhFqdEpQBLJSMFbhhiyXsG9bC+wF4lOmKnGalEsBbEKlzQoEuLqKlAJNsMk5tF2n4TMXLV3iFTZilBlJIWlAGQ0tSnJ9Gh01wdMHicEprfitqIL05qUqQa2DrCaylgLk0g+N/CFpNfUkpQsNu4UlPMpxcgbxYiYJVaV5YcqwUVFIsFhSRZrY3eBJSe7DgS5gYpWypZVkmtFq0dMG3m0C4Mc2CEpVp8Lj+SwzUOQqcUKDfECxyDY2yNhtEZ0lTuGUn8ySFC/VrpHnFsniU2WlQl92XDlK0BYU1rA+uIyJvFAohXcpQrrKUUAv1QQU/SEpWjSXSY8eRexxTTT+6N1HZWeS5UgA7VE+PSCE9k5ofmT8+sA/9bLu1SRsLTAPJVQJ83iA7TzFfDOWH6pNvIsYpyo85f46Unyvz5GgOyU05WPYxZ/0rNJvMT6BUZo4/qBmcfUJP0EWK7TT05WDvgGz5DEQtaKf+LyL0+oYvsasg/wCJ/tMDjsKXvN/2/wB4ulcZ1ZumXUNilEwg7ZBMZ/8APVqmp7ubNKt0KcpfdNOW8XeNIyvj7HNk6R4/1V9TQT2NbEz1YRE9kP8A7C3/AGj940uGzdRMVeQukuxSCQN77+sUfxk7vgkyiEuyixLMS6nLWhahPpWrutveYPE+z04FXdhSw9jYF6QX+behjH0aZgKgokqD2N2YObbx6EpKuqfVJ/eM/XcHXMUldYQtHwqSCTe/5vu8WmQpcLwcjLKiWUwUGUhQZ0quUl26iBZvExVWZaKpgClA0kPcEpCgWBIdn3jqNV2aWoH/ABUpN8SwnzLBWYE0XZRcpVRWiZy0pC0Ehruwdjk56+MWmq3Jk2pexwYQ1pVenP5ZQI9wLwo7FMie2ZX+kj5QonYvuy/P7OqQpJvSX+XXyiypJw+cl/3jHl6t7BvQe9+sTRqjcA7Bjys1tyGxEUZmgpBGAc+Y/eIrQWwA3u/tAo1iuptkEgf2hhO8vFz9/rDGR1yiEKIU3hnwZoxF6lXd0lRRzC5qAbdzc/KNTiSz3K8A0Ft8DPl4PHLcE4eqeFKWsJCV0tSGNnzttGU029j1ejyYoY33F59CzVTCh0OSWDs+4f1gYz56P/kmJ6c5+jxt63TzEBS6SUpA5qQSAPO4GfeA+H6GZNJCDcAO5Ie5bzjK3F0j1VLFkhrclXkEPHNSgj/FVf8AMEnxs4i2X2m1G5SfQpPukiD53ZCYspUqYkUu2VFz6iKuG8HSpcxKiQUmwAF8pOcfC/rGlyOXX0+7T2Xu/PIL/MDMPNLSCcqSVOfNyXiyVPCHdIUFOCCkMAQzhrhs2aC9bwlKKKVFytKT8Jsp3wLRmTJBlqUhd1A5ZnGx9mjNpo6cWaGVUn9Q2chBYk4+EBIIGwbm+8xVrFIWhKSZgpKi4KUvVS7i/wCURbw7gnfpKiuYkBdIppYgAPkEv5QLr+y4klJrrCpgTSRdlFg6vIHYRSg+bM8nW4tWhxtr5AXcyknldSv86gth5ACBJ81HeNYBrt+aOk4nwOVLlVyUgENgrUCHa5UfGDeGcFkIJZIUsio1BJN74V8Izj9opR33ZzS61dtShHz9gLg3ESumVMCpiT/TWGJlX8TzIqN0HxIZy9fG9EuVNCVITzB0KQXQoEtyqsbGxe43i6dLWrUTEyHQUgFRekOyRTYMcp3iC+KzpYpnpTOlhQJSqnOKkKTdKvFr4IItA/RmmPJKUlOFVVteQDV6ZctVK7KyGIPzB+kS1OgmzECYCkhLluYqLOk2x1MHazimmm0uZwy3JKHoVKmgbZYRdw/immKe6C5iHelU0I7ty7BZQolIv8THxtcChv7gyZ8vbVL2vO3gxNNoxQhRApVuz2Bu3o7Hwi/iMqVQO4BqcOSQbXexA8NoJ1kpUqXLkqSmqWrnCxbcpIVhQL+oIMAr1fdLahRUbpSkEkWqcMcb72hVvS3LUnJa5txS+Sa8Fms0tIqSTSWIBuwIBbwILg72i2XoO806iEl0OoqANgnZXhfB/SBP5rNWlMoioLKAGOSo8rDNqfKwja/lStNMWVLCkypXegAEOoqMuWCl2HPST4RWmnsZPPGS0OXtJ3t9vmN/DT5coI/xL3IQaKQdlKHNV/lDM93NhnpmkKCkJpWjmMxRVMmBVgGKr1Yby8Ip1E4pQFGaFFQBIIW7q/zKTST4BTwXwYAzFkyxMpZRAUgUpCSVKCVF1AOHYH0hrVdIifaUHldN34/P2KTxRapoVMXMXSQ1aqleY2G+0aiO0CXJKi5s6g56ZvtGnpJUtWo7wIoT3SgSUhAKipPobA+hgidqNMkMoyz1ASFfRw8D1LlnO9GWqxv5f0A6XUmal0LJDt0Y2y33YwUiQTlz4gHy3MYmj4jJ0y1qQtRQrCSEjF/iJJs/TBgyd2pUZBnIQAgKCQ5NRJwws+YamZ5Ojal7L2973NBGkbrtn7+3iS5AF/fYQRKcoQVkupIdrZHv7QqEpDgMfUnx/wCIqzhap0Dd2PH3/tCgxEsEO6vcj5QodiMaVL6DAL3Kvn0gr+DP4n8mLeYdnzE5Mwn4gsvg3xtZx4e8MqTfmNIIbmUC1/DeARYeHjN8O5IGX2DwBxXjEjTU98ssomkI5lbP0LXzBySkHlWCQGDu/uALR5922krm64IS6mShKQzB1c1vDmioq3uD9x0uv7Q6cy101KqSWs+cFziCOxyQJaiBlbgk3sE7DAYm8cMCZY7tTOkkHfoc+sd72KNelLUsFkHJILJYs7bwTgv1I1hlahLGw3ic/wDwVkADkUMlX4VYfAjI7LkkKNTEhNg4fJe24jW7SujRzlAYAwBuQC/QF9o5nQ6goKFIcm1suTs4ux6RzzdNM7+jxvLjnjT5o7BUpzd/9wJzkt9t5xh6/QTkzVGULG9ikvh7Kvnr1i/+I1cy6Zbf+IHyUYkeDalX9SalIz8X6JDQnK+EzTDhWB3LJH3rkzF6xagEzBcKqHLQXD4ItmJcY0bUzAoEqDEDIZy5GQGIz+kZva+WnTiUBNEwklSrfDTSAfiPU+0WyJSU61Mupc6SWpStRBNQYCxADE/KHpenc2/2MPcXa8Xwq+JpcK4jKlyghTu5Jsb1En6NnpFfFdQieUMlYCCSyVpAUbMSGJs3zMWcV0aASBLEsjIE2pjs4LxjiWtLFXUsx2Ba7b5tCetKxYH0uWfHtP1NriGund2SuUlKFN8X4r2YOHuNhtAeh0cxeoaru1FNb2anDhuvv1gDjGsqlUlyakMXtnLdWf3EWSprpfuip5IDAKdRKjcFBe4O+z+EPRdOwXUSgpQjFJq+F7gjhk2XO1M2VNnEoR8Cg5KyFUlhcAZ+US44dPLnSUSxUkkmYFEuQkhugY39oC4ZwiahVZSJdmBUoIYdMu3hE+KcIRMUlRnhJAIISmoC7ilmA3+8aOGOO9nNCfW5Hw6+iLONcQkfxEoSpQRKlk1qDMu4NPK7gMq4e5OWg7jnGpc6WpCe5JKTSUJNnFjWUi8ATTKd1VKPjTLBLM7Bz84q/mcqX8EuUnxIrPuskQlKN7Kyp9JlUV3JqPxY2m1s5ITK1EnvUM0sp+NIBfkmAKs5+FQID4GY15eglKS5lzpZcMZhkAhuiipB+Ww6Rz+q7WqLstR8E2A9EhmjN/nqlqpFicbkmK9q9SiEezp7Usjlfov52OuVwrQppLzwtPwrRNS6W6AS2zEe0naNE1IloqSLO5S8woekrIF7kkJDAEk3N45DW6ohkmYxa7h7nr0HpAyJ8yliTYsRgHxeKUZSVv7GM8uHFk0xjbXls6HR8bUlJSQmlqSFBx0u5gOVx5SS0pRS5ugKYFsO1iM+8ATJbywBknAFWL+sT1Ck8hCe7pSQl1CouXZVnqfyF8w1By55DJ1Ucckopadrpb/iNBPFVTZoluyjYqJ5R4lwTaLNLJSqeuXqJhShKqQpKXqIq5nWClnDeojMCQq6UkYUSQlAw7VKdWQcf3inTKMwlkioOUnJsN1KsP1i444pHFm6rJkk7br0vYdRmFTKXUxLWUvFvIWAjSXxlY03dqSBLC3CmJDszcvjsS8B6fSrWlSCoFsqH+IBu1rAU1eohkLBQyCVqSkhKSClKWJu2Da9y9+sW1F+DGOSceGGy+180rSKlrpILDlSWDXQDzC77beUdl2Y4yZoMtRWpSUhQUq1RchQ3LB0/FdyfCOMHCJ0+5qBuVWapzUCTYE36GOp4DoV6eXTzi5YJWSlLs4FtyHLZ9Izm00Ebs6Qt1SPRP63h4zTLWb39YUZUa2WS0FSmpW3mw6v9iL+5cilgWuX9f3gnS6ZSS1BDbm7+Zc7bWi2bwtS3ayc5ANv8ox/eCxAoYMkq/0jcj8z/e8cf2y0oMwzAbqQkDPxIsb4HKB7x2itGAA6lXy5ufWwjO4xIJlhKZVdyQSQ4axIDh8iKi6YNHk2qtuS5JL52j0j/wDnwMrQ1kqFUxSgAHLcqHvZiUkRzw4C80k6ZRG4UpSRnDpIAjqeG8OJQKkGw5UpPKAAzOCfJjFTkqomKd2D9qONd7KMqWi6mJJKWCUqCi7dSkDrnpHPdn5oJTccqtzSHsbt0MdfqNMru1CtKE/iJSXZupVbBu2OjRw3DGdZNkkkvsQ+R4M0ZyScTr6WTWSvVNHWTu0gCioKmHDlLJTboDmLUaiTNT3nelIs3eMG8urP845XVzhVQ7kgH3+/mI2uBkJQpPLYBSag4cHHW4O3SNnFONo425Rm4yMiUETkq7yWtcwmmYUABkpYOGHK99mdzvGcJqkzrKmGikJUXUUjIAfo+I09TrO61aloCQJgcBkzE1EsTSpxnmuMmM7iXEyZhMwla3LkuS4tsw/s0LTaNIZFCVs0zoBMVXOnqLYFJJ9LsILQuUhJSylj/MQAPENiMbjOsMtKSnct8oxJmomG5VZ/p53jGKnkjzserkydN0s6WO5fH+zr5nGJaRZMselZ+b9B7QPrO0xFlLIs7Bx8hA6Oz5TJTMHeE1MtKg5TZxj0PkYI4Xp9OoLVPKSXoDlmASk2Yu5KstanzEQoLVXJrPrpdruQpO6Mubx45CTfc/uTf2iqRrp05VMpNRYlhfHhYQ0zSySaEKUVOqkukpIcUuPw2qd+gMH8Gnfw1R7xEtRZyRWshzyhKSQGKXuzuI6VjilsjyJ9Xnyfqm/lt9gfTcKmTJVZXQokBIJCQefuyXFwyrMdyIzlcJmkVECkgEGpJ8sqeC52s7yYo1LWVKUVBCQAQWPo5DkAXYecKTrDQSEpRSSAVXV/6klnxbztF7nK2mD6KXLVMHeVKL4F7UmxA/zNuN41eMiUhCO7EpKmILKWo0kb1JYEHpcObwBIRV8alqSCUijlSw36b4ioaM/0+VieWzqJJtfZwGu2Ie3IrohMDAqIUQWuEt/uU5ipanNgk4YqJUfc2GLx0um4GFyu8XMdIFyokJTTkKwyhhg94z+HSCaVUpmJNNQChLpKnDFWSoEA722halQ2ndszp0iamyywNw5AHgW/cQ8rUJCFIWQsKFrOUkEF0qOHxi7xp6nSJnTEiWijKTLSVTFBjUVE7P5M4GTjT03YXJUKAwzzHxJuw8r+Qha0uQ0vwY/AJgrUQla00h2prSQ7UlTOS3hGhpdDNXOqQSGB5CEqUhsXIpdy9i7OHMdTwvgwkurIYOaUpwABdJuW2sDeNTvgzgKNmGANyzC2PD1jNzs0UTlZHYcrBXMYKV8RAqckuVENSknwDWjUk8FlIbvAokHK0uonr4RtS5rC4zsL/NVjt84o1QOSABYVEpIHS4HptE23yOkh5U5CXdKk/K2fsQTLnJUOVhjr7O/0gL+KSEVoWFYakJLhWQCSL+Av5xWeIJNdBAZQK3PMKmFk4x0fA6wqKCJig55X9U/qXhRzeo4vzH/FVYt8Q2tsD9YUVQrO5TNUXFScZb9C4i0g0jIfcJUfoBAmkQ1yQosLAlRHqph/aDKlBiGxuQnP3t19YgZVKkkkEFQG7BKSx87xI8MO1uilOotZiHz6ReJjZUHfFhnYEfvtD6mSW32Yqx19f7wgBlcNBHUjJYjxuOt/lFC0BIsSo4AYtfG140Jig9OTuWIF8NZoFnpLsQadmSCT4c3pAMz5umr5JoBSUtTbFs2eOJ7U6dSFpKUkDCTfmbo/t6R2WrkkLsXfD/ED0JBz6mCJM2zHpgpdQ6EkgN53i09PBL3PJ9PKAUVl6jkkkx1fZnSomlZWbABhu9ySOrAfONniPZCTO/xAVIUS66QKfE4ABzFuj7LyZT0LLHexPg59dot5LVEKG9s5LiGhaeoJFaSDZXxIoShVSmx8Zw0DSNEgEl1FJZwHU7k3A+I7H3gztBpgicpQUsBQAqUBTZ7OBg8jEm1/CBhOSGBOcOwJjGUnE9Pp8OPLjqWz9QXjmmJSBSp0ubDG3NuBeM/Ry6SSWdAuFAEXsbHJZzeOhXNJDEv0e7YNnxcCA9TKKkFRl8uAo5fwxv47QsWSlpNus6SU5PJYNpps4gpCpik2slRCDakOonokDb4YhNlLQk0iWSeU3rIfqogoGdjtFHD5oWyUoqOwaokh3Ic26+kbGr0M6Ygju0ikVM5UstiycBxtHW3R4aVmJJ0y5qSTMa1wASBtdremYI0+mQpNCgAoJYFQJJOCABdTWY4EaXB5WnNSFzUgjBUVIQQwLgDfIYvDaCdKGq/pJMszKkLL3SEFBASA6gpQ+3hOTHpM/g/DKyUS1KVcEgcgbD4JsS3tBet4KZU2kqlpV3feByVEuaQkOSKjG5quDrUoKkCZKQkqKSR3N1fFa6mIAt1fwAEk9nVmeDO5hV/Ucuo/ldYBTdjYW2vEah6QfRVaa02WZlQL1BIpKSQyX/CUtbwt0htMteo1BUlqFEFctwAkSzyDvcgl9hfAdnHZ6ThksA0pCbkKyFEEB+ZQdQ32MEHQpSCXNRasApBP/l5AWc42iNZek54dlkKamhCgpwycnYupRUpiMsOtnJjV4b2aTKHMHO6lgMbuwcm2fbq8G/w6PwJIByTkeAubvZ4mvRkp+JRO78o2LMx+cK2OgZaESwGICjukBQ/8jn26wiVFVplR8bN7+fyh0SpYCgc2sGP9heLZHDE/ETY2YbZy13t4wbIB/wCDUQ5VtgFOWyLt/wAQyOFzL7ts4uT958Ypm8WlJtLJJ2LFxZrVYGbeBgGdq1FyFKdyWuDi+MeXrArALmrMtJqIB2s/TDeVhgwFquNzWZAYej9GIKiz+EBCZW6qyHZyQCbFi1Vn9os1EkFsEbgsQ+CWewNjsxPhFAA/xZUlkpIa9bAqScfDcv6RKUpZNlEqGQRc9X33gnTcLJU6gwIsS1XUPgAu3jGmjhxSq9LGxZBPQZLnYbfWFYqOeOhXM5ihLnqb2tt5Qo63+VAYluOoFj/tP1hQ7GFK1ibgJKmP4AcgfmB+Qi0pLKUpkhskBRHyNz4wjqLOyx5EE3Ph1t1gc62YynQE7Co0ttgOTmIAsmcLqFRmjzNm9djmLNHJQgsZgJxZQI6236CAholFiorWcWDBPqtOIKOhpR8QR1e5Pk1g3hFAacrWJIcML5tt4keWIE180Af1LdE3f1HlGciUkJqrKgWYh2+/WLpcxDEgE3YFTMDY5z1323iaAlNUqaAyHFiSCx9yfqYtRpTv63Bxe5AgxBBRzKT1LEDp9tFMydKVylZfoA4Jw1n2hDBUlKUEpFQOSxI6nP35wOviiiAAKX6ikfbNBkvThIZMpyc3Vg+bD36RTP0BP4sfhbxw749oewFImJUOdV2LsLOzMX9IzZnZqQtBJ05BO4JBBfKUYcDfxxG3/CkMRQnqAoWH23WHMxJ/G7DGN8k7wvgM4nW8DOnQ3x3csSVJFreI/eMBUzvHZYAva9hYksz7R6oJslXxKHN09BuPDGPlGPrez+kWSaWAINSWSpZY/EAdgemfcleTeHUSgtPKOC7PVIoFDpUorBAKjyhQLJBv4vs+xjsELmKSEtLQAczFJDMBiWgt7qcvD6LgqZamSVqlipknCarkg2bAe8bUiUmUoKCMMCWILnowJI84uUrOVIw5XY4LWVFJJO4SJSdsABwOg3gjh/ZiXJKiZpUoC35gCXIBABcsHPhZo6ALqyCli3Kul85w8L+FBF6g3xEklJOwcMDkYcxNvyVSKZSUpDscWUSSFeas+ht0icnRKUfiAQ9kpKSNzctnxvEZk2lDKL3/AA4648C0Cjiaj/24c02fLHbygSAt1OhpsS5Nx16/qffEDStaQrAbo3l9s8WazWhSfhN7OrmPXJsLwLLkLW1i3Tb5WikvURqSdcglili9qbkE26Hwt4wSnTAglibOQrf28IERI7v4wEBxTcnbYbneM9esAWSkEBjTWQXuVdC13IHjE16DNjU6dKEFTgAfhJTYuzMHL7RzOumk7BiS7WAONixLDeLNbrUKalZf8QSGSbu7Pmwe20Ziw5+K+dy46na28UkJlMyYqpxgDbPm/sPSKdLrlFbpVSoFgeYKB8mjVlaFSw3IWFnpFi4yQ9j6tGloeEplglSkkgCyWTtY+OW65h2KjG0/D5lNy6sFgUkYYqBy/hGloOGBJaYu/wAQ+GkszEl7h/S3jHRSypAYMTfms6bOPO/30BlnvFqqcpFiQSSCPiBQpw3RrMYix0XTJBVawJAwWbHU9Gu2YrkqIexc7H4rblreNvGL0IZIDlmLANi/Ww9YwtSqaSQ61JJsQocpcWdONmIDPmBDNxKw10udy28KMhM6Y37zGPqC8KGBrSZJUaZigDflSGKRl2Ae/neLkyEJLJUHAsd28mB/49IhMmlXwm5Zs3DY8Bfo9oEHEJqLU22BAdupbGxt1hciNGYOX4lKyQxIfAbl9PeB1auW7KSoE4DleLXTe3rFOk1a1KcywkbknbwDBy24ESXJlullElVk0kquc7M1+rwDFqNUkrKRzVGwSSU2wM/uIr/iKgQikAXZQNtwPvrBYlS6kLHKRbICifzJKWv4nMETppUXyTmq7bOpyT4XgADGhBAJDnZJdn3Yg+OD1gqSQhiaUuWJKkpcv0e+3hAtalFlKQlJtZj52exiZ0cokEzbXIDHHgB+0ABM7UhwoKSopdkgguS4yxfZmgDVaiao3SA12BtuQ7k4FovM9ASoIAYv+UH/AHeX5oEn1AgCpuhsQkndKs36GBACTp6j8RAfyZ/R4npU9FhyCOVnxuVMAPnBuq0wWkmYtqbB6cDAYsYr0+jlqNIURYMVJV4jYDwHvFWKgabKLuVJS+QcPjADesRmINjVcBgfANYMMRoTtOoEALdrcqXJfc+25gcSmUywsl3FLXa5dnMFhQOvWraluW1iDt9/KG0mqJdKiog3/Dbd3IeL9VrgPwl8Mp/DN/lFHd94zOBv08/D13MAERPZTpZPgIITrVTCyphAw5sL4xj6RRL0YA5ikHYOVH1CQfC3jGjp+HMglz4Ab5+f31gdAXo4UkJCnB8yHcebfYMR7kKpI5h4sX6XO0RnEhuWYQLlkhTEeAsfKKNXxRQBBQ3KAkEU4G4wLFsRIwjXLRJl1qABDAAsPNmIf/m+0Yes48suAkgM1mfmuLtYt4wLO1hnPWVEs3MKW8nG3nsMRUrTnba2bdMjx38IaVCIjWH8T9Bcf3643iyZOA+K4DuxDbOQW3gDVadTATGBJs4bHW4IPSK5Eom1V+hJO17i7EdRFCDE61HxEpFwkVNnLXyDfriDdPpiSLg1EgJLEEvcjANsEHeKdFKqNwlRwAVNi55Tc2aNSZIAABJer4gXA6JbB5nhWMWg4cZRIUCL5ISwPgVDp69YLWtSSgqpKXuSFBT4ZBAa7HJf6RKdUPzAKTalN+hcuxD7ZHzI8uewcpXh1AUlsdLsd/L1iRhE7WKuUodIFgkpIPR3wDc3vaKE6uuWFUMoFTjme7HmvcWxEtVqlpBIST+UCgm7XuTe5PpFC5hC6iQlOFApu7O/eBgS7h/O+0AFStVWbhgACBzZ+EsmwYDoblWIqkIr5kFSeUhTslmw4UG9bbZgtxRUVJUovlRqKfZ8Ej9Yz5qhMINkqLtSVA4JLpPKbfSKAIRMCRSRURu2YeKErIsbnc3/AEtCgJOpWgUzSwenO+Yzu0c5QUgBRApw5bEKFCQyhCz3iQ5YpLjbP9h7RsBIpRbb6mGhQpDBOHIBE0kAkLUxNyOdQ+ka/AJQIU4BYWcAtmFChMXgy+JzlCbLAUQCkuxIh1lyp733vtDQobGaWjQCkEgEgWJ8ozOMLIKmJz+ghQoUeQZn8I5pinvynN43ZH9IDbptvtChRT5EgLXlpKCLGpVxY4G8Z6ZpMxiSQ53PVX7D2hQoa4AMVKBUhwDcZHnBU9ArwMfR4UKJGQ00sOuwsbWxzH9hBmrmESwxIucHyh4UJcjRicQmFMtwSDQ7gtetYf2tGIg/X9BChRaEyifLFKSwdhfffeLJWBChQCMnis9XfDmP4dz0MaWlSCqW43T/AO0NCinwI10SwxsPxbf9kaEuQnmNIelV2D4TvChRAyZvJQTkkOdzyjeGlLIBYkX/APwT9bwoUIojqP6YO9KC+7l3PnGdwZTpc5qH6GFChoQ/ElkTJoBI5D9/MxTN/op8j/6j9z7woUCBjSJhpFzDQoUM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agrodiler.com/wp-content/uploads/2011/10/kld-4-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4714884"/>
            <a:ext cx="2476517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8" name="AutoShape 10" descr="data:image/jpeg;base64,/9j/4AAQSkZJRgABAQAAAQABAAD/2wCEAAkGBhMSERUUExQWFRUWFxsZGRgYGBocGhwbGhsdGxwfICAfICYeHxwjHBoYHy8gIycpLCwsGx4xNTAqNSYrLCkBCQoKDgwOGg8PGiokHyQsLCwsKiwsLCwsLCwsLCwsKSwsLCwsLCwsLCwsLCwsLCwsLCksKSwsLCksLCwsLCwsLP/AABEIALYBFQMBIgACEQEDEQH/xAAcAAABBQEBAQAAAAAAAAAAAAAFAAIDBAYBBwj/xABDEAACAQIEAwUFBgQEBgEFAAABAhEDIQAEEjEFQVEGImFxgRMykaGxBxRCwdHwI1Lh8RUzYnIWQ4KSstLCJCVTosP/xAAaAQACAwEBAAAAAAAAAAAAAAABAgADBAUG/8QAMREAAgIBAwIDBwMEAwAAAAAAAAECEQMSITEEQRNRYRQiMnGRsfAFgaEjQsHRM1KC/9oADAMBAAIRAxEAPwDR9quJmnnK8VP/AMY06jbUh6bbb4EZztUUUFatQkcgTsLQbnkQcA/tOzWji1Zg0WQMdxp0rMjoLX8cCqVak0d8L3iZMkX6SRvbwGOL1GKUcmpN0WxknGgtx/tAzU4Znpqqk6xUqqT7vdhRpLdCW5YxlftnXN6VXMXULBr1WvABI7288+XXGnfjHsig1ozFiRCyQLESAZg96J6YxvaXiVOrmNdBNEEy0mWaZLSTMTsDtflAGzo5zaqSfzFlFchbhvbXN0iA1arpJ916lTVBO5JJIEbEYu5XtBm6TstfMViXkqfauQJJIG/O0AEbHfGR/wAXBdajqWc6tc7E2gxt1tEbWOC2ZKuFWtFCjd0KBSxIA5jexJNxJ0+umcb57lNGgHamqFC085mWCMA5dzA7xEzqm3mZEehjgHberKh6tUXAJZnvMbSfGf1xg1emyMHP8LUsimoWTeCbm9tpEW6GTfB+z71iiUSNAKks1ioJBIBiCCCQCI2xnyxVU216hXOx6jw7iVZ2OqowBErDuYvHM/ucD+wnGq+aztenVq1HpqG0TK+6+m202O98Xsii5agqmajIoEhTqt8TifhVTL031ISGmCpF7mfmb4qwdRoioyVvzLnG2HqfAygqAVKzEhiC1RjB0wIvYA388Yuh2mrKoDVaoBRdR75IboN7sZESdsbluNSLLcyMAcx2fpVAR3gDaxP7GF6vJrpY2/WmSK7sAN2iryCK9WNRuWAUr135Wv47G+BdTtbm0apNepoplbrULGSRbobEyOXoJ1FTszRVSve0zJmD63wPzPZJWB01e6dQAC2GrwneR88YVknFtNv6h02U872szEMRmKgJjSquZS2/jfcXtijU7dZgGGr1VBhJFTUNRG9iI5HYcz1xW7Xdja1bT93amIMHXKN1EWMenXe2BVLs3nqdFjVpiooEaVYSyi0HTck3uDP0xswp6E3PfysSS3Dn/G2bCIfvFa3vGGjpLG8fDrg1lO3VVltmGPNp3XlMcxIJi2PNxn2pqQTfZpR7ISJUc2I5z6HBzhdYgx7NpDajMt3dlLGbzYgG9t7RiZYzSu39SRCjdqs+wY0s3Uq22YpTIBi40jfeJjx8M3W+0LiUtpzdcin7xJp+XIdehOG9pcrmFLdwayp06SQQpg7Awxib97fwwDo8UrJTZHKBQAv8RFsDeLLqaRuCdiMdDDJuKd2I0HMv9qPEqZCvmnqFxs0LoJ2OoKOV4uMLJ/aBxerUKJm6sjkDSOw8VvtyxlRl9S+2qD+Hq0ggABj0HQgX2O2Gf4mVBFMsikbFrm8yYgE2jljR8gHoY7R8a1KpzrqxaLijYRYkBTeRsJ3GJqHaPjKuuvNue9BB9lBhoMEUzeLgWMHwMYTK8dYVRpqCahBqMwmD1E7Rv5zjSL23RqyoDrW/eYle8BIb+XSY6c8Z5yyLhBo3OX7dZqwNYGCysZWQY7ttNxucQVO3mcuVrEj3tkmPLTcdDjDf4jlwXJEWFyTHU2I/CSfO+CeX1k6tU6l0yqkBSegvN4xlnKUe7JRuch22ruJFbVbbSoMm/Q+WJava/MqARULCb2X/ANbx+eMsldaKd7WwO2kXnqbWHjsIwlyisrzUZCQCBBZZEWPh5HmMJjySk92PSE32l8Q++NTFXuhR3SiSDabx1xezH2lZtCB7UMdIkaV3N5mOmMHlqBfNZhidAgKGUgd5SohfgMQcXzglyGjvsL/6YA/L4468OEZsiuTpmpq/a7xD7yFFUBC6W0IbGARMdTgj2v8AtdzmXYUqbAOwDaiikAaiNtye6ceXZarNemZJllufTB/7UVjNUzEA0v8A5tif3UbYQj7O75tfYO5H7YuJtUprrRtV/wDKW/6Y02V+1DNpUT2ul1NNiVVFB1hUIvO0659MeH5atVpuGpkhxOmNxbl++uNRm85/Eos7bq0k+Osz/wCOGdbfMSMPcn8rX1PXOC/aXWq6w6pKxt4z+mFjF9laqMahWCCEuLj8Xp8MLBklZz4OVb2WftMyeRPEK71quZV5pqwRKZQEopESZNuvPAPMU+FmiFDZqAQCwNDXIE7aiI57b4I9vOHGrx2qkATo70TEIm8/h/fmNr8KJqtSKKCjsg1IneU6b7TctIJJ2xknRuSKNLL8Lqk0/wD7m533yw2naeW2HZ3gnDVpl3p8T0pFy2VHvEAWFzc+OI8lwmmlWprp0WgwJU6bUqzzEgTKUxbqbXxp85wBKmWzjJQpIyiq40qy6/Z1q6EG8wUUGBAk/C1DaG1sYps1wcbUc+3+6rSHK2wOJzxjhMafumcYb3zIER/0+LfHAvOcPVWIABAX3pYg2YmDO4gfG+IamUCsBAhu79B+uGpMWt9w9/jvCtJQZHNaSQYOagE7Se7yj643fYB8iaWtVXLQYC1M1qaLEm6iBP8AfHllSgAKbFRBQm3gzDn4jY9ceydmBRy9FaaJMP72lJM1XQGwHX4YryQVU0NBWzQnN0GsKyGxJisCALbmLCTufjgVxCpTJDLmMumn+eqC3oZ87fsX8g9PMl6RRfZtREgot9W4IggiALdScXqXZHLLZaaARFqdMWEACyco+eFWNNWW3pPLOLdrK71qVPLsuliullzAmoWQd3SWITvmLkExjbp2iyW7ZgK6MV0M9Ud5SbHS5B28bYFr2aCexgMfbt3yoQaQpAhSLiUAQsYuZEE42XC+EoaZ1FiRUcTMfiMGFMTB3GF8KLfA8togEdt6DW1UDt+JzvYc+ZkYJUaftTUQ0aco2k3eLiZ96cGE4RSX+b/ub9cTcOA11REXE+Mzf8sJ4Mdk/wDBVtvRneI5SquXJSjQ1AiNYqEAlgs+9NpJ8Yi0zi7/AIeVH+VS8e60TH+/BXiiAUSPFf8AzGLDssTIieuH8CH5QL2Mzm+ChrmjlyXgHUjG8yPxYY/BDPcpZVecGiTfz1i++NDWzdOQNS79cQPxKkpMmbD3QW+mFljxd2v4J+xk+NcHr1CihcnpclYfKhzGktF3jlBtjCdr8zmckwnL5BpBhhk6dgL8yYx6/meI0TUo3uGY7H+Qj88ZT7RskcxTikhe1yJmN4g2g2+GDjWKL2kv4JLjg8e7QdrquZp06bU6FMJqk0qSoXJMiYFgOg8/LPM0+gAxvaf2eVqoOoBLzAMtt4AgXxzLfZLmSLsgPQg2xY8+GO2pFdMxFHOOohSPVVP1Bw72jSTb6Y19P7MM0kyqPvsxHgDcYZmOxGdAIGUcyoGrUpg2PJtrET44Ky45cSRNLHcO7NV6tBnNYoUpsyjSdlB/FIIEgxj0rJ/ZKL6szVggaRuAR0k8hH9d8Z3h2fzRyb5YZJ/aezdNTbHUpuQRf3segcP4/mWA1UtFhIaDFvPFGTLiW0mWOO2wMznY6qi0kp5iqCagSdTARBPugjpjPds+H5rJ06dQZuq38TTGtxq7jG4DXgjHoX31zpLAd0z8iPzxh+23bFqWcoUqvsUy5UsXYamm6nT/ACxKEGOXScJjeJv3bDXmeZVuN1ELTGtmLhyZMsZJPMneL88Qf8VZsbZhx5M/6452nrIuer6QAochQLiIG19ufrgWuclpIFzz2Hj6Y33sL4cLNN2V7O5nP1/aGpZSNdR5JJEEDxMR5Y3PbbjmQy706ebofeCylgFClkEgCZIsb/A4yHZLtsMtUZalY/d76VWkCzEmdUgA3uIJmIxJT4E3EM0MxmGKpmCdCjlTUDTfYW5dZOFptlupKGmJa/4x4PIK5KojKZBWnSkf/vgXx/tBk8y2tHq0WVQFRqC6WgGBqVzEzvpONWezXD6COj06evWQje93Q0jebwOc4o8R7FZDMT7A+wfcEFmBPkWsD4RGA5RvkaKyJbJFPsJnagFX2ZcLKm2096YiBNhPphYsdkcs1CpmEDHSNEWmYNRSYuAx03jwwsK/myX5xQd+0GnV/wAUcimWQlRqUXHcSSPh9cMzor/fWrJSDqWBVjMRA3HmD8cegcfy5Nd/GOX+kYpiiQP6Y5GbqpRnKKRXHhGH4ZwKutRnqJSYFgy95iZFtiNys+UnGqo5wvr10SAyMlmmRfqBFycXtBI2Eecc8NpkbW8f36Yp9syLgsSow+f7I1axKtIpj3RYsAVUb+SrPlivU+zjVGloIMgm8C+8EdceirPQY6KLeBjoPDBXV5ez/gChbMTU+zem6UUlg1NWBIHv6jPy2xrqGQFNVX2agCOR5GRv/qvhnEabaCPaeznY6tHzscZji3GcyPZ0MurMRZ6jk6Sxv7zGYEx541YnlzQvXTvgZQadKLNnQf2ZlAqkiNuQ/TEWbWtU/wCcyb3QAR8cYvMZ/iOTIaui1EI3SYB8e8RHjIxW4Z9ouZohfvmXYowkOoIBBuDqAKH1jDPp83GsDaXY079ltbqWzFUinZRMAAR9Y3wdy9HRszGTO+M3l/tQ4c0fxHQnkyFgPMpI+ONBkuJU6qK6MrK1wQNxy5DGbLjy4/jDrstss7ybdcdSiqyQIk38Y2+pw1FBj9DhwIMwMZvEfmHdieG5T54YU8MdJA5b+OEag/c4V5G+4DhSLQMcamOgxyNt8dQDx+OF1bgOlPDDyvhhuonnb54kvtfBT8yDfZ+GHR4Y6jHDixxLoNDSo6Y5HofTD1JnbHCwN4w1hGuOp+WGBRtqxI1TEPjzwHEF2MzLQCS0KBJJ5ACfljwDtItfM1alepJBQuk86IMKVHJYIJm8nrj2vtNnKS5eouYMLUVkgayW7pJA0At7oJkC0TtjxPO9oScuVNKnqYFUdbhKTX0DmGFxytO+Ot0MKTkVzd8mdekd48sNMQd+UdPHEjTon8Mx6xOIptjpFIY7M5ZamZpB/d1WAMHVdlnw1CPhj0mhWqZfLClU9nNMkqRe1zPh3TERjA9mkSqRlyxRvaLVpsAJJUQQJtsAwm1jjY8YqFrTIYgMdrEFjHnYYqzT0qjd0eF5Z0ZXi+aqVm1ICB5yT4kbAW+eB2XrvSJJZgfw9De/lbHq+TzNKjRVdADVIFMd0F2iYDGw577nGS7d8NX3guhpGqYvEj8Np2OKVOqXY6Ofo41JwbtFj7PsxrfNM8yWQ72uX/fwwsRdgF0+28RT/wDmfzwsXtnGdns/G2b7wf5RFvGBirSJHvRyw7j2bQZh1m9p/wC0H6YHmsDzPxgdMebzussvmwx4LhpBhEmMUMxSpU2WW0zN+pkADxJnEhr2sSP64q5vLh1IIkQYMeIthMcoX7ysLb7BunwhWXVTcsIBvIkMN7DbbEOe4IW1LTIJFo53tqiJI3sDcjGXymbqZcsGQOIAX2g7u696d7AkR5bxjRcH43RzOjW9IFi0IyANppsQDvCzGobb472HH0817qKlOcHaYKz/AA0obimQLFmJUBjyINwYwJ+6MGcp7IyGmGJ5TbbmBjc5oKpU1HRwzEhmQtAmANY92AQATgbm+z47xoVXgEDStSYG8sSWjFj6VL4TrdP+odpmUDVkplHVgj6ldDMEFeY2v8bYJVOHZfMZdKFam1KmDtl2qC2kxKwSRvafph9bhjbnMu0G4DMxHnFIzHQY43DqL7MzTG1HMubRJ/y4IPym0YRRlHn+TZk8LMt19EWMv9n+Qaik00rQsa6qqlQx1AAPxwc4Xw+nK00AVVAAURYAW9MZTM9nH/BSmHgEUKqmLGZK2t0+NsW8n2kq0XFNw7Mjd+KLk7ExrZtJ5YplijkfvXXkYZ9JGv6crZps5lHQMe73QdzE/kMZ3iebzIgKgYsJEOoEf9wPrfyxp+E9o6dXWGBSIBFQqs2ExcgjE+aNN8v7RUFR1pt7Md0tMWA1GATAifDGrF0+OG6RzpxnB1JGY4EczUL+1QUyuykltYNpWJ2NsEKmfCMQQZFriPqbHzwJ7Q8Uaif8gUKlYke0GkPpW5kqTJg79TN8ZZ+G5nNgtLU6QnSiEy3Uzf8AUnDZOkxZN2t/QVTaVm9TiKk2P0P0xZVz/Lzx5bmezlfLkvReprEn2bMzBgLkCbhoHXGy7I1audSRVKaAJEvcGYNmAEYx5P05cxdBjks0TVgPP0w5ag3xO3Z9j/zW8feP1OA3avPUuH0RVrPWqamCKiQCTBPNogAEycLHoHfIPFCXtRyBjDlm28Y87p/aHQq2+75uPDNID8mH7OC2XzeQMe0Tiazz9tmmX40nKi+A/wBOb7h1mxLEiAPXEb04vJxBkuLcNJCCqNQHuvVqa48QzavjgktXKHYKw9T9cR9FpW8ga15A2vxOmk6nFhJ56QNyeg88WqlA7na0HzxZ/wAQyyfhVYP8oHTbAvj3aAshSlSZi0DVqVRFzeG1xIANticJ4GLvNBv0AnbTJPUoEU6i06qsArNsBVmi0xeNNQ38MePP2GzKZV8zUAWjTqez967Q/syVtEaiRJ36Y9krdtlCOHybalphSzGmNZj3bTbcybepxluNdtcw2Vp0jkllVCkFlZGGjvHQVMwYsQfeBBnbdh0wjSlYrpnmOdy6rRhQ0F51MPAiAR3TsDbA+ugWAG1CAdtiRceYxd4xXqlyKsqd9JkDpIU7bRbFF1xqVCN7hPs7Xpe2T20hQZUgSAeQK81J6bG98bjiQlZjYg/KP35Y82yuY9mwbSrRydQym3MHHovDc1UdBUemKasTCyGX0INreWM3UQco7HS/Tuo8LImDq+eeFW4KmzbEeXmCQbG2LtXL1M3CU0kje/Lqx67Sdzg1lezVKuxc5gpJkhkJaf8AdOk+t/DGjStlslR0UBrc3LHdj1/oLDGKMZUk9qO9l6nBG5R3lIyfCuBtlHqB2nUqe6DbTq/IqcLBrhWZZqlXXSdzCHVB097VYHTBsATHUYWNSkzzk9Lk3Zse0GWnMVDbYf8AiMDUj3YHKPDB3jWQ113N9hcGOQBwOfhkCw5COv7vji58E3kk0u7KIzjSRAoWbkHpa/8ATHKrC8el+ZxJWyJPKL7i1xMz59cQPRCkbi/pjK1OOzQ6aYyugNipk/ADz9MCky4y9XXp102YagBJgTMRHzn0wXaqWsoPr8vI+GOVK1yrCx28cXYs0scrQNmEuBcW9upWnQpgwrsuvaZ06rG/d9LdcEvudZCrU1ogktqGnYQYGoQd8YSvl6y1CQ5FNrsE94gXAUib77DpjS8EzdSupJzDU1RvZ3CXgWIJE3E23EY9JgzrIvUzyjQQfhbVgT3VYGR7NiKbeekh5gxvG3TGZzfZNkJ1V21mSqFySZ+ET49MaYdmo0CnVdRLFmVirEkALYCIGIeG0aYNRHzAqJz9qze0Uixh2g6ZBxfKClyX4eqyYfhexlq/ZurTANSIJi8H/wDptznEOb4Yi/joCw94j/1bGx4hwWjClyzk2WNXWb6LREXPpisnAqBAIc0lk90MBPiSSDsPhimWBVsdLH+ptv3/AOP9GNbMqo1l6TL7pIKwGiwJ9nuRsMWm7R1aTIntNFxKs0WP+n2cxE7fli/WrZb3UXNKxbZa7KJBge+2nvDYibeeKnEOM5VWlqdZ+sZ1ABHX+ICN5jFLxyjwzZHqceTdq1/5X+Sxle1+UeoWzFMVABClUepBO47yws+GC7dqKZ0pl1anJAQHLuqyZNzMQfLGRz/BK5e1TMU1YBgDWo6VBEiWg28ccr5WrSVGam7lY/5pOqAT3gFi/h4YHjOLWr7FMsHT5Ht90elJT/h6qih3gksALkC3PfHnnZ729J6ugOgNtmE3PQcsLO5CqKLFsuptMh31dbW3wY4f2grqgAWioFu/uehuQY8xhpZY54uMXXr+UZH0cYptO/z0sVTijmNbVAxa0kxbrA2M9MYv7QeDVs1pq0KZqlCweCSwEDaTJFr89sbbIcdVg33l6VI6yBoKmR/NGowDvhUuMUwzk5mm6syikopkFTtBMd4k4xQx5sb1ar9L5Kp9NPhL6J/6PNeza0qFEVczklb+M1PSVdGsqsZJvs1hzM9Mer8C4HQdTWNCnRy+mQrTqgcySbDy/vb/AMFFTS+YP8GmC2lti3Xyj6nEdaoc8TP8PJUxLHYvH0UR9Oe3RxubVy+hdphLGopbr4pfZV/2PNu1naJFzdanSr0xT7mmnUR4Eore+SRcmbrz8MAxxR1UOqGmBEVMu8qL/wAo7pH/AEDzGNz2m+zjK5yu2YRqqGoEMKVgAKFWFKnko54C5P7MKFGoGL1njZTpVWj+aIMeFp+q+0QctH+DC4O6SNF2co/ecrRrORUZgxmDEhiDAJttgk2RglmhLWMTeLyOfL54WY4tSoJBhUGwEgARsImfLGXz32n0UYqoZ+pkAegEmPPGN9FCUm9yykjX0+G0nuygxuCvKNhjlTK0x3QkA+Rj9MZ3gnbnL1oUPpJMAOfh3h8Lzg9zEEgg3BEXg9d/S2KM+DQrS2E0srZjg1FiGZFJ2kgFrjaT54BVuw2Scf5JEkAwfHp05j++NMlMBpMzbrv1A8pEjDKtNw8hu6BERa354zRzyj8Ni6THHsFl6YEI5K90ktB94n54tUOx2XUpFKACYubAkEDlYnfGgQPM/KBfaMIrDC022MWgnl+eD7VO92TSRUeAUhZSRY2BtJsOXLDm4HTdGBkWKwCJ362vbFggjvaSNgY87Ye7d1etm52E7T5gYPtDa5GthfgXDRTTQoCooAUeF+uFiPh+cHekgG3TaTGFi5ZU0V0XOL54rXYRIET/ANo/pirXzp3UbeVvLDuP50iuwjYgepWfpOA4zQLEzbaMUZ+rcZyjfckYKkEsvxOVssmQSPPDGzAvaJi085/vioCLQTqttbHKlRlYAnnvsf7bYzS6mTW46jFDQTciN48N/qT9MdVGe7CD4+f6x8MRjMxqidrc+fL474c+dA9+e9tJv1/XFcZoLK1fUCF3CiJ5kxtPj5YA+wdKiy7tSA1aUYyrEMu4MHctsemNXScNYj0tEdf31xBncmCCVsWECLDlv88a8PUrG7QrjZB2ezKZqkXrVa1H2bCmSKzqrzAQi8gmDI5/M6WhwKl7IrRcMHZdbVC1XUFa63YEG0TyPI4844uDlzRZqrFNQDsoOpVXdgAQSf5T4c5uU4ZUWtWNJ3r5dgVC6atXQ5mD3i3+ZEE2sWIvAOPQ4eojkirZRKNNmmr8Ly+WzIanUqUWgEhO8pVm0qCDNpB5beWCWf4flKohzT1N0KjvbzG04Hv2Yy6H+Jmq02nXXaT4XbE/Fcpk66qpqooSdJWoJBtBkXsb7409xb2BuZpZeu3skpQusLMFXsIJQx3eV9jBtjvanKU6a61VmZmVZWmrMZsSYQiBubYvZTMqoC5jMUMyFI0lgupTtIJJv88Tf4Dk6rEAo5a7K0MTEmeRB2k9BiP1HjPS7QHylSg9OataupUHUpcCANrhFEEQY8cC8x2hyAZQjvU1QIZ6pJJMAWYAXgY12Y7NUaUNRpKr/iKxYbk3v6eOKGa4DklYsxRTv7qg6heVJuGkTiqWNPj7GvH1bXxX9a+xmM/TpktT9lX1i0ADWLTsznkQcNyZWisfdXYixNV6cySSJgGN4HgBgjxziqrWFVGaornvU3qK1JSQFHdXU2k3JABE3O2EjHTKVcmukags1X0jwBjSPDbHOy9K6qH8o3w6jVHekvWT/wBgqllKi1Cv3VLEtqaoWUayNoQX29JxFxAVadEFkohBWUhf4hId6g712iAbxgl7fN1E9rSanUUNFQ00pyhMR7zyd5t0GIONZmpRoJWerXfWSCqCmGXpZQb+ROKqzQl6eiLHmx2m3Hb0b+6LOUq52rTDrVpw0mAsggc7mL9L+eNNSql8lR1HVFTTVlQtgXUyNhDAfDHl7dsQVhKWZZ9WkKzkE/8ASDPTliTjvaOvSoigzAoye1NGJKmJvVk97XHcAPO+L8U5/wByf5+7KJ5ITkql38kj0s9o8rTQl1CQLSy3PIdfljKniBaGO5AZoEQSP9V4gjGJ7QcXpkfwVCAezlwIYFgwI8AYucEMtnNVJtNiW09SADGmd2FiJ8MWxk8iUmqM0nC3pbfzJk4K+bqe1adEwqzAIHK3K8ki/jgkOAFSFXQJG2np5EeF4xvuF8DQ5Omo7rBFOrxPe9Rc28cW6tLKsJgaghMLOsjcwBv8Ma4pVuYckm5bHj3E+y61S+lPZ11udOzdPOYMHqMF+zHFXZIqE61gXFyBt6j8sbrO9mgCtUGCFO9j+FlHSQQR6nGH4rk1pZ6oLBSzWO0T0/6tueEzRi4jYG7pmiC6oMjbnbbDWpg28tUW8/XDspVmmsASQNvLrynfEyuALxYXtsSf7c8eUaSbRoZTqUm2DA3EWE/LfFZKmpgbz1AtfrtgpoDGQbAxb9+Bx1qIgwR1HWPLrgKNilIVm0STP9x0EYVZpAI2A9Bedud8WVowAAe9+vL5HEWnReLSBz2O+BRNixwkE67XtJ2J3wsXOHOp1Rtb88LF6SoUXaNCcy8cjJ9EEYHUMqsTM3kjn5D53xc7UZkLmHEgFiLXkgKB+eBjZ3cMo1CR5GNjFsJmj/Vlt3YIvYuKlPVqmY2/r+WOVqOvvau6eW1/0/TFfL1y4mIIGxH1Gw/piN87CanUb7AHVAG/xIxVp9BjtTJmVhwYuBbqJB+IxPVoggAkNG1pgnyxBla6MWkbe6W3Mm49D9cXFqPqgoAN5PnyAxXo34IVwqjSCSpuYFjbl/fCaqFGiCwi08r2HzxdCXnncRFxAuZ8vpiHL1gzEXtaen7OGcWiAvPZBGlaglN9iS21hJ2t5eWBVfOVZULFLSoZSYEw07chsSOZGNW06hYiw3j9+OBvEeGe2V5AYHmQAesi28zflfGnFmalyBoEcK469KlVeXNaq8JrIIRgx1VLjZgV7l7JI0yBiPjHaYpXL069OvTYhdFWlILM3fUNqALJAvFgfM4GHhiUaL/eNZOsadJMAC0mSNgZieQxeyvDaOlSgLIqMELFQAxENqi4O23zx1/b2t3wVKAf7K9sSa7ivToofZO6KpB1st9KAgEQgYneb8hGFnftao0qpTQKUrI7mqRpkEkFQO9KwTaL4zOU4Y+TpF6arqqE986mYKQUPiSackCAAzYJZniAIozRSqyA/wAKNOoKAo53mTuJ8saI9ZBrd7k0tM9F7MdoaWbphlKGpH8TRcavO89dzjH8c+1BqWYqUNBHedELBdBZYAuZMEkknTYDY4o5PtjmnVloZehl2UjSQDp0mC2oCAQAdvmIwB7O9snpCv7ZKb1Xd2LaNSoq2sNx3iTAk3xcs8K5BXvHq2V7RZKoINSgXA7wEWmRtFhYj0xn+1XbvLZdCUVGX+G4ZGVS4Jg6LjUQF2No64o5D7RqdQd1aK6Z1gi5iwtNusn88B+K9oAtapmKhV0IRRTi3dJ0KsC8swJibADkcVR6qGqn9mFx7o13ZbtpQqIpJRUKISdMHWVLEGOgAvAHTAntT2xRcx7LKUKeYApB20hTAD9/UDGykkXucZ7/AI1rszmktAqEJsDKlTsRa1zcTdYtyFcNz2b1VMyuk1KjaFWxU2A6iFVpsNo9Tasyt7g/Y9IyXEeHpS9rXKUmk96CCFJ7swoExpkR0F98AO0/anIUERqSrXFRSRUEAHQ4VlHdu1zHKxxQ4T27zLND5fu6ZBWmZGkXPMEEm0HliGv2sylUs+aywqOgKIlZSKaywBMROowSABJNu7chVnV1z+wafJmOPcRpV6TFKfsiyszKWvNMg04Js0oTMDcgdZm7McQD0zTDd5XDALtFjZTJAG1vDFLjPEsvUTTRR6e5ChFAEMZG8geA2jltgPlM+1Eq4gAiygRrUm94NwYgkYkN1xQylT3Ppzs/WSvllWZ7oBAPIe6fhb0OO8N4EtHMGqXYnQUVASRBIJMdbDwx5p2N7ZLAIdReBuI6iSIuIkHntOPRV7XrpBLLHX9nF2tVyJKO9oO5qsqqWblyx5RxfM68wzD3iYEWNzBPl4/3wT7Q9uFY6EbUdp2USPznzwB4JkXb+M4ZRAAU2Nzdosbxz2HmYzdTmUIbMtxw07s1OWKlFEBYAA6TbY4riq0b2I+JHX44fTraZgQoHTvE/ptiNe/BU2B2jc8xJx5qSkW2mOyuYZNUsCDBgjaLb+f1xwZsEg6vQRsOojrz8cRmieinaw3A+hjf4Yq/dluWaRJgDpNp5ziJz4I0qLv3uRZryDBjY/LbFd87OhG9T4yfpY4r0WpKCdR2BH6T4/libJ0ULEITPX9+uG0zFtMLcIQAHSZ22nqfHCxPwqjoBF9h7vqOuFjVGOwlepztJH3p5CkBgbxPujb5zHrgDTyjGqPZufZnUWMzc+PSLAeHjgl2pzn/ANZURhF4DGIjSDt6HFKi6AaBaRqANjAG/S4wmTIvFkn5ipbFmpmWtAKkg7EQSIN7nlPx2xTWmW0g+DMDJEkGPQeMfHD8rxBWaEawMbczuD4ziWm5WecEajJEi8R8OfTCKcRqIfuxUAudUmTAgXvIN5PK5FumLGVNjDg95rnYXJtvyjFXN0yh1sZB3uZ8uf5bYfk1LUzbYmfATueRPP4YE5q9iNBSvTQqZlSSNtrXt8cVKaqrtGosbzy8rc4GIqGcuQTqE7R19bRGJXzIEaSeW/lbff8ATCOaa3IS/fGAvNhvzPTx254jqVSSbsNht1/FiA1joZfeAncWNtvWY54iRm1DXBGkTvs0QAfPFW1jWR1Xp3JRpgcjtIm/T9MVs9lgFYIrCAYAB/lv5E2uTfBijUpqxaADBFhyA/cDDneLzuPdO+DFpDcmUXiuZRBTqhNYVQz33JC7AXJYjbYYrcR4VmnRgXRXBQgqDsNchpuDcCRvJxsM6gGkaQQx+QHPny5YfTrcgo2UC/ifT1xoWdJ2khkr2Mdl+z+Zpk66qU1adFv9Wok/zTLb3k78sMHZFq7A1KpJLlrLplFsII/CSSY3v4DG1KKQpAEA6rEeI54sKgZWBA7g6R89jGLvaZXaFcEY8/Z9SVATL1Ga8Eie8D/fwGJR2NFOnApioVJKgn+YgkA+ajl6Y02arLcCRazDr08DAOEc8KZCSNU7n47T+74rfUS7sGmgPS4ZpAApKGCgSBaOWo2HM2ib4dw7gNPUHelNTvReRdjf+3hgxWzZYQBNpknpywPy+fB7rXYbgTYTfe8/limeZ9iIu5mgpYGBzGnaPyg3tgdX4WlVy70KRKsGDEBjIFm26wLzti0SrG3QC/0+eJDUGgaUkzyHpMfPCRyyXGxKRVqdn8v7xpKDeSoF73tzxUp8Cy3eR0RkckkBR7xvM8uvng0aTbBrHkfH8sVqtAAAaSZ5cgZ3xHnnzYNJRbszlEbXTprTdhoJXujcctpmL4u1cogbYEm06Rtv5bgHDKlBzA0gGTve0T8eXoMTcOpurNq71pHl/Q4jyzk9yUVyFLgqq6gbW3AFjtYm4+OLa5jvCYAFo8vy3x37oYOk+NzuTYj0ERip7PYMpvNj1G1/PE1SJQuJZieWlQLEc/T03xDXz6QF1wSZtHOP0xMcs3ukkXuSZseXhE/LAyrwdZuoYcvyvyw6n5gaZey+amkZ1ahcEbTMf1vgfm/eubwFkxI8ZERIJnDxlSqBQ0aYkRym/wArYnpcNB63G53t0scKpsNWSU6dGqjKymFn/SZ+u4j1w4PTpqWVTO1t9reuBuTyL0p2O+ktaBOx+fLpi/lss1ygkkGRPrPwxd4jeyBuF+D5sS8SfdmQbG9uhwsM4R3S4/22kW38Oe/rjuNEW6Fsn7RZAPm6slTt3YnfSDP1tgaEHtPdjYciOg8hONNxsha1QkgTB3vsJwLcAiZuJG/KZ6byYHljL1MF4kn6seHAMqZFYPs+6TckDflN7b47VydiszIGogc95HgJNsXaVXSphQ09N9h9OmI6TrcXEyLHkbSOdueM21jkWVyodSp2B7p2tcX/ADwsrQIV6Z71goawBEG9thEfLFugRBAJMGBPjMehw5KgAkCJABt4xy8cS0gcgqnlzTmpEkDS0AwfIXvbElXLixMk3lLWt08sFUqhuYUb+gibcsNr6CQWXaRNudt8Ck+4OCt7AROmwIibXiDiLN1NS6YcNytaRBA9DGJmz4jcQI6jp6Xw4MrSRv1gwfLAb7IhVoHe0EgHl1EjpyOE2SY1JtB3F5gEkfM/LF3LkB0MC+0XmTiQ1iFJA6yLSPXpzwsX5jXSKFbJEtIYAAETBPTflF+eJaeXVoOxWLrIkjn5dPXHXzQNMpueokD988R084IUAkCInlIvOG1JET3Jky1JAYUA77k/W3piX2RIgGAecA8+QOItcgk+nqR+WO0KjCRPdUknmNzg6g2Q5jKadiDq7rcrjxPiZ9cQ08jzCgmLE7gRFz6YJ1qiskSJnmLzHTFag4llLAmDHKe6JJ6RJ+GGXJGys2uFNgJBI585g/liY0QwBED1jaenpzxBVpBtI1MBEHxm4vzPpyxW01RTkqN4gMT5HbpuBgNlYTOW1Gdh0tGHClpJG0XtteMQUM4zqBEAAwW58rc+WLVXNBkAIlgVv5ki3QCT8MAYb7SR3WKgbjn5YetIEAHUJ235YZ92CsWnukbHmQeX0xaq1gZ36eRwESyKtRWx2jHFAIPlA8OmGU6ysCWJCjYQecgfninWqBCx1jSLARed/U4f1QC53d15+Zj+mGZmiEMySfp68hbEGYeIa5MCDtH7iIwLzGZYVGJuGIjl5dQdxh7QobFPukk90TfkfXFDNZ1Vt3mBsABeccfPAKVuA14tEzt8xiHN6CRseRAO0W+O/wA8RtPgNjqxpukuuoDkY+Y8B9MRU84lgp0mBYyP6eNp3wzM119kdDEFQJ23B/flitmAjLTZolLwAYkd6Z2ItzxIrbcDluFxX3EKRIIHKLzPzxXq12kAI8k3AttNuQkx+74hUoDrVQ0kAiYI5gzzg8rc8T5de8STIJ0kSDHrv/Y4dLcl7B3s8gKvsL7NY8/7emFivwQMC+kEWXe9+9z54WN0K0iWFuPZPVXYiNxM3AsOXKQfpgZm8kPcWxWdvOR8ycHs9au9ie9sDZgUFj0EgfDA6jllZRqUBtRtJIk335jFPU4W5trzYYSXcE5aqVBi9QKBJFtUQY+N/LEDLB1NYnpzBBv89/HFmplnSquuBq1Huyb8p5AYkr5fU1p1bGOUTzIv1jGCUXx5FlkAYhwqwggRvf8Ad8WMqFINyRz6kht8NcKFJMi9upj+n1xPk0QaSIvy88Lve5OwN4vmyskgTYLPORJ+k4jNJtJZoADHmZEgR6QTe14waqqh3i4IPMeOGtRVgQDMCIjkdvW2+JpV7Eso1qKhAVEyBYeVusX+mHUs2Kk6YAXe8ggbwenLDaeVKWghQDI8Dv8AsYr0sjSWye6ZMAmwty6Xwrj3CX6FAugaNJUkwN7xboZ/TEVZ9NMD3SxJusjb4cjiarm0ACLPKOQ5kY7Ra66kggR4EnxOIqIypmYZF0uRoNza+r6mBvsMUqOSX20htViQiiAfA8pnB9qCGYCiY7sWnffyBGK1VdDWCgkjYWJ8Tv8As4fbkm5HUV7GOQBiYsYP98Q5Rj3gSdQO0HbbFvKKSGE6bwJ3n9I+eOPR0tudRtPT974qsNCKJoJIBM25X69TGKtWnqdvdjYHfcQZ8IGOPUcOVY2O0X3E7YnbLtp3gzFxa/12+eHjK0iPdkiUVsL30t71ugv64VXKSTosLETbn+n0xHQVU1XlReP6+eIqnEl3v4A9N/1+GGc0LRLRy2mxMWJ6xJggeB3xZemoU6iTEGRvv4Yr0eLpUW5G+nfpfFHNcQK0mLKSATaYm82PODywurfYJfrp3bHSqtyIJ+HwOKVSqwfu3RgCZsRflaB6kYo0uL6wTM8o6+E4JUaWpFRlMkzJta0Cek/TAt3TFOZqk2jSzBA11Y+6ZsBIuLmJ6nDa9MAVBIYyALjnsZGxEEeuI6dVhcm6H3Z22ggdZxXzijUTq08yOWrr5QcWJgslXVrVdXcElm1LM2iQTtvt64mLE6gV06XKjVExBuBzFhhlWhrUMgBPPTaRzEj6nwwD4rmn3VTq2ZSSb2g+YMfPDxjYHKgtmSSsxyk+X7+mKmix8RsVAmATbqdxfDcvxUrTDkGF3i15B2/liRInfriynEp942gGS0nvTHptE/LA0yXYNp8lIZKoFVRpILXBBuDPhEc+m2CKoilYOmRBB8RcAHnzEeOIKGdra4dUVSJBuRa0HpaBbxOJHy5Lau6AdJETM9NvPxvh36g2rYq8czLCm7KumV5GSSeg9Pl44H8P4oTpDSTHeBEC0H4gEH1xoBTUFhcwhJ23Ck2MxHjF4wOGQAKggaWF9pG0xbyw6klGmhXyGezJ1PWeT3tE94CCC8iDtGFiTs2GBqaoKkKVJjq0j0thY1Y37qIH+0NQrVYzMkQPED5dMD6ucZdO/Rri3IDpiPtClVs2+kW9qoPlpQyfCJG+4xTznDKrVFDEClrJIU8wDAPOLzPUYqzOUsklxuRVRLm89JAIIN7xM7W/phJxNFZ7ghTe9xIIv5mwxytlm7oDAMGk9IgfQCI8cSPw6mj+0sAJkciTcH8hjKtUZOQdhuoMDrsRBjpM/A45mAyG/MCDEwdoB8Jn0x2kuotYlKg5/htaPgcU8xxCozrSWk4JI73IEQD4CVk4WUbV9xoveiTPVmRu7tBDbxeIjrz2x2lmBTJU7FVILW6iOvKcOy+T1E+0BLRY67CNzA57Y7Vo/hZTC92bmZv4m364zqD5LCcZ4Fb7RJ2tH9cT09JBYLY2HiAZ+Uj4YGUsg2oxcDxtYdfnzxdyCkovdFyQI8pM3gSZ28MWRjJhrzHrkyCZK9QN4PIzjtRAO718T6HCGYlC0QLcrH+mICe8pna3pNpA6YWW3AKLuWAQyYH76dcKtTUvsYJknr4f02wHFZ2q6HEagZ6g8vnifNUakJBBBbYm4JmPlh1uqFboIFlYxEkNMx05nHPvYEwA0bbQfPxwPo1wC3dghoPwufj0w8GJ5Bhf8reXPFWqmOjmc4pBsmwJ228j0jHcvmC45bGL8/2MRCugqaNhokWFwCDHQfpikOKpSY6mW+wj8A3xFbFbLfszcCBJIbf0PwmfLFPNZVie60QSCbWsRHpOLWXzyOAuqWPeAG8DDzkTAMiAO8IJJH/sPpiJOw7UDsnw8ILDUJkAE+u30wZOVYQTsxnSADGrl4Xv6xiguWdx7umYImATvbkR5732xey7NpmAImfCBETOGS33BdFGpwJixDMINlN9XUzflytiBsyZC6pCjSJufh1B574v065qEMCGkGxJkRyHwxDVqjUy2Qm+qBuT1588FuyOmDabOjjXOkP6R+Y8DiLPZkshDqSxlhpF4X3Ty5EWnFurRSxBCkOO6Sbk7A+f1jE9TKCpTKkGkyixHIzN9wQZi2Lo1sxKsg4OQacITcaiCbwegG15tiV8tsxKmQCRBM3gGQNysW64tcNytOlT7oDMwuRJmes85nbbHTRDqTOkryEARMbAxvfDNbhpVsVuIpTVSpJKkSF5Re2w58jgb/gNLS3s106hBhiL33APjOO5nMJSULLm/eJuSWm07RbElOoly+wiINyJkfpMeuC21shLONR9kpGstcaZknYD9ximM37ORpcqIvcgNcjxJsBi++eWoVIIi4IgA2nc+XxOJuI1QzaVcQBGmI35X5wd+uDFNvcRtVsLIMzajIEUjANt73HUW+JxPQyX8KZufjMx62WcV6WaGhEi5OmSNjHdneekjxx1+JKioLhthJ/fUYRt8UPtyFuyWalG7uoCBIW0iZ/thYm4AjFWKNYxv6/29MLGvHWlACfHZD1iLd8TfoB4fLAjO0Yhju1jvv5bXthYWK+r/wCV/ndhhwRtUYMpEd5P0/riSpk9SXJB1iSL7G35Y5hYrjupWTuPquQw2ug9I6D1xdq5NSh3kAEdJwsLF2OKk5Jit1Q+hkFAVQIkTPPfDc62gOYnT6T+yJwsLAmlGG3p9ho8jqZnRI8I/PHaZC6BpAgnbr+2OFhYaMnX56E7EOay4ZX3hRq6d43xHWpKAARMCR6bT8ccwsUdQkgwZUzVM+1DC149bY7n6BIDAwVAI8/H5YWFjJFumWNEPE83pVWNwJBERfad/PElFjVLLYFRY+dsLCws9/z0RFyM4vRVDS7oY+P+2fyGKz0UgIy3YAW2gzA6x1xzCwZKmEbmOELSdZkkSQRYgE9cWMjxNWdCAbkCCB4ibc8dwsWd7EZLxFwpLkd33VAvuSDY2xDkuK3bu2Y6W8jOw2x3Cw7VS29QWMrBO817MIjlIHLY4qcVznfpwgbVBljBgLPIWNj8cLCwsd2N2CFPMArD6gLmVPeBiRBxUXiL6yo0wsbgGQTeflhYWHgEd7E06jSARDMoUwB3hPKxjzx2ppD1NM3UteOTL9Q4+GFhYK5BIc2SpVaYBWAxBke9a/0t4zgdmnSmD3bMqkbGI1bTtthYWJHdpCMCcQ4iqGmFWJnkLwG38e7izWoPrpliCKtm6ju7jxGkRthYWN0YJafWyp7l3h/EQ0wsEuoEbC8j5YfmLQbd6qfEgQCPUTthYWKZfFQ1e6G+xwXQwM7IRB5MCR8sLCwsWwS0j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329</TotalTime>
  <Words>159</Words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Презентація на тему: “ Деградація грунтів та землі”</vt:lpstr>
      <vt:lpstr>Деградація</vt:lpstr>
      <vt:lpstr>Слайд 3</vt:lpstr>
      <vt:lpstr>Види деградацій грунтів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Ксюха</cp:lastModifiedBy>
  <cp:revision>38</cp:revision>
  <dcterms:modified xsi:type="dcterms:W3CDTF">2012-11-21T15:22:34Z</dcterms:modified>
</cp:coreProperties>
</file>