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5" r:id="rId3"/>
    <p:sldId id="266" r:id="rId4"/>
    <p:sldId id="267" r:id="rId5"/>
    <p:sldId id="257" r:id="rId6"/>
    <p:sldId id="264" r:id="rId7"/>
    <p:sldId id="260" r:id="rId8"/>
    <p:sldId id="258" r:id="rId9"/>
    <p:sldId id="259" r:id="rId10"/>
    <p:sldId id="261" r:id="rId11"/>
    <p:sldId id="262"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4" d="100"/>
          <a:sy n="104" d="100"/>
        </p:scale>
        <p:origin x="-17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fld id="{5B106E36-FD25-4E2D-B0AA-010F637433A0}" type="datetimeFigureOut">
              <a:rPr lang="ru-RU" smtClean="0"/>
              <a:pPr/>
              <a:t>02.02.2013</a:t>
            </a:fld>
            <a:endParaRPr lang="ru-RU"/>
          </a:p>
        </p:txBody>
      </p:sp>
      <p:sp>
        <p:nvSpPr>
          <p:cNvPr id="2" name="Нижний колонтитул 1"/>
          <p:cNvSpPr>
            <a:spLocks noGrp="1"/>
          </p:cNvSpPr>
          <p:nvPr>
            <p:ph type="ftr" sz="quarter" idx="11"/>
          </p:nvPr>
        </p:nvSpPr>
        <p:spPr/>
        <p:txBody>
          <a:bodyPr/>
          <a:lstStyle/>
          <a:p>
            <a:endParaRPr lang="ru-RU"/>
          </a:p>
        </p:txBody>
      </p:sp>
      <p:sp>
        <p:nvSpPr>
          <p:cNvPr id="15" name="Номер слайда 14"/>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02.02.2013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02.02.2013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02.02.2013</a:t>
            </a:fld>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endParaRPr lang="ru-RU"/>
          </a:p>
        </p:txBody>
      </p:sp>
      <p:sp>
        <p:nvSpPr>
          <p:cNvPr id="16" name="Номер слайда 15"/>
          <p:cNvSpPr>
            <a:spLocks noGrp="1"/>
          </p:cNvSpPr>
          <p:nvPr>
            <p:ph type="sldNum" sz="quarter" idx="12"/>
          </p:nvPr>
        </p:nvSpPr>
        <p:spPr>
          <a:xfrm>
            <a:off x="8229600" y="6473952"/>
            <a:ext cx="758952" cy="246888"/>
          </a:xfrm>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fld id="{5B106E36-FD25-4E2D-B0AA-010F637433A0}" type="datetimeFigureOut">
              <a:rPr lang="ru-RU" smtClean="0"/>
              <a:pPr/>
              <a:t>02.02.2013</a:t>
            </a:fld>
            <a:endParaRPr lang="ru-RU"/>
          </a:p>
        </p:txBody>
      </p:sp>
      <p:sp>
        <p:nvSpPr>
          <p:cNvPr id="11" name="Нижний колонтитул 10"/>
          <p:cNvSpPr>
            <a:spLocks noGrp="1"/>
          </p:cNvSpPr>
          <p:nvPr>
            <p:ph type="ftr" sz="quarter" idx="11"/>
          </p:nvPr>
        </p:nvSpPr>
        <p:spPr/>
        <p:txBody>
          <a:bodyPr/>
          <a:lstStyle/>
          <a:p>
            <a:endParaRPr lang="ru-RU"/>
          </a:p>
        </p:txBody>
      </p:sp>
      <p:sp>
        <p:nvSpPr>
          <p:cNvPr id="16" name="Номер слайда 15"/>
          <p:cNvSpPr>
            <a:spLocks noGrp="1"/>
          </p:cNvSpPr>
          <p:nvPr>
            <p:ph type="sldNum" sz="quarter" idx="12"/>
          </p:nvPr>
        </p:nvSpPr>
        <p:spPr/>
        <p:txBody>
          <a:bodyPr/>
          <a:lstStyle/>
          <a:p>
            <a:fld id="{725C68B6-61C2-468F-89AB-4B9F7531AA68}" type="slidenum">
              <a:rPr lang="ru-RU" smtClean="0"/>
              <a:pPr/>
              <a:t>‹#›</a:t>
            </a:fld>
            <a:endParaRPr 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fld id="{5B106E36-FD25-4E2D-B0AA-010F637433A0}" type="datetimeFigureOut">
              <a:rPr lang="ru-RU" smtClean="0"/>
              <a:pPr/>
              <a:t>02.02.2013</a:t>
            </a:fld>
            <a:endParaRPr lang="ru-RU"/>
          </a:p>
        </p:txBody>
      </p:sp>
      <p:sp>
        <p:nvSpPr>
          <p:cNvPr id="10" name="Нижний колонтитул 9"/>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fld id="{5B106E36-FD25-4E2D-B0AA-010F637433A0}" type="datetimeFigureOut">
              <a:rPr lang="ru-RU" smtClean="0"/>
              <a:pPr/>
              <a:t>02.02.2013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a:xfrm>
            <a:off x="8229600" y="6477000"/>
            <a:ext cx="762000" cy="246888"/>
          </a:xfrm>
        </p:spPr>
        <p:txBody>
          <a:bodyPr/>
          <a:lstStyle/>
          <a:p>
            <a:fld id="{725C68B6-61C2-468F-89AB-4B9F7531AA68}" type="slidenum">
              <a:rPr lang="ru-RU" smtClean="0"/>
              <a:pPr/>
              <a:t>‹#›</a:t>
            </a:fld>
            <a:endParaRPr 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fld id="{5B106E36-FD25-4E2D-B0AA-010F637433A0}" type="datetimeFigureOut">
              <a:rPr lang="ru-RU" smtClean="0"/>
              <a:pPr/>
              <a:t>02.02.2013</a:t>
            </a:fld>
            <a:endParaRPr lang="ru-RU"/>
          </a:p>
        </p:txBody>
      </p:sp>
      <p:sp>
        <p:nvSpPr>
          <p:cNvPr id="21" name="Нижний колонтитул 20"/>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fld id="{5B106E36-FD25-4E2D-B0AA-010F637433A0}" type="datetimeFigureOut">
              <a:rPr lang="ru-RU" smtClean="0"/>
              <a:pPr/>
              <a:t>02.02.2013</a:t>
            </a:fld>
            <a:endParaRPr lang="ru-RU"/>
          </a:p>
        </p:txBody>
      </p:sp>
      <p:sp>
        <p:nvSpPr>
          <p:cNvPr id="24" name="Нижний колонтитул 23"/>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fld id="{5B106E36-FD25-4E2D-B0AA-010F637433A0}" type="datetimeFigureOut">
              <a:rPr lang="ru-RU" smtClean="0"/>
              <a:pPr/>
              <a:t>02.02.2013</a:t>
            </a:fld>
            <a:endParaRPr lang="ru-RU"/>
          </a:p>
        </p:txBody>
      </p:sp>
      <p:sp>
        <p:nvSpPr>
          <p:cNvPr id="29" name="Нижний колонтитул 28"/>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fld id="{5B106E36-FD25-4E2D-B0AA-010F637433A0}" type="datetimeFigureOut">
              <a:rPr lang="ru-RU" smtClean="0"/>
              <a:pPr/>
              <a:t>02.02.2013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31" name="Номер слайда 30"/>
          <p:cNvSpPr>
            <a:spLocks noGrp="1"/>
          </p:cNvSpPr>
          <p:nvPr>
            <p:ph type="sldNum" sz="quarter" idx="12"/>
          </p:nvPr>
        </p:nvSpPr>
        <p:spPr/>
        <p:txBody>
          <a:bodyPr/>
          <a:lstStyle/>
          <a:p>
            <a:fld id="{725C68B6-61C2-468F-89AB-4B9F7531AA68}" type="slidenum">
              <a:rPr lang="ru-RU" smtClean="0"/>
              <a:pPr/>
              <a:t>‹#›</a:t>
            </a:fld>
            <a:endParaRPr 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5B106E36-FD25-4E2D-B0AA-010F637433A0}" type="datetimeFigureOut">
              <a:rPr lang="ru-RU" smtClean="0"/>
              <a:pPr/>
              <a:t>02.02.2013</a:t>
            </a:fld>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725C68B6-61C2-468F-89AB-4B9F7531AA68}" type="slidenum">
              <a:rPr lang="ru-RU" smtClean="0"/>
              <a:pPr/>
              <a:t>‹#›</a:t>
            </a:fld>
            <a:endParaRPr 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uk.wikipedia.org/wiki/%D0%9A%D0%BE%D0%B4%D0%B5%D0%BA%D1%81" TargetMode="External"/><Relationship Id="rId2" Type="http://schemas.openxmlformats.org/officeDocument/2006/relationships/hyperlink" Target="http://uk.wikipedia.org/w/index.php?title=%D0%95%D1%82%D0%B8%D1%87%D0%BD%D0%B8%D0%B9_%D0%BA%D0%BE%D0%B4%D0%B5%D0%BA%D1%81_%D0%BB%D1%96%D0%BA%D0%B0%D1%80%D1%8F_%D0%A3%D0%BA%D1%80%D0%B0%D1%97%D0%BD%D0%B8&amp;action=edit&amp;redlink=1" TargetMode="Externa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hyperlink" Target="http://uk.wikipedia.org/wiki/%D0%90%D0%BA%D0%B0%D0%B4%D0%B5%D0%BC%D1%96%D0%BA" TargetMode="External"/></Relationships>
</file>

<file path=ppt/slides/_rels/slide2.xml.rels><?xml version="1.0" encoding="UTF-8" standalone="yes"?>
<Relationships xmlns="http://schemas.openxmlformats.org/package/2006/relationships"><Relationship Id="rId8" Type="http://schemas.openxmlformats.org/officeDocument/2006/relationships/hyperlink" Target="http://uk.wikipedia.org/wiki/%D0%90%D1%81%D0%BA%D0%BB%D0%B5%D0%BF%D1%96%D0%B9" TargetMode="External"/><Relationship Id="rId13" Type="http://schemas.openxmlformats.org/officeDocument/2006/relationships/hyperlink" Target="http://uk.wikipedia.org/wiki/%D0%86%D1%81%D1%82%D0%BE%D1%80%D1%96%D1%8F_%D0%BC%D0%B5%D0%B4%D0%B8%D1%86%D0%B8%D0%BD%D0%B8" TargetMode="External"/><Relationship Id="rId3" Type="http://schemas.openxmlformats.org/officeDocument/2006/relationships/hyperlink" Target="http://uk.wikipedia.org/wiki/460_%D0%B4%D0%BE_%D0%BD._%D0%B5." TargetMode="External"/><Relationship Id="rId7" Type="http://schemas.openxmlformats.org/officeDocument/2006/relationships/hyperlink" Target="http://uk.wikipedia.org/wiki/%D0%93%D1%80%D0%B5%D1%86%D1%96%D1%8F" TargetMode="External"/><Relationship Id="rId12" Type="http://schemas.openxmlformats.org/officeDocument/2006/relationships/hyperlink" Target="http://uk.wikipedia.org/wiki/%D0%94%D0%B5%D0%BC%D0%BE%D0%BA%D1%80%D0%B8%D1%82" TargetMode="External"/><Relationship Id="rId2" Type="http://schemas.openxmlformats.org/officeDocument/2006/relationships/image" Target="../media/image3.gif"/><Relationship Id="rId1" Type="http://schemas.openxmlformats.org/officeDocument/2006/relationships/slideLayout" Target="../slideLayouts/slideLayout2.xml"/><Relationship Id="rId6" Type="http://schemas.openxmlformats.org/officeDocument/2006/relationships/hyperlink" Target="http://uk.wikipedia.org/wiki/%D0%9A%D0%BE%D1%81" TargetMode="External"/><Relationship Id="rId11" Type="http://schemas.openxmlformats.org/officeDocument/2006/relationships/hyperlink" Target="http://uk.wikipedia.org/wiki/%D0%9F%D0%BB%D0%B0%D1%82%D0%BE%D0%BD" TargetMode="External"/><Relationship Id="rId5" Type="http://schemas.openxmlformats.org/officeDocument/2006/relationships/hyperlink" Target="http://uk.wikipedia.org/wiki/%D0%9B%D1%96%D0%BA%D0%B0%D1%80" TargetMode="External"/><Relationship Id="rId10" Type="http://schemas.openxmlformats.org/officeDocument/2006/relationships/hyperlink" Target="http://uk.wikipedia.org/wiki/%D0%A1%D0%BE%D0%BA%D1%80%D0%B0%D1%82" TargetMode="External"/><Relationship Id="rId4" Type="http://schemas.openxmlformats.org/officeDocument/2006/relationships/hyperlink" Target="http://uk.wikipedia.org/wiki/370_%D0%B4%D0%BE_%D0%BD._%D0%B5." TargetMode="External"/><Relationship Id="rId9" Type="http://schemas.openxmlformats.org/officeDocument/2006/relationships/hyperlink" Target="http://uk.wikipedia.org/wiki/%D0%9F%D0%B5%D1%80%D0%B8%D0%BA%D0%BB"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uk.wikipedia.org/wiki/%D0%95%D1%82%D0%B8%D0%BA%D0%B0" TargetMode="External"/><Relationship Id="rId2" Type="http://schemas.openxmlformats.org/officeDocument/2006/relationships/hyperlink" Target="http://uk.wikipedia.org/wiki/%D0%9F%D1%80%D0%B8%D1%81%D1%8F%D0%B3%D0%B0_%D0%93%D1%96%D0%BF%D0%BF%D0%BE%D0%BA%D1%80%D0%B0%D1%82%D0%B0" TargetMode="Externa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hyperlink" Target="http://uk.wikipedia.org/wiki/%D0%A1%D0%B8%D0%BC%D0%BF%D1%82%D0%BE%D0%BC" TargetMode="External"/><Relationship Id="rId2" Type="http://schemas.openxmlformats.org/officeDocument/2006/relationships/hyperlink" Target="http://uk.wikipedia.org/wiki/%D0%A2%D0%B0%D0%B1%D1%83" TargetMode="Externa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hyperlink" Target="http://uk.wikipedia.org/wiki/%D0%9A%D0%BB%D1%8F%D1%82%D0%B2%D0%B0" TargetMode="External"/><Relationship Id="rId2" Type="http://schemas.openxmlformats.org/officeDocument/2006/relationships/hyperlink" Target="http://uk.wikipedia.org/wiki/%D0%93%D1%96%D0%BF%D0%BF%D0%BE%D0%BA%D1%80%D0%B0%D1%82" TargetMode="External"/><Relationship Id="rId1" Type="http://schemas.openxmlformats.org/officeDocument/2006/relationships/slideLayout" Target="../slideLayouts/slideLayout2.xml"/><Relationship Id="rId6" Type="http://schemas.openxmlformats.org/officeDocument/2006/relationships/image" Target="../media/image6.jpeg"/><Relationship Id="rId5" Type="http://schemas.openxmlformats.org/officeDocument/2006/relationships/hyperlink" Target="http://uk.wikipedia.org/wiki/%D0%9F%D1%80%D0%B8%D1%81%D1%8F%D0%B3%D0%B0_%D0%BB%D1%96%D0%BA%D0%B0%D1%80%D1%8F_%D0%A0%D0%B0%D0%B4%D1%8F%D0%BD%D1%81%D1%8C%D0%BA%D0%BE%D0%B3%D0%BE_%D0%A1%D0%BE%D1%8E%D0%B7%D0%B0" TargetMode="External"/><Relationship Id="rId4" Type="http://schemas.openxmlformats.org/officeDocument/2006/relationships/hyperlink" Target="http://uk.wikipedia.org/wiki/%D0%9A%D0%BB%D1%8F%D1%82%D0%B2%D0%B0_%D0%BB%D1%96%D0%BA%D0%B0%D1%80%D1%8F_%D0%A3%D0%BA%D1%80%D0%B0%D1%97%D0%BD%D0%B8"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572132" y="4714884"/>
            <a:ext cx="3267068" cy="1218026"/>
          </a:xfrm>
        </p:spPr>
        <p:txBody>
          <a:bodyPr>
            <a:noAutofit/>
          </a:bodyPr>
          <a:lstStyle/>
          <a:p>
            <a:r>
              <a:rPr lang="uk-UA" sz="2400" dirty="0" smtClean="0"/>
              <a:t>Виконали:</a:t>
            </a:r>
            <a:br>
              <a:rPr lang="uk-UA" sz="2400" dirty="0" smtClean="0"/>
            </a:br>
            <a:r>
              <a:rPr lang="uk-UA" sz="2400" dirty="0" smtClean="0"/>
              <a:t>учениці 11-А класу</a:t>
            </a:r>
            <a:br>
              <a:rPr lang="uk-UA" sz="2400" dirty="0" smtClean="0"/>
            </a:br>
            <a:r>
              <a:rPr lang="uk-UA" sz="2400" dirty="0" err="1" smtClean="0"/>
              <a:t>Обертович</a:t>
            </a:r>
            <a:r>
              <a:rPr lang="uk-UA" sz="2400" dirty="0" smtClean="0"/>
              <a:t> Оксана</a:t>
            </a:r>
            <a:br>
              <a:rPr lang="uk-UA" sz="2400" dirty="0" smtClean="0"/>
            </a:br>
            <a:r>
              <a:rPr lang="uk-UA" sz="2400" dirty="0" err="1" smtClean="0"/>
              <a:t>Васількова</a:t>
            </a:r>
            <a:r>
              <a:rPr lang="uk-UA" sz="2400" dirty="0" smtClean="0"/>
              <a:t> Тетяна</a:t>
            </a:r>
            <a:br>
              <a:rPr lang="uk-UA" sz="2400" dirty="0" smtClean="0"/>
            </a:br>
            <a:endParaRPr lang="ru-RU" sz="2400" dirty="0"/>
          </a:p>
        </p:txBody>
      </p:sp>
      <p:sp>
        <p:nvSpPr>
          <p:cNvPr id="3" name="Подзаголовок 2"/>
          <p:cNvSpPr>
            <a:spLocks noGrp="1"/>
          </p:cNvSpPr>
          <p:nvPr>
            <p:ph type="subTitle" idx="1"/>
          </p:nvPr>
        </p:nvSpPr>
        <p:spPr>
          <a:xfrm>
            <a:off x="0" y="2071678"/>
            <a:ext cx="8458200" cy="914400"/>
          </a:xfrm>
        </p:spPr>
        <p:txBody>
          <a:bodyPr>
            <a:noAutofit/>
          </a:bodyPr>
          <a:lstStyle/>
          <a:p>
            <a:pPr algn="ctr"/>
            <a:r>
              <a:rPr lang="uk-UA"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Презентація на тему: </a:t>
            </a:r>
          </a:p>
          <a:p>
            <a:pPr algn="ctr"/>
            <a:r>
              <a:rPr lang="uk-UA" sz="40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“Клятва</a:t>
            </a:r>
            <a:r>
              <a:rPr lang="uk-UA" sz="40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uk-UA" sz="40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Гіппократа”</a:t>
            </a:r>
            <a:endParaRPr lang="ru-RU" sz="40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Текст </a:t>
            </a:r>
            <a:r>
              <a:rPr lang="ru-RU" b="1"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українською</a:t>
            </a:r>
            <a:r>
              <a:rPr lang="ru-RU" dirty="0" smtClean="0"/>
              <a:t/>
            </a:r>
            <a:br>
              <a:rPr lang="ru-RU" dirty="0" smtClean="0"/>
            </a:br>
            <a:endParaRPr lang="ru-RU" dirty="0"/>
          </a:p>
        </p:txBody>
      </p:sp>
      <p:sp>
        <p:nvSpPr>
          <p:cNvPr id="6" name="Прямоугольник 5"/>
          <p:cNvSpPr/>
          <p:nvPr/>
        </p:nvSpPr>
        <p:spPr>
          <a:xfrm>
            <a:off x="428596" y="1142984"/>
            <a:ext cx="7929618" cy="5262979"/>
          </a:xfrm>
          <a:prstGeom prst="rect">
            <a:avLst/>
          </a:prstGeom>
        </p:spPr>
        <p:txBody>
          <a:bodyPr wrap="square">
            <a:spAutoFit/>
          </a:bodyPr>
          <a:lstStyle/>
          <a:p>
            <a:r>
              <a:rPr lang="ru-RU" sz="1600" dirty="0" smtClean="0"/>
              <a:t>Клянусь </a:t>
            </a:r>
            <a:r>
              <a:rPr lang="ru-RU" sz="1600" dirty="0" err="1" smtClean="0"/>
              <a:t>Апполоном-цілителем</a:t>
            </a:r>
            <a:r>
              <a:rPr lang="ru-RU" sz="1600" dirty="0" smtClean="0"/>
              <a:t>, </a:t>
            </a:r>
            <a:r>
              <a:rPr lang="ru-RU" sz="1600" dirty="0" err="1" smtClean="0"/>
              <a:t>Асклепієм</a:t>
            </a:r>
            <a:r>
              <a:rPr lang="ru-RU" sz="1600" dirty="0" smtClean="0"/>
              <a:t>, </a:t>
            </a:r>
            <a:r>
              <a:rPr lang="ru-RU" sz="1600" dirty="0" err="1" smtClean="0"/>
              <a:t>Гігією</a:t>
            </a:r>
            <a:r>
              <a:rPr lang="ru-RU" sz="1600" dirty="0" smtClean="0"/>
              <a:t> та </a:t>
            </a:r>
            <a:r>
              <a:rPr lang="ru-RU" sz="1600" dirty="0" err="1" smtClean="0"/>
              <a:t>Панакеєю</a:t>
            </a:r>
            <a:r>
              <a:rPr lang="ru-RU" sz="1600" dirty="0" smtClean="0"/>
              <a:t> </a:t>
            </a:r>
            <a:r>
              <a:rPr lang="ru-RU" sz="1600" dirty="0" err="1" smtClean="0"/>
              <a:t>і</a:t>
            </a:r>
            <a:r>
              <a:rPr lang="ru-RU" sz="1600" dirty="0" smtClean="0"/>
              <a:t> </a:t>
            </a:r>
            <a:r>
              <a:rPr lang="ru-RU" sz="1600" dirty="0" err="1" smtClean="0"/>
              <a:t>усіма</a:t>
            </a:r>
            <a:r>
              <a:rPr lang="ru-RU" sz="1600" dirty="0" smtClean="0"/>
              <a:t> богами та богинями, </a:t>
            </a:r>
            <a:r>
              <a:rPr lang="ru-RU" sz="1600" dirty="0" err="1" smtClean="0"/>
              <a:t>беручи</a:t>
            </a:r>
            <a:r>
              <a:rPr lang="ru-RU" sz="1600" dirty="0" smtClean="0"/>
              <a:t> </a:t>
            </a:r>
            <a:r>
              <a:rPr lang="ru-RU" sz="1600" dirty="0" err="1" smtClean="0"/>
              <a:t>їх</a:t>
            </a:r>
            <a:r>
              <a:rPr lang="ru-RU" sz="1600" dirty="0" smtClean="0"/>
              <a:t> у </a:t>
            </a:r>
            <a:r>
              <a:rPr lang="ru-RU" sz="1600" dirty="0" err="1" smtClean="0"/>
              <a:t>свідки</a:t>
            </a:r>
            <a:r>
              <a:rPr lang="ru-RU" sz="1600" dirty="0" smtClean="0"/>
              <a:t>, </a:t>
            </a:r>
            <a:r>
              <a:rPr lang="ru-RU" sz="1600" dirty="0" err="1" smtClean="0"/>
              <a:t>виконувати</a:t>
            </a:r>
            <a:r>
              <a:rPr lang="ru-RU" sz="1600" dirty="0" smtClean="0"/>
              <a:t> </a:t>
            </a:r>
            <a:r>
              <a:rPr lang="ru-RU" sz="1600" dirty="0" err="1" smtClean="0"/>
              <a:t>чесно</a:t>
            </a:r>
            <a:r>
              <a:rPr lang="ru-RU" sz="1600" dirty="0" smtClean="0"/>
              <a:t>, </a:t>
            </a:r>
            <a:r>
              <a:rPr lang="ru-RU" sz="1600" dirty="0" err="1" smtClean="0"/>
              <a:t>відповідно</a:t>
            </a:r>
            <a:r>
              <a:rPr lang="ru-RU" sz="1600" dirty="0" smtClean="0"/>
              <a:t> до </a:t>
            </a:r>
            <a:r>
              <a:rPr lang="ru-RU" sz="1600" dirty="0" err="1" smtClean="0"/>
              <a:t>моїх</a:t>
            </a:r>
            <a:r>
              <a:rPr lang="ru-RU" sz="1600" dirty="0" smtClean="0"/>
              <a:t> сил </a:t>
            </a:r>
            <a:r>
              <a:rPr lang="ru-RU" sz="1600" dirty="0" err="1" smtClean="0"/>
              <a:t>і</a:t>
            </a:r>
            <a:r>
              <a:rPr lang="ru-RU" sz="1600" dirty="0" smtClean="0"/>
              <a:t> </a:t>
            </a:r>
            <a:r>
              <a:rPr lang="ru-RU" sz="1600" dirty="0" err="1" smtClean="0"/>
              <a:t>мого</a:t>
            </a:r>
            <a:r>
              <a:rPr lang="ru-RU" sz="1600" dirty="0" smtClean="0"/>
              <a:t> </a:t>
            </a:r>
            <a:r>
              <a:rPr lang="ru-RU" sz="1600" dirty="0" err="1" smtClean="0"/>
              <a:t>розуміння</a:t>
            </a:r>
            <a:r>
              <a:rPr lang="ru-RU" sz="1600" dirty="0" smtClean="0"/>
              <a:t>, </a:t>
            </a:r>
            <a:r>
              <a:rPr lang="ru-RU" sz="1600" dirty="0" err="1" smtClean="0"/>
              <a:t>наступну</a:t>
            </a:r>
            <a:r>
              <a:rPr lang="ru-RU" sz="1600" dirty="0" smtClean="0"/>
              <a:t> присягу </a:t>
            </a:r>
            <a:r>
              <a:rPr lang="ru-RU" sz="1600" dirty="0" err="1" smtClean="0"/>
              <a:t>і</a:t>
            </a:r>
            <a:r>
              <a:rPr lang="ru-RU" sz="1600" dirty="0" smtClean="0"/>
              <a:t> </a:t>
            </a:r>
            <a:r>
              <a:rPr lang="ru-RU" sz="1600" dirty="0" err="1" smtClean="0"/>
              <a:t>письмове</a:t>
            </a:r>
            <a:r>
              <a:rPr lang="ru-RU" sz="1600" dirty="0" smtClean="0"/>
              <a:t> </a:t>
            </a:r>
            <a:r>
              <a:rPr lang="ru-RU" sz="1600" dirty="0" err="1" smtClean="0"/>
              <a:t>зобов'язання</a:t>
            </a:r>
            <a:r>
              <a:rPr lang="ru-RU" sz="1600" dirty="0" smtClean="0"/>
              <a:t>: </a:t>
            </a:r>
            <a:r>
              <a:rPr lang="ru-RU" sz="1600" dirty="0" err="1" smtClean="0"/>
              <a:t>вважати</a:t>
            </a:r>
            <a:r>
              <a:rPr lang="ru-RU" sz="1600" dirty="0" smtClean="0"/>
              <a:t> того </a:t>
            </a:r>
            <a:r>
              <a:rPr lang="ru-RU" sz="1600" dirty="0" err="1" smtClean="0"/>
              <a:t>хто</a:t>
            </a:r>
            <a:r>
              <a:rPr lang="ru-RU" sz="1600" dirty="0" smtClean="0"/>
              <a:t> </a:t>
            </a:r>
            <a:r>
              <a:rPr lang="ru-RU" sz="1600" dirty="0" err="1" smtClean="0"/>
              <a:t>навчив</a:t>
            </a:r>
            <a:r>
              <a:rPr lang="ru-RU" sz="1600" dirty="0" smtClean="0"/>
              <a:t> мене </a:t>
            </a:r>
            <a:r>
              <a:rPr lang="ru-RU" sz="1600" dirty="0" err="1" smtClean="0"/>
              <a:t>лікарського</a:t>
            </a:r>
            <a:r>
              <a:rPr lang="ru-RU" sz="1600" dirty="0" smtClean="0"/>
              <a:t> </a:t>
            </a:r>
            <a:r>
              <a:rPr lang="ru-RU" sz="1600" dirty="0" err="1" smtClean="0"/>
              <a:t>мистецтва</a:t>
            </a:r>
            <a:r>
              <a:rPr lang="ru-RU" sz="1600" dirty="0" smtClean="0"/>
              <a:t> </a:t>
            </a:r>
            <a:r>
              <a:rPr lang="ru-RU" sz="1600" dirty="0" err="1" smtClean="0"/>
              <a:t>рівним</a:t>
            </a:r>
            <a:r>
              <a:rPr lang="ru-RU" sz="1600" dirty="0" smtClean="0"/>
              <a:t> </a:t>
            </a:r>
            <a:r>
              <a:rPr lang="ru-RU" sz="1600" dirty="0" err="1" smtClean="0"/>
              <a:t>з</a:t>
            </a:r>
            <a:r>
              <a:rPr lang="ru-RU" sz="1600" dirty="0" smtClean="0"/>
              <a:t> </a:t>
            </a:r>
            <a:r>
              <a:rPr lang="ru-RU" sz="1600" dirty="0" err="1" smtClean="0"/>
              <a:t>моїми</a:t>
            </a:r>
            <a:r>
              <a:rPr lang="ru-RU" sz="1600" dirty="0" smtClean="0"/>
              <a:t> батьками, </a:t>
            </a:r>
            <a:r>
              <a:rPr lang="ru-RU" sz="1600" dirty="0" err="1" smtClean="0"/>
              <a:t>ділитися</a:t>
            </a:r>
            <a:r>
              <a:rPr lang="ru-RU" sz="1600" dirty="0" smtClean="0"/>
              <a:t> </a:t>
            </a:r>
            <a:r>
              <a:rPr lang="ru-RU" sz="1600" dirty="0" err="1" smtClean="0"/>
              <a:t>з</a:t>
            </a:r>
            <a:r>
              <a:rPr lang="ru-RU" sz="1600" dirty="0" smtClean="0"/>
              <a:t> ним </a:t>
            </a:r>
            <a:r>
              <a:rPr lang="ru-RU" sz="1600" dirty="0" err="1" smtClean="0"/>
              <a:t>своїми</a:t>
            </a:r>
            <a:r>
              <a:rPr lang="ru-RU" sz="1600" dirty="0" smtClean="0"/>
              <a:t> </a:t>
            </a:r>
            <a:r>
              <a:rPr lang="ru-RU" sz="1600" dirty="0" err="1" smtClean="0"/>
              <a:t>статками</a:t>
            </a:r>
            <a:r>
              <a:rPr lang="ru-RU" sz="1600" dirty="0" smtClean="0"/>
              <a:t> </a:t>
            </a:r>
            <a:r>
              <a:rPr lang="ru-RU" sz="1600" dirty="0" err="1" smtClean="0"/>
              <a:t>і</a:t>
            </a:r>
            <a:r>
              <a:rPr lang="ru-RU" sz="1600" dirty="0" smtClean="0"/>
              <a:t>, за </a:t>
            </a:r>
            <a:r>
              <a:rPr lang="ru-RU" sz="1600" dirty="0" err="1" smtClean="0"/>
              <a:t>необхідності</a:t>
            </a:r>
            <a:r>
              <a:rPr lang="ru-RU" sz="1600" dirty="0" smtClean="0"/>
              <a:t>, </a:t>
            </a:r>
            <a:r>
              <a:rPr lang="ru-RU" sz="1600" dirty="0" err="1" smtClean="0"/>
              <a:t>допомагати</a:t>
            </a:r>
            <a:r>
              <a:rPr lang="ru-RU" sz="1600" dirty="0" smtClean="0"/>
              <a:t> </a:t>
            </a:r>
            <a:r>
              <a:rPr lang="ru-RU" sz="1600" dirty="0" err="1" smtClean="0"/>
              <a:t>йому</a:t>
            </a:r>
            <a:r>
              <a:rPr lang="ru-RU" sz="1600" dirty="0" smtClean="0"/>
              <a:t> в </a:t>
            </a:r>
            <a:r>
              <a:rPr lang="ru-RU" sz="1600" dirty="0" err="1" smtClean="0"/>
              <a:t>його</a:t>
            </a:r>
            <a:r>
              <a:rPr lang="ru-RU" sz="1600" dirty="0" smtClean="0"/>
              <a:t> потребах; </a:t>
            </a:r>
            <a:r>
              <a:rPr lang="ru-RU" sz="1600" dirty="0" err="1" smtClean="0"/>
              <a:t>його</a:t>
            </a:r>
            <a:r>
              <a:rPr lang="ru-RU" sz="1600" dirty="0" smtClean="0"/>
              <a:t> </a:t>
            </a:r>
            <a:r>
              <a:rPr lang="ru-RU" sz="1600" dirty="0" err="1" smtClean="0"/>
              <a:t>нащадків</a:t>
            </a:r>
            <a:r>
              <a:rPr lang="ru-RU" sz="1600" dirty="0" smtClean="0"/>
              <a:t> </a:t>
            </a:r>
            <a:r>
              <a:rPr lang="ru-RU" sz="1600" dirty="0" err="1" smtClean="0"/>
              <a:t>вважати</a:t>
            </a:r>
            <a:r>
              <a:rPr lang="ru-RU" sz="1600" dirty="0" smtClean="0"/>
              <a:t> за </a:t>
            </a:r>
            <a:r>
              <a:rPr lang="ru-RU" sz="1600" dirty="0" err="1" smtClean="0"/>
              <a:t>своїх</a:t>
            </a:r>
            <a:r>
              <a:rPr lang="ru-RU" sz="1600" dirty="0" smtClean="0"/>
              <a:t> </a:t>
            </a:r>
            <a:r>
              <a:rPr lang="ru-RU" sz="1600" dirty="0" err="1" smtClean="0"/>
              <a:t>братів</a:t>
            </a:r>
            <a:r>
              <a:rPr lang="ru-RU" sz="1600" dirty="0" smtClean="0"/>
              <a:t>, </a:t>
            </a:r>
            <a:r>
              <a:rPr lang="ru-RU" sz="1600" dirty="0" err="1" smtClean="0"/>
              <a:t>і</a:t>
            </a:r>
            <a:r>
              <a:rPr lang="ru-RU" sz="1600" dirty="0" smtClean="0"/>
              <a:t> </a:t>
            </a:r>
            <a:r>
              <a:rPr lang="ru-RU" sz="1600" dirty="0" err="1" smtClean="0"/>
              <a:t>це</a:t>
            </a:r>
            <a:r>
              <a:rPr lang="ru-RU" sz="1600" dirty="0" smtClean="0"/>
              <a:t> </a:t>
            </a:r>
            <a:r>
              <a:rPr lang="ru-RU" sz="1600" dirty="0" err="1" smtClean="0"/>
              <a:t>мистецтво</a:t>
            </a:r>
            <a:r>
              <a:rPr lang="ru-RU" sz="1600" dirty="0" smtClean="0"/>
              <a:t>, </a:t>
            </a:r>
            <a:r>
              <a:rPr lang="ru-RU" sz="1600" dirty="0" err="1" smtClean="0"/>
              <a:t>якщо</a:t>
            </a:r>
            <a:r>
              <a:rPr lang="ru-RU" sz="1600" dirty="0" smtClean="0"/>
              <a:t> </a:t>
            </a:r>
            <a:r>
              <a:rPr lang="ru-RU" sz="1600" dirty="0" err="1" smtClean="0"/>
              <a:t>захочуть</a:t>
            </a:r>
            <a:r>
              <a:rPr lang="ru-RU" sz="1600" dirty="0" smtClean="0"/>
              <a:t> </a:t>
            </a:r>
            <a:r>
              <a:rPr lang="ru-RU" sz="1600" dirty="0" err="1" smtClean="0"/>
              <a:t>його</a:t>
            </a:r>
            <a:r>
              <a:rPr lang="ru-RU" sz="1600" dirty="0" smtClean="0"/>
              <a:t> </a:t>
            </a:r>
            <a:r>
              <a:rPr lang="ru-RU" sz="1600" dirty="0" err="1" smtClean="0"/>
              <a:t>вивчити</a:t>
            </a:r>
            <a:r>
              <a:rPr lang="ru-RU" sz="1600" dirty="0" smtClean="0"/>
              <a:t>, </a:t>
            </a:r>
            <a:r>
              <a:rPr lang="ru-RU" sz="1600" dirty="0" err="1" smtClean="0"/>
              <a:t>викладати</a:t>
            </a:r>
            <a:r>
              <a:rPr lang="ru-RU" sz="1600" dirty="0" smtClean="0"/>
              <a:t> </a:t>
            </a:r>
            <a:r>
              <a:rPr lang="ru-RU" sz="1600" dirty="0" err="1" smtClean="0"/>
              <a:t>їм</a:t>
            </a:r>
            <a:r>
              <a:rPr lang="ru-RU" sz="1600" dirty="0" smtClean="0"/>
              <a:t> </a:t>
            </a:r>
            <a:r>
              <a:rPr lang="ru-RU" sz="1600" dirty="0" err="1" smtClean="0"/>
              <a:t>безоплатно</a:t>
            </a:r>
            <a:r>
              <a:rPr lang="ru-RU" sz="1600" dirty="0" smtClean="0"/>
              <a:t> </a:t>
            </a:r>
            <a:r>
              <a:rPr lang="ru-RU" sz="1600" dirty="0" err="1" smtClean="0"/>
              <a:t>і</a:t>
            </a:r>
            <a:r>
              <a:rPr lang="ru-RU" sz="1600" dirty="0" smtClean="0"/>
              <a:t> без </a:t>
            </a:r>
            <a:r>
              <a:rPr lang="ru-RU" sz="1600" dirty="0" err="1" smtClean="0"/>
              <a:t>усялякої</a:t>
            </a:r>
            <a:r>
              <a:rPr lang="ru-RU" sz="1600" dirty="0" smtClean="0"/>
              <a:t> </a:t>
            </a:r>
            <a:r>
              <a:rPr lang="ru-RU" sz="1600" dirty="0" err="1" smtClean="0"/>
              <a:t>домовленості</a:t>
            </a:r>
            <a:r>
              <a:rPr lang="ru-RU" sz="1600" dirty="0" smtClean="0"/>
              <a:t>; </a:t>
            </a:r>
            <a:r>
              <a:rPr lang="ru-RU" sz="1600" dirty="0" err="1" smtClean="0"/>
              <a:t>настанови</a:t>
            </a:r>
            <a:r>
              <a:rPr lang="ru-RU" sz="1600" dirty="0" smtClean="0"/>
              <a:t>, </a:t>
            </a:r>
            <a:r>
              <a:rPr lang="ru-RU" sz="1600" dirty="0" err="1" smtClean="0"/>
              <a:t>усні</a:t>
            </a:r>
            <a:r>
              <a:rPr lang="ru-RU" sz="1600" dirty="0" smtClean="0"/>
              <a:t> уроки </a:t>
            </a:r>
            <a:r>
              <a:rPr lang="ru-RU" sz="1600" dirty="0" err="1" smtClean="0"/>
              <a:t>і</a:t>
            </a:r>
            <a:r>
              <a:rPr lang="ru-RU" sz="1600" dirty="0" smtClean="0"/>
              <a:t> все </a:t>
            </a:r>
            <a:r>
              <a:rPr lang="ru-RU" sz="1600" dirty="0" err="1" smtClean="0"/>
              <a:t>інше</a:t>
            </a:r>
            <a:r>
              <a:rPr lang="ru-RU" sz="1600" dirty="0" smtClean="0"/>
              <a:t> у </a:t>
            </a:r>
            <a:r>
              <a:rPr lang="ru-RU" sz="1600" dirty="0" err="1" smtClean="0"/>
              <a:t>навчанні</a:t>
            </a:r>
            <a:r>
              <a:rPr lang="ru-RU" sz="1600" dirty="0" smtClean="0"/>
              <a:t> </a:t>
            </a:r>
            <a:r>
              <a:rPr lang="ru-RU" sz="1600" dirty="0" err="1" smtClean="0"/>
              <a:t>повідомляти</a:t>
            </a:r>
            <a:r>
              <a:rPr lang="ru-RU" sz="1600" dirty="0" smtClean="0"/>
              <a:t> </a:t>
            </a:r>
            <a:r>
              <a:rPr lang="ru-RU" sz="1600" dirty="0" err="1" smtClean="0"/>
              <a:t>своїм</a:t>
            </a:r>
            <a:r>
              <a:rPr lang="ru-RU" sz="1600" dirty="0" smtClean="0"/>
              <a:t> </a:t>
            </a:r>
            <a:r>
              <a:rPr lang="ru-RU" sz="1600" dirty="0" err="1" smtClean="0"/>
              <a:t>синам</a:t>
            </a:r>
            <a:r>
              <a:rPr lang="ru-RU" sz="1600" dirty="0" smtClean="0"/>
              <a:t>, </a:t>
            </a:r>
            <a:r>
              <a:rPr lang="ru-RU" sz="1600" dirty="0" err="1" smtClean="0"/>
              <a:t>синам</a:t>
            </a:r>
            <a:r>
              <a:rPr lang="ru-RU" sz="1600" dirty="0" smtClean="0"/>
              <a:t> </a:t>
            </a:r>
            <a:r>
              <a:rPr lang="ru-RU" sz="1600" dirty="0" err="1" smtClean="0"/>
              <a:t>свого</a:t>
            </a:r>
            <a:r>
              <a:rPr lang="ru-RU" sz="1600" dirty="0" smtClean="0"/>
              <a:t> </a:t>
            </a:r>
            <a:r>
              <a:rPr lang="ru-RU" sz="1600" dirty="0" err="1" smtClean="0"/>
              <a:t>вчителя</a:t>
            </a:r>
            <a:r>
              <a:rPr lang="ru-RU" sz="1600" dirty="0" smtClean="0"/>
              <a:t> </a:t>
            </a:r>
            <a:r>
              <a:rPr lang="ru-RU" sz="1600" dirty="0" err="1" smtClean="0"/>
              <a:t>і</a:t>
            </a:r>
            <a:r>
              <a:rPr lang="ru-RU" sz="1600" dirty="0" smtClean="0"/>
              <a:t> </a:t>
            </a:r>
            <a:r>
              <a:rPr lang="ru-RU" sz="1600" dirty="0" err="1" smtClean="0"/>
              <a:t>учням</a:t>
            </a:r>
            <a:r>
              <a:rPr lang="ru-RU" sz="1600" dirty="0" smtClean="0"/>
              <a:t>, </a:t>
            </a:r>
            <a:r>
              <a:rPr lang="ru-RU" sz="1600" dirty="0" err="1" smtClean="0"/>
              <a:t>що</a:t>
            </a:r>
            <a:r>
              <a:rPr lang="ru-RU" sz="1600" dirty="0" smtClean="0"/>
              <a:t> </a:t>
            </a:r>
            <a:r>
              <a:rPr lang="ru-RU" sz="1600" dirty="0" err="1" smtClean="0"/>
              <a:t>пов'язані</a:t>
            </a:r>
            <a:r>
              <a:rPr lang="ru-RU" sz="1600" dirty="0" smtClean="0"/>
              <a:t> </a:t>
            </a:r>
            <a:r>
              <a:rPr lang="ru-RU" sz="1600" dirty="0" err="1" smtClean="0"/>
              <a:t>зобов'язанням</a:t>
            </a:r>
            <a:r>
              <a:rPr lang="ru-RU" sz="1600" dirty="0" smtClean="0"/>
              <a:t> </a:t>
            </a:r>
            <a:r>
              <a:rPr lang="ru-RU" sz="1600" dirty="0" err="1" smtClean="0"/>
              <a:t>і</a:t>
            </a:r>
            <a:r>
              <a:rPr lang="ru-RU" sz="1600" dirty="0" smtClean="0"/>
              <a:t> клятвою за законом </a:t>
            </a:r>
            <a:r>
              <a:rPr lang="ru-RU" sz="1600" dirty="0" err="1" smtClean="0"/>
              <a:t>медичним</a:t>
            </a:r>
            <a:r>
              <a:rPr lang="ru-RU" sz="1600" dirty="0" smtClean="0"/>
              <a:t>, </a:t>
            </a:r>
            <a:r>
              <a:rPr lang="ru-RU" sz="1600" dirty="0" err="1" smtClean="0"/>
              <a:t>але</a:t>
            </a:r>
            <a:r>
              <a:rPr lang="ru-RU" sz="1600" dirty="0" smtClean="0"/>
              <a:t> </a:t>
            </a:r>
            <a:r>
              <a:rPr lang="ru-RU" sz="1600" dirty="0" err="1" smtClean="0"/>
              <a:t>нікому</a:t>
            </a:r>
            <a:r>
              <a:rPr lang="ru-RU" sz="1600" dirty="0" smtClean="0"/>
              <a:t> </a:t>
            </a:r>
            <a:r>
              <a:rPr lang="ru-RU" sz="1600" dirty="0" err="1" smtClean="0"/>
              <a:t>іншому</a:t>
            </a:r>
            <a:r>
              <a:rPr lang="ru-RU" sz="1600" dirty="0" smtClean="0"/>
              <a:t>. Я </a:t>
            </a:r>
            <a:r>
              <a:rPr lang="ru-RU" sz="1600" dirty="0" err="1" smtClean="0"/>
              <a:t>спрямовую</a:t>
            </a:r>
            <a:r>
              <a:rPr lang="ru-RU" sz="1600" dirty="0" smtClean="0"/>
              <a:t> режим </a:t>
            </a:r>
            <a:r>
              <a:rPr lang="ru-RU" sz="1600" dirty="0" err="1" smtClean="0"/>
              <a:t>хворих</a:t>
            </a:r>
            <a:r>
              <a:rPr lang="ru-RU" sz="1600" dirty="0" smtClean="0"/>
              <a:t> до </a:t>
            </a:r>
            <a:r>
              <a:rPr lang="ru-RU" sz="1600" dirty="0" err="1" smtClean="0"/>
              <a:t>їх</a:t>
            </a:r>
            <a:r>
              <a:rPr lang="ru-RU" sz="1600" dirty="0" smtClean="0"/>
              <a:t> </a:t>
            </a:r>
            <a:r>
              <a:rPr lang="ru-RU" sz="1600" dirty="0" err="1" smtClean="0"/>
              <a:t>користі</a:t>
            </a:r>
            <a:r>
              <a:rPr lang="ru-RU" sz="1600" dirty="0" smtClean="0"/>
              <a:t> </a:t>
            </a:r>
            <a:r>
              <a:rPr lang="ru-RU" sz="1600" dirty="0" err="1" smtClean="0"/>
              <a:t>згідно</a:t>
            </a:r>
            <a:r>
              <a:rPr lang="ru-RU" sz="1600" dirty="0" smtClean="0"/>
              <a:t> </a:t>
            </a:r>
            <a:r>
              <a:rPr lang="ru-RU" sz="1600" dirty="0" err="1" smtClean="0"/>
              <a:t>моїх</a:t>
            </a:r>
            <a:r>
              <a:rPr lang="ru-RU" sz="1600" dirty="0" smtClean="0"/>
              <a:t> сил </a:t>
            </a:r>
            <a:r>
              <a:rPr lang="ru-RU" sz="1600" dirty="0" err="1" smtClean="0"/>
              <a:t>і</a:t>
            </a:r>
            <a:r>
              <a:rPr lang="ru-RU" sz="1600" dirty="0" smtClean="0"/>
              <a:t> </a:t>
            </a:r>
            <a:r>
              <a:rPr lang="ru-RU" sz="1600" dirty="0" err="1" smtClean="0"/>
              <a:t>мого</a:t>
            </a:r>
            <a:r>
              <a:rPr lang="ru-RU" sz="1600" dirty="0" smtClean="0"/>
              <a:t> </a:t>
            </a:r>
            <a:r>
              <a:rPr lang="ru-RU" sz="1600" dirty="0" err="1" smtClean="0"/>
              <a:t>розуміння</a:t>
            </a:r>
            <a:r>
              <a:rPr lang="ru-RU" sz="1600" dirty="0" smtClean="0"/>
              <a:t>, </a:t>
            </a:r>
            <a:r>
              <a:rPr lang="ru-RU" sz="1600" dirty="0" err="1" smtClean="0"/>
              <a:t>утримуючись</a:t>
            </a:r>
            <a:r>
              <a:rPr lang="ru-RU" sz="1600" dirty="0" smtClean="0"/>
              <a:t> </a:t>
            </a:r>
            <a:r>
              <a:rPr lang="ru-RU" sz="1600" dirty="0" err="1" smtClean="0"/>
              <a:t>від</a:t>
            </a:r>
            <a:r>
              <a:rPr lang="ru-RU" sz="1600" dirty="0" smtClean="0"/>
              <a:t> </a:t>
            </a:r>
            <a:r>
              <a:rPr lang="ru-RU" sz="1600" dirty="0" err="1" smtClean="0"/>
              <a:t>завдання</a:t>
            </a:r>
            <a:r>
              <a:rPr lang="ru-RU" sz="1600" dirty="0" smtClean="0"/>
              <a:t> </a:t>
            </a:r>
            <a:r>
              <a:rPr lang="ru-RU" sz="1600" dirty="0" err="1" smtClean="0"/>
              <a:t>всілякої</a:t>
            </a:r>
            <a:r>
              <a:rPr lang="ru-RU" sz="1600" dirty="0" smtClean="0"/>
              <a:t> </a:t>
            </a:r>
            <a:r>
              <a:rPr lang="ru-RU" sz="1600" dirty="0" err="1" smtClean="0"/>
              <a:t>шкоди</a:t>
            </a:r>
            <a:r>
              <a:rPr lang="ru-RU" sz="1600" dirty="0" smtClean="0"/>
              <a:t> та </a:t>
            </a:r>
            <a:r>
              <a:rPr lang="ru-RU" sz="1600" dirty="0" err="1" smtClean="0"/>
              <a:t>несправедливості</a:t>
            </a:r>
            <a:r>
              <a:rPr lang="ru-RU" sz="1600" dirty="0" smtClean="0"/>
              <a:t>. Я не дам </a:t>
            </a:r>
            <a:r>
              <a:rPr lang="ru-RU" sz="1600" dirty="0" err="1" smtClean="0"/>
              <a:t>нікому</a:t>
            </a:r>
            <a:r>
              <a:rPr lang="ru-RU" sz="1600" dirty="0" smtClean="0"/>
              <a:t>, </a:t>
            </a:r>
            <a:r>
              <a:rPr lang="ru-RU" sz="1600" dirty="0" err="1" smtClean="0"/>
              <a:t>хто</a:t>
            </a:r>
            <a:r>
              <a:rPr lang="ru-RU" sz="1600" dirty="0" smtClean="0"/>
              <a:t> буде </a:t>
            </a:r>
            <a:r>
              <a:rPr lang="ru-RU" sz="1600" dirty="0" err="1" smtClean="0"/>
              <a:t>просити</a:t>
            </a:r>
            <a:r>
              <a:rPr lang="ru-RU" sz="1600" dirty="0" smtClean="0"/>
              <a:t>, смертельного </a:t>
            </a:r>
            <a:r>
              <a:rPr lang="ru-RU" sz="1600" dirty="0" err="1" smtClean="0"/>
              <a:t>засобу</a:t>
            </a:r>
            <a:r>
              <a:rPr lang="ru-RU" sz="1600" dirty="0" smtClean="0"/>
              <a:t> </a:t>
            </a:r>
            <a:r>
              <a:rPr lang="ru-RU" sz="1600" dirty="0" err="1" smtClean="0"/>
              <a:t>і</a:t>
            </a:r>
            <a:r>
              <a:rPr lang="ru-RU" sz="1600" dirty="0" smtClean="0"/>
              <a:t> не </a:t>
            </a:r>
            <a:r>
              <a:rPr lang="ru-RU" sz="1600" dirty="0" err="1" smtClean="0"/>
              <a:t>вкажу</a:t>
            </a:r>
            <a:r>
              <a:rPr lang="ru-RU" sz="1600" dirty="0" smtClean="0"/>
              <a:t> шляху для </a:t>
            </a:r>
            <a:r>
              <a:rPr lang="ru-RU" sz="1600" dirty="0" err="1" smtClean="0"/>
              <a:t>подібного</a:t>
            </a:r>
            <a:r>
              <a:rPr lang="ru-RU" sz="1600" dirty="0" smtClean="0"/>
              <a:t> </a:t>
            </a:r>
            <a:r>
              <a:rPr lang="ru-RU" sz="1600" dirty="0" err="1" smtClean="0"/>
              <a:t>задуму</a:t>
            </a:r>
            <a:r>
              <a:rPr lang="ru-RU" sz="1600" dirty="0" smtClean="0"/>
              <a:t>; так само я не дам </a:t>
            </a:r>
            <a:r>
              <a:rPr lang="ru-RU" sz="1600" dirty="0" err="1" smtClean="0"/>
              <a:t>ніякій</a:t>
            </a:r>
            <a:r>
              <a:rPr lang="ru-RU" sz="1600" dirty="0" smtClean="0"/>
              <a:t> </a:t>
            </a:r>
            <a:r>
              <a:rPr lang="ru-RU" sz="1600" dirty="0" err="1" smtClean="0"/>
              <a:t>жінці</a:t>
            </a:r>
            <a:r>
              <a:rPr lang="ru-RU" sz="1600" dirty="0" smtClean="0"/>
              <a:t> абортивного </a:t>
            </a:r>
            <a:r>
              <a:rPr lang="ru-RU" sz="1600" dirty="0" err="1" smtClean="0"/>
              <a:t>пессарія</a:t>
            </a:r>
            <a:r>
              <a:rPr lang="ru-RU" sz="1600" dirty="0" smtClean="0"/>
              <a:t>. Чисто </a:t>
            </a:r>
            <a:r>
              <a:rPr lang="ru-RU" sz="1600" dirty="0" err="1" smtClean="0"/>
              <a:t>і</a:t>
            </a:r>
            <a:r>
              <a:rPr lang="ru-RU" sz="1600" dirty="0" smtClean="0"/>
              <a:t> непорочно буду я </a:t>
            </a:r>
            <a:r>
              <a:rPr lang="ru-RU" sz="1600" dirty="0" err="1" smtClean="0"/>
              <a:t>проводити</a:t>
            </a:r>
            <a:r>
              <a:rPr lang="ru-RU" sz="1600" dirty="0" smtClean="0"/>
              <a:t> </a:t>
            </a:r>
            <a:r>
              <a:rPr lang="ru-RU" sz="1600" dirty="0" err="1" smtClean="0"/>
              <a:t>своє</a:t>
            </a:r>
            <a:r>
              <a:rPr lang="ru-RU" sz="1600" dirty="0" smtClean="0"/>
              <a:t> </a:t>
            </a:r>
            <a:r>
              <a:rPr lang="ru-RU" sz="1600" dirty="0" err="1" smtClean="0"/>
              <a:t>життя</a:t>
            </a:r>
            <a:r>
              <a:rPr lang="ru-RU" sz="1600" dirty="0" smtClean="0"/>
              <a:t> </a:t>
            </a:r>
            <a:r>
              <a:rPr lang="ru-RU" sz="1600" dirty="0" err="1" smtClean="0"/>
              <a:t>і</a:t>
            </a:r>
            <a:r>
              <a:rPr lang="ru-RU" sz="1600" dirty="0" smtClean="0"/>
              <a:t> </a:t>
            </a:r>
            <a:r>
              <a:rPr lang="ru-RU" sz="1600" dirty="0" err="1" smtClean="0"/>
              <a:t>своє</a:t>
            </a:r>
            <a:r>
              <a:rPr lang="ru-RU" sz="1600" dirty="0" smtClean="0"/>
              <a:t> </a:t>
            </a:r>
            <a:r>
              <a:rPr lang="ru-RU" sz="1600" dirty="0" err="1" smtClean="0"/>
              <a:t>мистецтво</a:t>
            </a:r>
            <a:r>
              <a:rPr lang="ru-RU" sz="1600" dirty="0" smtClean="0"/>
              <a:t>. В </a:t>
            </a:r>
            <a:r>
              <a:rPr lang="ru-RU" sz="1600" dirty="0" err="1" smtClean="0"/>
              <a:t>жодному</a:t>
            </a:r>
            <a:r>
              <a:rPr lang="ru-RU" sz="1600" dirty="0" smtClean="0"/>
              <a:t> </a:t>
            </a:r>
            <a:r>
              <a:rPr lang="ru-RU" sz="1600" dirty="0" err="1" smtClean="0"/>
              <a:t>разі</a:t>
            </a:r>
            <a:r>
              <a:rPr lang="ru-RU" sz="1600" dirty="0" smtClean="0"/>
              <a:t> не буду </a:t>
            </a:r>
            <a:r>
              <a:rPr lang="ru-RU" sz="1600" dirty="0" err="1" smtClean="0"/>
              <a:t>робити</a:t>
            </a:r>
            <a:r>
              <a:rPr lang="ru-RU" sz="1600" dirty="0" smtClean="0"/>
              <a:t> </a:t>
            </a:r>
            <a:r>
              <a:rPr lang="ru-RU" sz="1600" dirty="0" err="1" smtClean="0"/>
              <a:t>розтин</a:t>
            </a:r>
            <a:r>
              <a:rPr lang="ru-RU" sz="1600" dirty="0" smtClean="0"/>
              <a:t> у тих, </a:t>
            </a:r>
            <a:r>
              <a:rPr lang="ru-RU" sz="1600" dirty="0" err="1" smtClean="0"/>
              <a:t>хто</a:t>
            </a:r>
            <a:r>
              <a:rPr lang="ru-RU" sz="1600" dirty="0" smtClean="0"/>
              <a:t> </a:t>
            </a:r>
            <a:r>
              <a:rPr lang="ru-RU" sz="1600" dirty="0" err="1" smtClean="0"/>
              <a:t>страждає</a:t>
            </a:r>
            <a:r>
              <a:rPr lang="ru-RU" sz="1600" dirty="0" smtClean="0"/>
              <a:t> </a:t>
            </a:r>
            <a:r>
              <a:rPr lang="ru-RU" sz="1600" dirty="0" err="1" smtClean="0"/>
              <a:t>камінною</a:t>
            </a:r>
            <a:r>
              <a:rPr lang="ru-RU" sz="1600" dirty="0" smtClean="0"/>
              <a:t> хворобою, </a:t>
            </a:r>
            <a:r>
              <a:rPr lang="ru-RU" sz="1600" dirty="0" err="1" smtClean="0"/>
              <a:t>надавши</a:t>
            </a:r>
            <a:r>
              <a:rPr lang="ru-RU" sz="1600" dirty="0" smtClean="0"/>
              <a:t> </a:t>
            </a:r>
            <a:r>
              <a:rPr lang="ru-RU" sz="1600" dirty="0" err="1" smtClean="0"/>
              <a:t>це</a:t>
            </a:r>
            <a:r>
              <a:rPr lang="ru-RU" sz="1600" dirty="0" smtClean="0"/>
              <a:t> людям, </a:t>
            </a:r>
            <a:r>
              <a:rPr lang="ru-RU" sz="1600" dirty="0" err="1" smtClean="0"/>
              <a:t>що</a:t>
            </a:r>
            <a:r>
              <a:rPr lang="ru-RU" sz="1600" dirty="0" smtClean="0"/>
              <a:t> </a:t>
            </a:r>
            <a:r>
              <a:rPr lang="ru-RU" sz="1600" dirty="0" err="1" smtClean="0"/>
              <a:t>займаються</a:t>
            </a:r>
            <a:r>
              <a:rPr lang="ru-RU" sz="1600" dirty="0" smtClean="0"/>
              <a:t> </a:t>
            </a:r>
            <a:r>
              <a:rPr lang="ru-RU" sz="1600" dirty="0" err="1" smtClean="0"/>
              <a:t>цією</a:t>
            </a:r>
            <a:r>
              <a:rPr lang="ru-RU" sz="1600" dirty="0" smtClean="0"/>
              <a:t> справою. У </a:t>
            </a:r>
            <a:r>
              <a:rPr lang="ru-RU" sz="1600" dirty="0" err="1" smtClean="0"/>
              <a:t>який</a:t>
            </a:r>
            <a:r>
              <a:rPr lang="ru-RU" sz="1600" dirty="0" smtClean="0"/>
              <a:t> </a:t>
            </a:r>
            <a:r>
              <a:rPr lang="ru-RU" sz="1600" dirty="0" err="1" smtClean="0"/>
              <a:t>би</a:t>
            </a:r>
            <a:r>
              <a:rPr lang="ru-RU" sz="1600" dirty="0" smtClean="0"/>
              <a:t> </a:t>
            </a:r>
            <a:r>
              <a:rPr lang="ru-RU" sz="1600" dirty="0" err="1" smtClean="0"/>
              <a:t>дім</a:t>
            </a:r>
            <a:r>
              <a:rPr lang="ru-RU" sz="1600" dirty="0" smtClean="0"/>
              <a:t> я не </a:t>
            </a:r>
            <a:r>
              <a:rPr lang="ru-RU" sz="1600" dirty="0" err="1" smtClean="0"/>
              <a:t>зайшов</a:t>
            </a:r>
            <a:r>
              <a:rPr lang="ru-RU" sz="1600" dirty="0" smtClean="0"/>
              <a:t>, я зайду </a:t>
            </a:r>
            <a:r>
              <a:rPr lang="ru-RU" sz="1600" dirty="0" err="1" smtClean="0"/>
              <a:t>туди</a:t>
            </a:r>
            <a:r>
              <a:rPr lang="ru-RU" sz="1600" dirty="0" smtClean="0"/>
              <a:t> для </a:t>
            </a:r>
            <a:r>
              <a:rPr lang="ru-RU" sz="1600" dirty="0" err="1" smtClean="0"/>
              <a:t>користі</a:t>
            </a:r>
            <a:r>
              <a:rPr lang="ru-RU" sz="1600" dirty="0" smtClean="0"/>
              <a:t> хворого, без </a:t>
            </a:r>
            <a:r>
              <a:rPr lang="ru-RU" sz="1600" dirty="0" err="1" smtClean="0"/>
              <a:t>всілякого</a:t>
            </a:r>
            <a:r>
              <a:rPr lang="ru-RU" sz="1600" dirty="0" smtClean="0"/>
              <a:t> </a:t>
            </a:r>
            <a:r>
              <a:rPr lang="ru-RU" sz="1600" dirty="0" err="1" smtClean="0"/>
              <a:t>навмисного</a:t>
            </a:r>
            <a:r>
              <a:rPr lang="ru-RU" sz="1600" dirty="0" smtClean="0"/>
              <a:t>, неправедного </a:t>
            </a:r>
            <a:r>
              <a:rPr lang="ru-RU" sz="1600" dirty="0" err="1" smtClean="0"/>
              <a:t>і</a:t>
            </a:r>
            <a:r>
              <a:rPr lang="ru-RU" sz="1600" dirty="0" smtClean="0"/>
              <a:t> </a:t>
            </a:r>
            <a:r>
              <a:rPr lang="ru-RU" sz="1600" dirty="0" err="1" smtClean="0"/>
              <a:t>згубного</a:t>
            </a:r>
            <a:r>
              <a:rPr lang="ru-RU" sz="1600" dirty="0" smtClean="0"/>
              <a:t>, особливо </a:t>
            </a:r>
            <a:r>
              <a:rPr lang="ru-RU" sz="1600" dirty="0" err="1" smtClean="0"/>
              <a:t>від</a:t>
            </a:r>
            <a:r>
              <a:rPr lang="ru-RU" sz="1600" dirty="0" smtClean="0"/>
              <a:t> </a:t>
            </a:r>
            <a:r>
              <a:rPr lang="ru-RU" sz="1600" dirty="0" err="1" smtClean="0"/>
              <a:t>любовних</a:t>
            </a:r>
            <a:r>
              <a:rPr lang="ru-RU" sz="1600" dirty="0" smtClean="0"/>
              <a:t> справ </a:t>
            </a:r>
            <a:r>
              <a:rPr lang="ru-RU" sz="1600" dirty="0" err="1" smtClean="0"/>
              <a:t>з</a:t>
            </a:r>
            <a:r>
              <a:rPr lang="ru-RU" sz="1600" dirty="0" smtClean="0"/>
              <a:t> </a:t>
            </a:r>
            <a:r>
              <a:rPr lang="ru-RU" sz="1600" dirty="0" err="1" smtClean="0"/>
              <a:t>жінками</a:t>
            </a:r>
            <a:r>
              <a:rPr lang="ru-RU" sz="1600" dirty="0" smtClean="0"/>
              <a:t> </a:t>
            </a:r>
            <a:r>
              <a:rPr lang="ru-RU" sz="1600" dirty="0" err="1" smtClean="0"/>
              <a:t>і</a:t>
            </a:r>
            <a:r>
              <a:rPr lang="ru-RU" sz="1600" dirty="0" smtClean="0"/>
              <a:t> </a:t>
            </a:r>
            <a:r>
              <a:rPr lang="ru-RU" sz="1600" dirty="0" err="1" smtClean="0"/>
              <a:t>чоловіками</a:t>
            </a:r>
            <a:r>
              <a:rPr lang="ru-RU" sz="1600" dirty="0" smtClean="0"/>
              <a:t>, </a:t>
            </a:r>
            <a:r>
              <a:rPr lang="ru-RU" sz="1600" dirty="0" err="1" smtClean="0"/>
              <a:t>вільними</a:t>
            </a:r>
            <a:r>
              <a:rPr lang="ru-RU" sz="1600" dirty="0" smtClean="0"/>
              <a:t> </a:t>
            </a:r>
            <a:r>
              <a:rPr lang="ru-RU" sz="1600" dirty="0" err="1" smtClean="0"/>
              <a:t>і</a:t>
            </a:r>
            <a:r>
              <a:rPr lang="ru-RU" sz="1600" dirty="0" smtClean="0"/>
              <a:t> </a:t>
            </a:r>
            <a:r>
              <a:rPr lang="ru-RU" sz="1600" dirty="0" err="1" smtClean="0"/>
              <a:t>рабами.Що</a:t>
            </a:r>
            <a:r>
              <a:rPr lang="ru-RU" sz="1600" dirty="0" smtClean="0"/>
              <a:t> б при </a:t>
            </a:r>
            <a:r>
              <a:rPr lang="ru-RU" sz="1600" dirty="0" err="1" smtClean="0"/>
              <a:t>лікуванні</a:t>
            </a:r>
            <a:r>
              <a:rPr lang="ru-RU" sz="1600" dirty="0" smtClean="0"/>
              <a:t>, </a:t>
            </a:r>
            <a:r>
              <a:rPr lang="ru-RU" sz="1600" dirty="0" err="1" smtClean="0"/>
              <a:t>і</a:t>
            </a:r>
            <a:r>
              <a:rPr lang="ru-RU" sz="1600" dirty="0" smtClean="0"/>
              <a:t> </a:t>
            </a:r>
            <a:r>
              <a:rPr lang="ru-RU" sz="1600" dirty="0" err="1" smtClean="0"/>
              <a:t>також</a:t>
            </a:r>
            <a:r>
              <a:rPr lang="ru-RU" sz="1600" dirty="0" smtClean="0"/>
              <a:t> без </a:t>
            </a:r>
            <a:r>
              <a:rPr lang="ru-RU" sz="1600" dirty="0" err="1" smtClean="0"/>
              <a:t>лікування</a:t>
            </a:r>
            <a:r>
              <a:rPr lang="ru-RU" sz="1600" dirty="0" smtClean="0"/>
              <a:t>, я не </a:t>
            </a:r>
            <a:r>
              <a:rPr lang="ru-RU" sz="1600" dirty="0" err="1" smtClean="0"/>
              <a:t>побачив</a:t>
            </a:r>
            <a:r>
              <a:rPr lang="ru-RU" sz="1600" dirty="0" smtClean="0"/>
              <a:t> </a:t>
            </a:r>
            <a:r>
              <a:rPr lang="ru-RU" sz="1600" dirty="0" err="1" smtClean="0"/>
              <a:t>або</a:t>
            </a:r>
            <a:r>
              <a:rPr lang="ru-RU" sz="1600" dirty="0" smtClean="0"/>
              <a:t> </a:t>
            </a:r>
            <a:r>
              <a:rPr lang="ru-RU" sz="1600" dirty="0" err="1" smtClean="0"/>
              <a:t>не</a:t>
            </a:r>
            <a:r>
              <a:rPr lang="ru-RU" sz="1600" dirty="0" smtClean="0"/>
              <a:t> </a:t>
            </a:r>
            <a:r>
              <a:rPr lang="ru-RU" sz="1600" dirty="0" err="1" smtClean="0"/>
              <a:t>почув</a:t>
            </a:r>
            <a:r>
              <a:rPr lang="ru-RU" sz="1600" dirty="0" smtClean="0"/>
              <a:t> </a:t>
            </a:r>
            <a:r>
              <a:rPr lang="ru-RU" sz="1600" dirty="0" err="1" smtClean="0"/>
              <a:t>відносно</a:t>
            </a:r>
            <a:r>
              <a:rPr lang="ru-RU" sz="1600" dirty="0" smtClean="0"/>
              <a:t> </a:t>
            </a:r>
            <a:r>
              <a:rPr lang="ru-RU" sz="1600" dirty="0" err="1" smtClean="0"/>
              <a:t>життя</a:t>
            </a:r>
            <a:r>
              <a:rPr lang="ru-RU" sz="1600" dirty="0" smtClean="0"/>
              <a:t> людей </a:t>
            </a:r>
            <a:r>
              <a:rPr lang="ru-RU" sz="1600" dirty="0" err="1" smtClean="0"/>
              <a:t>з</a:t>
            </a:r>
            <a:r>
              <a:rPr lang="ru-RU" sz="1600" dirty="0" smtClean="0"/>
              <a:t> того, </a:t>
            </a:r>
            <a:r>
              <a:rPr lang="ru-RU" sz="1600" dirty="0" err="1" smtClean="0"/>
              <a:t>що</a:t>
            </a:r>
            <a:r>
              <a:rPr lang="ru-RU" sz="1600" dirty="0" smtClean="0"/>
              <a:t> не </a:t>
            </a:r>
            <a:r>
              <a:rPr lang="ru-RU" sz="1600" dirty="0" err="1" smtClean="0"/>
              <a:t>потрібно</a:t>
            </a:r>
            <a:r>
              <a:rPr lang="ru-RU" sz="1600" dirty="0" smtClean="0"/>
              <a:t> </a:t>
            </a:r>
            <a:r>
              <a:rPr lang="ru-RU" sz="1600" dirty="0" err="1" smtClean="0"/>
              <a:t>розголошувати</a:t>
            </a:r>
            <a:r>
              <a:rPr lang="ru-RU" sz="1600" dirty="0" smtClean="0"/>
              <a:t>, я </a:t>
            </a:r>
            <a:r>
              <a:rPr lang="ru-RU" sz="1600" dirty="0" err="1" smtClean="0"/>
              <a:t>промовчу</a:t>
            </a:r>
            <a:r>
              <a:rPr lang="ru-RU" sz="1600" dirty="0" smtClean="0"/>
              <a:t> про те, </a:t>
            </a:r>
            <a:r>
              <a:rPr lang="ru-RU" sz="1600" dirty="0" err="1" smtClean="0"/>
              <a:t>вважаючи</a:t>
            </a:r>
            <a:r>
              <a:rPr lang="ru-RU" sz="1600" dirty="0" smtClean="0"/>
              <a:t> </a:t>
            </a:r>
            <a:r>
              <a:rPr lang="ru-RU" sz="1600" dirty="0" err="1" smtClean="0"/>
              <a:t>подібні</a:t>
            </a:r>
            <a:r>
              <a:rPr lang="ru-RU" sz="1600" dirty="0" smtClean="0"/>
              <a:t> </a:t>
            </a:r>
            <a:r>
              <a:rPr lang="ru-RU" sz="1600" dirty="0" err="1" smtClean="0"/>
              <a:t>речі</a:t>
            </a:r>
            <a:r>
              <a:rPr lang="ru-RU" sz="1600" dirty="0" smtClean="0"/>
              <a:t> за </a:t>
            </a:r>
            <a:r>
              <a:rPr lang="ru-RU" sz="1600" dirty="0" err="1" smtClean="0"/>
              <a:t>таємницю</a:t>
            </a:r>
            <a:r>
              <a:rPr lang="ru-RU" sz="1600" dirty="0" smtClean="0"/>
              <a:t>. </a:t>
            </a:r>
            <a:r>
              <a:rPr lang="ru-RU" sz="1600" dirty="0" err="1" smtClean="0"/>
              <a:t>Мені</a:t>
            </a:r>
            <a:r>
              <a:rPr lang="ru-RU" sz="1600" dirty="0" smtClean="0"/>
              <a:t>, тому </a:t>
            </a:r>
            <a:r>
              <a:rPr lang="ru-RU" sz="1600" dirty="0" err="1" smtClean="0"/>
              <a:t>хто</a:t>
            </a:r>
            <a:r>
              <a:rPr lang="ru-RU" sz="1600" dirty="0" smtClean="0"/>
              <a:t> </a:t>
            </a:r>
            <a:r>
              <a:rPr lang="ru-RU" sz="1600" dirty="0" err="1" smtClean="0"/>
              <a:t>непорушно</a:t>
            </a:r>
            <a:r>
              <a:rPr lang="ru-RU" sz="1600" dirty="0" smtClean="0"/>
              <a:t> </a:t>
            </a:r>
            <a:r>
              <a:rPr lang="ru-RU" sz="1600" dirty="0" err="1" smtClean="0"/>
              <a:t>виконує</a:t>
            </a:r>
            <a:r>
              <a:rPr lang="ru-RU" sz="1600" dirty="0" smtClean="0"/>
              <a:t> </a:t>
            </a:r>
            <a:r>
              <a:rPr lang="ru-RU" sz="1600" dirty="0" err="1" smtClean="0"/>
              <a:t>цю</a:t>
            </a:r>
            <a:r>
              <a:rPr lang="ru-RU" sz="1600" dirty="0" smtClean="0"/>
              <a:t> клятву, нехай буде </a:t>
            </a:r>
            <a:r>
              <a:rPr lang="ru-RU" sz="1600" dirty="0" err="1" smtClean="0"/>
              <a:t>надано</a:t>
            </a:r>
            <a:r>
              <a:rPr lang="ru-RU" sz="1600" dirty="0" smtClean="0"/>
              <a:t> </a:t>
            </a:r>
            <a:r>
              <a:rPr lang="ru-RU" sz="1600" dirty="0" err="1" smtClean="0"/>
              <a:t>щастя</a:t>
            </a:r>
            <a:r>
              <a:rPr lang="ru-RU" sz="1600" dirty="0" smtClean="0"/>
              <a:t> в </a:t>
            </a:r>
            <a:r>
              <a:rPr lang="ru-RU" sz="1600" dirty="0" err="1" smtClean="0"/>
              <a:t>житті</a:t>
            </a:r>
            <a:r>
              <a:rPr lang="ru-RU" sz="1600" dirty="0" smtClean="0"/>
              <a:t> </a:t>
            </a:r>
            <a:r>
              <a:rPr lang="ru-RU" sz="1600" dirty="0" err="1" smtClean="0"/>
              <a:t>і</a:t>
            </a:r>
            <a:r>
              <a:rPr lang="ru-RU" sz="1600" dirty="0" smtClean="0"/>
              <a:t> </a:t>
            </a:r>
            <a:r>
              <a:rPr lang="ru-RU" sz="1600" dirty="0" err="1" smtClean="0"/>
              <a:t>в</a:t>
            </a:r>
            <a:r>
              <a:rPr lang="ru-RU" sz="1600" dirty="0" smtClean="0"/>
              <a:t> </a:t>
            </a:r>
            <a:r>
              <a:rPr lang="ru-RU" sz="1600" dirty="0" err="1" smtClean="0"/>
              <a:t>мистецтві</a:t>
            </a:r>
            <a:r>
              <a:rPr lang="ru-RU" sz="1600" dirty="0" smtClean="0"/>
              <a:t> </a:t>
            </a:r>
            <a:r>
              <a:rPr lang="ru-RU" sz="1600" dirty="0" err="1" smtClean="0"/>
              <a:t>і</a:t>
            </a:r>
            <a:r>
              <a:rPr lang="ru-RU" sz="1600" dirty="0" smtClean="0"/>
              <a:t> слава у </a:t>
            </a:r>
            <a:r>
              <a:rPr lang="ru-RU" sz="1600" dirty="0" err="1" smtClean="0"/>
              <a:t>всіх</a:t>
            </a:r>
            <a:r>
              <a:rPr lang="ru-RU" sz="1600" dirty="0" smtClean="0"/>
              <a:t> людей </a:t>
            </a:r>
            <a:r>
              <a:rPr lang="ru-RU" sz="1600" dirty="0" err="1" smtClean="0"/>
              <a:t>довіку</a:t>
            </a:r>
            <a:r>
              <a:rPr lang="ru-RU" sz="1600" dirty="0" smtClean="0"/>
              <a:t>; </a:t>
            </a:r>
            <a:r>
              <a:rPr lang="ru-RU" sz="1600" dirty="0" err="1" smtClean="0"/>
              <a:t>порушникові</a:t>
            </a:r>
            <a:r>
              <a:rPr lang="ru-RU" sz="1600" dirty="0" smtClean="0"/>
              <a:t> ж </a:t>
            </a:r>
            <a:r>
              <a:rPr lang="ru-RU" sz="1600" dirty="0" err="1" smtClean="0"/>
              <a:t>цієї</a:t>
            </a:r>
            <a:r>
              <a:rPr lang="ru-RU" sz="1600" dirty="0" smtClean="0"/>
              <a:t> </a:t>
            </a:r>
            <a:r>
              <a:rPr lang="ru-RU" sz="1600" dirty="0" err="1" smtClean="0"/>
              <a:t>клятви</a:t>
            </a:r>
            <a:r>
              <a:rPr lang="ru-RU" sz="1600" dirty="0" smtClean="0"/>
              <a:t> та тому, </a:t>
            </a:r>
            <a:r>
              <a:rPr lang="ru-RU" sz="1600" dirty="0" err="1" smtClean="0"/>
              <a:t>хто</a:t>
            </a:r>
            <a:r>
              <a:rPr lang="ru-RU" sz="1600" dirty="0" smtClean="0"/>
              <a:t> </a:t>
            </a:r>
            <a:r>
              <a:rPr lang="ru-RU" sz="1600" dirty="0" err="1" smtClean="0"/>
              <a:t>дає</a:t>
            </a:r>
            <a:r>
              <a:rPr lang="ru-RU" sz="1600" dirty="0" smtClean="0"/>
              <a:t> </a:t>
            </a:r>
            <a:r>
              <a:rPr lang="ru-RU" sz="1600" dirty="0" err="1" smtClean="0"/>
              <a:t>несправжню</a:t>
            </a:r>
            <a:r>
              <a:rPr lang="ru-RU" sz="1600" dirty="0" smtClean="0"/>
              <a:t> клятву, нехай буде все </a:t>
            </a:r>
            <a:r>
              <a:rPr lang="ru-RU" sz="1600" dirty="0" err="1" smtClean="0"/>
              <a:t>навпаки</a:t>
            </a:r>
            <a:r>
              <a:rPr lang="ru-RU" sz="1600" dirty="0" smtClean="0"/>
              <a:t>.</a:t>
            </a:r>
            <a:endParaRPr lang="ru-RU" sz="16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Етичний</a:t>
            </a:r>
            <a:r>
              <a:rPr lang="ru-RU" b="1"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кодекс </a:t>
            </a:r>
            <a:r>
              <a:rPr lang="ru-RU" b="1"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лікаря</a:t>
            </a:r>
            <a:r>
              <a:rPr lang="ru-RU" b="1"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ru-RU" b="1"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України</a:t>
            </a:r>
            <a:r>
              <a:rPr lang="ru-RU" dirty="0" smtClean="0"/>
              <a:t/>
            </a:r>
            <a:br>
              <a:rPr lang="ru-RU" dirty="0" smtClean="0"/>
            </a:br>
            <a:endParaRPr lang="ru-RU" dirty="0"/>
          </a:p>
        </p:txBody>
      </p:sp>
      <p:sp>
        <p:nvSpPr>
          <p:cNvPr id="4" name="Прямоугольник 3"/>
          <p:cNvSpPr/>
          <p:nvPr/>
        </p:nvSpPr>
        <p:spPr>
          <a:xfrm>
            <a:off x="428596" y="1357298"/>
            <a:ext cx="3643338" cy="4708981"/>
          </a:xfrm>
          <a:prstGeom prst="rect">
            <a:avLst/>
          </a:prstGeom>
        </p:spPr>
        <p:txBody>
          <a:bodyPr wrap="square">
            <a:spAutoFit/>
          </a:bodyPr>
          <a:lstStyle/>
          <a:p>
            <a:r>
              <a:rPr lang="ru-RU" sz="2000" dirty="0" err="1" smtClean="0"/>
              <a:t>Значною</a:t>
            </a:r>
            <a:r>
              <a:rPr lang="ru-RU" sz="2000" dirty="0" smtClean="0"/>
              <a:t> </a:t>
            </a:r>
            <a:r>
              <a:rPr lang="ru-RU" sz="2000" dirty="0" err="1" smtClean="0"/>
              <a:t>подією</a:t>
            </a:r>
            <a:r>
              <a:rPr lang="ru-RU" sz="2000" dirty="0" smtClean="0"/>
              <a:t> в </a:t>
            </a:r>
            <a:r>
              <a:rPr lang="ru-RU" sz="2000" dirty="0" err="1" smtClean="0"/>
              <a:t>царині</a:t>
            </a:r>
            <a:r>
              <a:rPr lang="ru-RU" sz="2000" dirty="0" smtClean="0"/>
              <a:t> </a:t>
            </a:r>
            <a:r>
              <a:rPr lang="ru-RU" sz="2000" dirty="0" err="1" smtClean="0"/>
              <a:t>медицини</a:t>
            </a:r>
            <a:r>
              <a:rPr lang="ru-RU" sz="2000" dirty="0" smtClean="0"/>
              <a:t> </a:t>
            </a:r>
            <a:r>
              <a:rPr lang="ru-RU" sz="2000" dirty="0" err="1" smtClean="0"/>
              <a:t>має</a:t>
            </a:r>
            <a:r>
              <a:rPr lang="ru-RU" sz="2000" dirty="0" smtClean="0"/>
              <a:t> стати </a:t>
            </a:r>
            <a:r>
              <a:rPr lang="ru-RU" sz="2000" dirty="0" err="1" smtClean="0"/>
              <a:t>прийняття</a:t>
            </a:r>
            <a:r>
              <a:rPr lang="ru-RU" sz="2000" dirty="0" smtClean="0"/>
              <a:t> </a:t>
            </a:r>
            <a:r>
              <a:rPr lang="ru-RU" sz="2000" dirty="0" smtClean="0">
                <a:hlinkClick r:id="rId2" tooltip="Етичний кодекс лікаря України (ще не написана)"/>
              </a:rPr>
              <a:t>«</a:t>
            </a:r>
            <a:r>
              <a:rPr lang="ru-RU" sz="2000" dirty="0" err="1" smtClean="0">
                <a:hlinkClick r:id="rId2" tooltip="Етичний кодекс лікаря України (ще не написана)"/>
              </a:rPr>
              <a:t>Етичного</a:t>
            </a:r>
            <a:r>
              <a:rPr lang="ru-RU" sz="2000" dirty="0" smtClean="0">
                <a:hlinkClick r:id="rId2" tooltip="Етичний кодекс лікаря України (ще не написана)"/>
              </a:rPr>
              <a:t> кодексу </a:t>
            </a:r>
            <a:r>
              <a:rPr lang="ru-RU" sz="2000" dirty="0" err="1" smtClean="0">
                <a:hlinkClick r:id="rId2" tooltip="Етичний кодекс лікаря України (ще не написана)"/>
              </a:rPr>
              <a:t>лікаря</a:t>
            </a:r>
            <a:r>
              <a:rPr lang="ru-RU" sz="2000" dirty="0" smtClean="0">
                <a:hlinkClick r:id="rId2" tooltip="Етичний кодекс лікаря України (ще не написана)"/>
              </a:rPr>
              <a:t> </a:t>
            </a:r>
            <a:r>
              <a:rPr lang="ru-RU" sz="2000" dirty="0" err="1" smtClean="0">
                <a:hlinkClick r:id="rId2" tooltip="Етичний кодекс лікаря України (ще не написана)"/>
              </a:rPr>
              <a:t>України</a:t>
            </a:r>
            <a:r>
              <a:rPr lang="ru-RU" sz="2000" dirty="0" smtClean="0">
                <a:hlinkClick r:id="rId2" tooltip="Етичний кодекс лікаря України (ще не написана)"/>
              </a:rPr>
              <a:t>»</a:t>
            </a:r>
            <a:r>
              <a:rPr lang="ru-RU" sz="2000" dirty="0" smtClean="0"/>
              <a:t>, проект </a:t>
            </a:r>
            <a:r>
              <a:rPr lang="ru-RU" sz="2000" dirty="0" err="1" smtClean="0"/>
              <a:t>якого</a:t>
            </a:r>
            <a:r>
              <a:rPr lang="ru-RU" sz="2000" dirty="0" smtClean="0"/>
              <a:t> </a:t>
            </a:r>
            <a:r>
              <a:rPr lang="ru-RU" sz="2000" dirty="0" err="1" smtClean="0"/>
              <a:t>був</a:t>
            </a:r>
            <a:r>
              <a:rPr lang="ru-RU" sz="2000" dirty="0" smtClean="0"/>
              <a:t> </a:t>
            </a:r>
            <a:r>
              <a:rPr lang="ru-RU" sz="2000" dirty="0" err="1" smtClean="0"/>
              <a:t>запропонований</a:t>
            </a:r>
            <a:r>
              <a:rPr lang="ru-RU" sz="2000" dirty="0" smtClean="0"/>
              <a:t> до </a:t>
            </a:r>
            <a:r>
              <a:rPr lang="ru-RU" sz="2000" dirty="0" err="1" smtClean="0"/>
              <a:t>обговорення</a:t>
            </a:r>
            <a:r>
              <a:rPr lang="ru-RU" sz="2000" dirty="0" smtClean="0"/>
              <a:t> на </a:t>
            </a:r>
            <a:r>
              <a:rPr lang="ru-RU" sz="2000" dirty="0" err="1" smtClean="0"/>
              <a:t>Колегії</a:t>
            </a:r>
            <a:r>
              <a:rPr lang="ru-RU" sz="2000" dirty="0" smtClean="0"/>
              <a:t> МОЗ. </a:t>
            </a:r>
            <a:r>
              <a:rPr lang="ru-RU" sz="2000" dirty="0" err="1" smtClean="0"/>
              <a:t>Вперше</a:t>
            </a:r>
            <a:r>
              <a:rPr lang="ru-RU" sz="2000" dirty="0" smtClean="0"/>
              <a:t> в </a:t>
            </a:r>
            <a:r>
              <a:rPr lang="ru-RU" sz="2000" dirty="0" err="1" smtClean="0"/>
              <a:t>історії</a:t>
            </a:r>
            <a:r>
              <a:rPr lang="ru-RU" sz="2000" dirty="0" smtClean="0"/>
              <a:t> </a:t>
            </a:r>
            <a:r>
              <a:rPr lang="ru-RU" sz="2000" dirty="0" err="1" smtClean="0"/>
              <a:t>незалежної</a:t>
            </a:r>
            <a:r>
              <a:rPr lang="ru-RU" sz="2000" dirty="0" smtClean="0"/>
              <a:t> </a:t>
            </a:r>
            <a:r>
              <a:rPr lang="ru-RU" sz="2000" dirty="0" err="1" smtClean="0"/>
              <a:t>України</a:t>
            </a:r>
            <a:r>
              <a:rPr lang="ru-RU" sz="2000" dirty="0" smtClean="0"/>
              <a:t> </a:t>
            </a:r>
            <a:r>
              <a:rPr lang="ru-RU" sz="2000" dirty="0" smtClean="0">
                <a:hlinkClick r:id="rId3" tooltip="Кодекс"/>
              </a:rPr>
              <a:t>Кодекс</a:t>
            </a:r>
            <a:r>
              <a:rPr lang="ru-RU" sz="2000" dirty="0" smtClean="0"/>
              <a:t>, </a:t>
            </a:r>
            <a:r>
              <a:rPr lang="ru-RU" sz="2000" dirty="0" err="1" smtClean="0"/>
              <a:t>розроблений</a:t>
            </a:r>
            <a:r>
              <a:rPr lang="ru-RU" sz="2000" dirty="0" smtClean="0"/>
              <a:t> </a:t>
            </a:r>
            <a:r>
              <a:rPr lang="ru-RU" sz="2000" dirty="0" err="1" smtClean="0">
                <a:hlinkClick r:id="rId4" tooltip="Академік"/>
              </a:rPr>
              <a:t>академіком</a:t>
            </a:r>
            <a:r>
              <a:rPr lang="ru-RU" sz="2000" dirty="0" smtClean="0"/>
              <a:t> НАН </a:t>
            </a:r>
            <a:r>
              <a:rPr lang="ru-RU" sz="2000" dirty="0" err="1" smtClean="0"/>
              <a:t>і</a:t>
            </a:r>
            <a:r>
              <a:rPr lang="ru-RU" sz="2000" dirty="0" smtClean="0"/>
              <a:t> АМН </a:t>
            </a:r>
            <a:r>
              <a:rPr lang="ru-RU" sz="2000" dirty="0" err="1" smtClean="0"/>
              <a:t>України</a:t>
            </a:r>
            <a:r>
              <a:rPr lang="ru-RU" sz="2000" dirty="0" smtClean="0"/>
              <a:t> </a:t>
            </a:r>
            <a:r>
              <a:rPr lang="ru-RU" sz="2000" dirty="0" err="1" smtClean="0"/>
              <a:t>Ю.І.Кундієвим</a:t>
            </a:r>
            <a:r>
              <a:rPr lang="ru-RU" sz="2000" dirty="0" smtClean="0"/>
              <a:t>, </a:t>
            </a:r>
            <a:r>
              <a:rPr lang="ru-RU" sz="2000" dirty="0" err="1" smtClean="0"/>
              <a:t>знайшов</a:t>
            </a:r>
            <a:r>
              <a:rPr lang="ru-RU" sz="2000" dirty="0" smtClean="0"/>
              <a:t> </a:t>
            </a:r>
            <a:r>
              <a:rPr lang="ru-RU" sz="2000" dirty="0" err="1" smtClean="0"/>
              <a:t>підтримку</a:t>
            </a:r>
            <a:r>
              <a:rPr lang="ru-RU" sz="2000" dirty="0" smtClean="0"/>
              <a:t> </a:t>
            </a:r>
            <a:r>
              <a:rPr lang="ru-RU" sz="2000" dirty="0" err="1" smtClean="0"/>
              <a:t>керівництва</a:t>
            </a:r>
            <a:r>
              <a:rPr lang="ru-RU" sz="2000" dirty="0" smtClean="0"/>
              <a:t> </a:t>
            </a:r>
            <a:r>
              <a:rPr lang="ru-RU" sz="2000" dirty="0" err="1" smtClean="0"/>
              <a:t>Міністерства</a:t>
            </a:r>
            <a:r>
              <a:rPr lang="ru-RU" sz="2000" dirty="0" smtClean="0"/>
              <a:t> </a:t>
            </a:r>
            <a:r>
              <a:rPr lang="ru-RU" sz="2000" dirty="0" err="1" smtClean="0"/>
              <a:t>охорони</a:t>
            </a:r>
            <a:r>
              <a:rPr lang="ru-RU" sz="2000" dirty="0" smtClean="0"/>
              <a:t> </a:t>
            </a:r>
            <a:r>
              <a:rPr lang="ru-RU" sz="2000" dirty="0" err="1" smtClean="0"/>
              <a:t>здоров'я</a:t>
            </a:r>
            <a:r>
              <a:rPr lang="ru-RU" sz="2000" dirty="0" smtClean="0"/>
              <a:t> та </a:t>
            </a:r>
            <a:r>
              <a:rPr lang="ru-RU" sz="2000" dirty="0" err="1" smtClean="0"/>
              <a:t>розпочата</a:t>
            </a:r>
            <a:r>
              <a:rPr lang="ru-RU" sz="2000" dirty="0" smtClean="0"/>
              <a:t> робота в </a:t>
            </a:r>
            <a:r>
              <a:rPr lang="ru-RU" sz="2000" dirty="0" err="1" smtClean="0"/>
              <a:t>напрямку</a:t>
            </a:r>
            <a:r>
              <a:rPr lang="ru-RU" sz="2000" dirty="0" smtClean="0"/>
              <a:t> </a:t>
            </a:r>
            <a:r>
              <a:rPr lang="ru-RU" sz="2000" dirty="0" err="1" smtClean="0"/>
              <a:t>втілення</a:t>
            </a:r>
            <a:r>
              <a:rPr lang="ru-RU" sz="2000" dirty="0" smtClean="0"/>
              <a:t> </a:t>
            </a:r>
            <a:r>
              <a:rPr lang="ru-RU" sz="2000" dirty="0" err="1" smtClean="0"/>
              <a:t>його</a:t>
            </a:r>
            <a:r>
              <a:rPr lang="ru-RU" sz="2000" dirty="0" smtClean="0"/>
              <a:t> </a:t>
            </a:r>
            <a:r>
              <a:rPr lang="ru-RU" sz="2000" dirty="0" err="1" smtClean="0"/>
              <a:t>в</a:t>
            </a:r>
            <a:r>
              <a:rPr lang="ru-RU" sz="2000" dirty="0" smtClean="0"/>
              <a:t> </a:t>
            </a:r>
            <a:r>
              <a:rPr lang="ru-RU" sz="2000" dirty="0" err="1" smtClean="0"/>
              <a:t>життя</a:t>
            </a:r>
            <a:r>
              <a:rPr lang="ru-RU" sz="2000" dirty="0" smtClean="0"/>
              <a:t>.</a:t>
            </a:r>
            <a:endParaRPr lang="ru-RU" sz="2000" dirty="0"/>
          </a:p>
        </p:txBody>
      </p:sp>
      <p:sp>
        <p:nvSpPr>
          <p:cNvPr id="20482" name="AutoShape 2" descr="data:image/jpeg;base64,/9j/4AAQSkZJRgABAQAAAQABAAD/2wCEAAkGBhAPDw8PEBQQEA8QEBAPEBAPDw8PEBAQFBAVFBUQFBQXHCYeFxkkGRQUHy8gIycpLCwsFR4xNTAqNSYrLCkBCQoKDgwOGg8PFCwcHxwpLCkpKSksLCkpKSkpKSkpKSwpLC0pKSosKSwpLCksKSkpLCksLCksKSkpKSkpKSkpKf/AABEIAOEA4QMBIgACEQEDEQH/xAAcAAACAgMBAQAAAAAAAAAAAAAAAQIEAwUGBwj/xABGEAABBAADBAgBCQQIBgMAAAABAAIDEQQSIQUxQVEGBxMiYXGBkaEUMkJScpKxwdEjM2LwY3SCorKzwuEIFSRTc/EXNDX/xAAZAQEBAQEBAQAAAAAAAAAAAAAAAQIEBQP/xAAoEQEBAAICAQIGAgMBAAAAAAAAAQIRAyExEnEEEzJBUYEUIiNhwQX/2gAMAwEAAhEDEQA/APT0UmhfZ8SpKlKkII0ilKkqQRpKlOkqQRpKlOlynTjpZ8jYIYiPlEgsHQ9mz6/meHupbqbWTd0s9IumWGwVtce0mq+yYRY8XHc38fBedbW638XZ7IRRDgMmd1eJd+i5vaDnOJcSXONkkmySeJPErQ4lpK57yW10Tjkju9ndc+Maf2rIZh9kxuHq018F1+w+tOGYtbOzsc2gkac8frxC8k2H0fnnz9mwuFEXStswjogY3aPbvFEEehT5vflfldeH0Q0ggEag6gjcQnS856r+l+c/IJj3gCcO48QN8X5j1XpFLoxu5tz5TV0hSVKdJUqyxkJELIQkQqMRCRashCVKIxUilkpLKqiNKQCYCdKKQCkAmApAKqjSSyUhQWaRSlSKQRRSlSKQRRSlSKQRpKlOkqQVsdi2wxSSv0ZG0vd5ALwLa22nYrESTP3vcTXIDc0eAFBeodbO1OxwIjBozSBvm1ozEe+VeG/KqJ9l8OS96ffinW2+FOHiVsOjfQ84ydrdzBq48h+q02CxGgvl8SvaOg2yxBhmvPz5BmPrwXJyZa6dnHjvur+D2HFhoxHGAAB7nmuL6b7DErTIwftWAlp4kcWleh4nEMa0l5DWgalxAC5XGbThmDuzD5WjTMxvd9zV+i5r1dx0SeqarxeDGuhlZNGafG8PHgQf5C+i9h7UbisNFO3dIwO8jxHva+ddvwdjiZWiw0uJFgjfruP86L1DqX21nglwrjrE7tGD+B28ejh8V6fDlv8AbzebHX6ekUlSnSVLocyBCiQspCiQgxkJUpkJUiIUjKp0ikEKTATpOkCAUqQApAIpUhSpCKs0ilKkqRCQnSKQRQpUhBGkUpUilB4516Y79rhYvqxOfXi91fg1eUarv+u2YnaWXg2GID1s/muDaa9lz5eXVh9MbLZDnOkYMubvDuk5QTyJ4BeqdEGYou7UxmJl1k7R7qAG+jpXD0Wt6q+jjXMM8rQcxpgI4DivTjGxgoUDwAXDnlLa78MbjI0/SPBPnayNpADxqTru8Fyj+h2Ma93ZSyZLb2VkANbm1zDjppou6xpqNrhVtPE0s+GxbHtB41u/TmsS6bs28n6yujwjw7Jgc0jCBIfrNP6H8VzvVttk4baELr7r3dk/xa/T8QCvQOsNueCVvNjjXkL/ACXjeAnLHtcNC0g+xtdPw969nL8RP7e76vpKliwEueGJ/wBaNjvdoWel6LzUKSpTpKkRAhRIWSkqRUKRSlSERGkwE6TpFKkwikwgdJKVIRFikKSVIpUik6RSgVJUpIpFRRSlSEHgHXXHW1HHnBAR7OH5LgTJl13+C9W699nET4WcDR8ToifFhsD+8vLsLFmdR4t0PiNVz5ea6Mb1HunRA5cPCWatdG1wrxFraO2nG12SUjtZLDYxq8tHBoGvquF6r+k/dODl/eQHuOP0mE6DzH6L0ifDxztDqGdpzNcNHNPMFeZcfTlZXq45zKStbisDnjytZO6M65Mmmmu88FQjxUrphhmRSMDRZeS0Mj8N934ALpWunDMmZzt/eJN6/wA81QMIga553+OpJ5layk+y7c70uhDIpC83ljcSeF5dV4nho+8BzK9A6xOlIkvCsNl1GYj6I3hnmePIea5vodsw4nHYWKrD5mX9hpzOPsCungxsnu4ufKW+z6P2VCWYeBp3tijB88oVqlKkUvReahSRCnSVIiBCjSyUokIIoTpFIIpopOkCTARSkEBSE6Qgs0hSpKkaKkJopBGkUpUhQRpCkkg5nrB6MnaGCfGwXNGe0i5lwGrR5ix7L5yxI7Ilptr2O46bjRB5FfWRK8y61OgEM7HY2MCObMxjw0U2V73Bov8Ai8V888d9vrhlrp510EkjkxrWyd3t2GJryaDZLBZZ5EivVenx42bCGn99oNEg6ivxXQ9F+r7DYfCwwSMY+SNrXF+XXtN5IO/en0p2QGyNePmSCj4PA/MfguL4jjsnqn2dvw/JLfTfu1LunULW7n/dXC9MOnU89x4ZjmA73u0I+yFv8XsuiVrpNkCjY9VyY8n5deXH108tfhnW4uO6y4n3JK9c6lOjJAftCRtZh2WHsa5fpv8AWq91T/8Ajft8JC4EtdPipMx31GG0Pi0+677oNtkSwnCyMZDicHUMsTNGEN0bIwfVNei9Xim9WvJ5breMdJSE6Quhzo0kQpJUggQkQpkKJCIhSFJJBFMJ0hAqUgkmqGhCFBaQmhGiTQhAkJpiPNolGMv4DU+CbYnHfp4D9VaZCApELG2tMDIq81pukWHhMMJnkbFCzERSSF5rMWElrBxJLqFBbx2/yXO9Po/+ic6rDJYZfKpBfwKg2X/NHGjE3MHEDM8Fo15D9VY2hhTLC6N1ZyLBG4PGor1VmFrS0UBRAI9VB01HKd3A8lLJZpqXV28/frw13Hz5Kpi8OTlbzK13TvpRLs7Huj7Jr45GtmYczmnWw4cdzgfda7Z3WO/EYiCH5OwdrLHHfaONBzwCd3Irin/m8+U9Ux6949D+dwzq3v8AbuOlufDbIj7Ow/KBmbvbnBt3hoVrsH1ZQuhgxEE87HvY1/atdrbgDenj4rvNs4WKWIxSfMNtd4NIqx7qj0fEcGH+T5tIHOiOY723mafVrgu3Gakjz8ru2tRsXa00OJGz8Y7PMW54Zq7szRz5GgfY+Z6QvF0dDyP5LRdJtltkfhca1xDsK4OJaPnR525t/IWfK10U0IcPwK1KxpjSpYhYzVqBeh5gXXssjHhwBG47lvbIIUSplRKCCE0IhJJoQCAhCBoQhBbQhCNBNJNAuIH80ssY08bKxgaXzNDyCzNOvwPmsVqM12LUSgGkO3hRpB+lH0PkVpumMd7Pxjd47F5HgRr+S3Um4rjemvSoRsfhI2iSV7cr8/zGtcN3i4ivdErptgYjtMLhn/WhjJ+4LVqeK9VyuwNuthGDwzpI39rGO6xpY6B+XMI3a0eIrQhdhvCmx5V127Fz4aHFAd6F+Vx/o5NP8Qb7rz/q6wva7VwLeUwefJgLz/hXvXS3ZQxWCxEH/cie0fay20/eAXj/AFK4LPtTOR+5w8zvJxpn+py9Lg5NcOU/H/XLyYf5JXuRHePktPjJRFiWyA9yVojmH1Xj928+hIPor+Nnc6xHoBoX/k39Um7Pb2JYRd774nmvPdLLiog9lHUEFpH8JBB+BVTYcxdh4w7V7Lif9qNxYT61fqs2BJDA15vXK08SOF+Kp7HdllxUfKbN9+NrvxtTYskfvPFpPrq1QiYGEM5gu9QQD+KkXU6uJc5v961RxOJPaCX6DSGN8W/Sd8SfQKxK2SiVK1ElbZRKSbilaIEk0IBCEIBCEILaEJo0FFxUljzjO1vPVKLGXuivo0m7TvcDvUtxRXBfNs3blJpsA+Cw5+7r5LJEdPggBquX2x0KimnkxBLw99EUTQcGgagcNF0zCpqWbHlWwujeOfjiZGERskJ7VwIFB28XqSQF6uzcolAOqSBSj9V5l1e7KGH2vtmHdWXJ/wCKSUv09CAvUHhclBhOy21LMBpiMAAfF8M4b/he1fXDLUs/MZyncro5GDIco03eym090eIUoRbFUxOLEUdnhoBzPAL5tKuPDNQ52W9xzZSOTgeYK0g2o+B0slfKJHltBhEYdlZlDnE6DxrksWIxBe4ucbJKrucptGePpFii0Z44s9Gz2hygneAANdNN6qYzHTyinOawDhE1w9LJUdBu9eZPMrG5ykhtKTG4gijNMdNzXNj+IASjx8rG5RJJVk6vc46+J1WJxWbZ+AdM/KNGjVzuQ/VajK1srAvxDs0hcY2nW3E5j9VdQBWg0CxwQtY0NaKaBQCyL6SMmhCEAhCEAhCEFtNJCNBRbVg8RxU2uAItZZIQdQs1YZcCjMotCi5RpixDgO8TQBsnlp/snsnFCWEStzZJLczM0tJaToaO69/qsW1cMJYXxA0XAC+QsX8LHqrLXBrABoBoByA3BEZGqYVZuJCzMfYtQTKVpWok6orMXaLSyYZsTnTyOsB0tE33WPydz3aPdbYHRVZqLww6jKXEb77wCCy2QNZmJoAZiTyXIbU2h2ry7c0aNHhz81c2/tYE9iw91vziOJHDyC55+JF1YtZtGVz1ic9YzKoF6ImXKBcoF6Wa9FUZYIHSODGiyf5tdhgcC2Fga3zcfrHmqmwdnCJhe757t55DktlGbHlp7LcZoQgoWkCaSaAQhCBJpUhBcQhCKwyu7wbzBP8APxWeGIgcTyF6KvIe8SN4AA5Xvv4rKGudqTXkLJWa1Ge3cRfnSi57xuaCfMKGRzRoMzv6R9ADxoKwH8q9BfxUaabFbbeJI4ywMzyNY699EOIr1AHqsxksrFtDZYkxET83zXFxBGoIZoQrjMMG+KvTJCJWITooFOHcorLeoUSdUE6hRkdVnkCVFUpdoOjkLTZAo1pq08R4grXbW22AMzLDnsytve0ZzmPn3R7rFjMR3nTHgQ0jk2tFze29lx4p5e2WSN+UAFjrZpzaVx/P1a7/AOP6sZ12hicYNGlwbZAJvgSqG2ckEjTEKbuf4nn/ALqm3oDbwZcQ+VnGMjJZ4WQd3gtri9n5Yy11GhQOmoG5fLLl/tLH0x4Z6LjWKLGgjepOxY5rQM2Xi3i4G525i3NnaA2uY38Vbi6M42i45H1va1+o9CBa78e5t5mU1dNicUF0/R/Yri0TPabOrGnTT6y0GwdjHtGuxAqNuobYJc4cCOAXaHa9fNGm4k8FuRlmjzOOWsoHBZy2ifQrTyTub80mrVnZs73ufmJNBtXw3rUSr5STKSrITSQgaEkIGhJNBcQhCNMWcNdrx18gszZgeFN8dFTkwv7TMPpb/NZey5mxyCxWottIJ5/h6LLuWBgrcn2hUUzHZs14aapvjU2pHVBhLVGNWcqr7QxLIWZjqdzRxJS2TurJu6gcdVrdpYxpAa12psEjdqOfmqTsW+ayTQHAblUxsbHNIc4t8Q7LVa2uPk599R28XBq7qhicW+7jLX0P2kRNEO3afoVqrZq4B8Wurbpvtu9lq9vbYYyQNzQzOqs7HuEt8AezWYFwYMx1qzqfbVc848s/Dpy5MePytnF1812gVfETudxVLE4giMyNBfRIytIskAEgXpxVWPHuMZleWYdgGhmJsm9WhrePrSfIzn2T5/He9ul6KsDJy2zUrSK4Z294Gvs510rI8kmu52nqF5NsDpM6Xauz2Rl3ZnEBpvQuzAsOn2SV7JMwOGm8agr0uPiy48ZM/LzOXPHPO3HwxzYVucDQEtu6367isGKZlAPEnKRzWXEYjvRc6IKq7Wlp0deK+j5MYkPeZfl5bwtlsXVrzzcB7BaZ04FHjf8A7XQ7PwvZsA3knM7zPBWM1nKEFCqBCEKgQhCAQhCguoQhGkXsDhR+GhHkqIzQnvasO53j48lsEnNBFHUHeCpZsQ+VZqDR6rINFXMRYD2YB5A7/K1Vh2kc2V7XNPHw9FnTW237ZSDlWjcCLBBCyhyis7Fwm2dvdviZWtNshcYW0dC5vzz96x/ZXW7Xx/yfDTTAZnRxPc1ugzPrutvxdS8M6M7UfG75PiGyMmLnPDnNdlfmOY94aA2Svjz4ZZce8fy6Ph8sZnrL8PSsHjWBmu/kqs78M7NcTZHcbjMv5EBVsBi3NaWgB18TwUMTtGbKacxo3AWXE+1ALz5vw9H/AGqT4WOV7Q2IRCPvUIhHmvdXlSeDwAkfPG7Xs3tab+q+Jrx+J9lsNk4ZxGZ/edvJrhe72KxbJkA2zj8OfpYXCTAeLAWn4OC9Phw9OLy+fP15lBsRojy0LZIT7gfoua6RdEmNeXZG0/W6o3x1C9MMAa43ucN54FLG7LDmZdHVRo7wR+IX3xy14c9m3k/QfomBtKGYFwbh80zg4XuaWtp32nD4r1LEY2tyoxYFmG7Qju9oWk3QygXTQfM37KpidrxN0zgnws/gmWVyu6TpbL7cCeYWHaM+d1jc3QK9gdlula2TM3I8BwI1JB8FsoNixN1IzH+Ld7KI0mz9lvkcwkUwEEk6WL3DmunKaSqEUk0lQIQhAIQhAITQgtoQhRQhCEAq2OjBY51ataSDuOgulZWHFtuNw5iviitFg9p2cpOV3I7j5c1u8NjeDvvD8wtb/wAoa4efMKJgni3ASNHAmneh/VYaZelkvaRMhbR7Rwc7xa3h717LSRdHmUBkAJ381tXYlrnNcWvDgMuTIS678NK8bWyii0sjervURz7+jwru23y0VaPo5TrNnzXXti0UTCFlrd8NZgtn0K8F51tHafybpVCXaMkjhw7jwqSOh/ey+y9ciipeGddMfY7VikbYc7DxSA8nMe8Aj7oXRwT1Za/MYzupt7TjMPbVzOPfOw0yR7RW4OOnlyW52ViHYlmGxof+ymwjCYu9WdwDi4a1obG5Qx0Fi18PDVcS/Cve52cucb3uJJ+KBgQugmwtOvmFhOG1NC/JaZb7o0f+ljH1S5vs6/zWzK1XR6wx7DwdY9R/stqVUIpISRAkmhUJCEIBCEIGhCEFpNJNRQkmkgFixR7h8dFlWHE7gPFKowmoVgtVfCNoq2sNoCBoN0sopNI0gxFY3lTe+ljaLKIysYvDevwVtDDf1Qf5z17wxtLw3/iBaPluDPPDOHtKf1X3+H+uM5+Hc9WE2fY+DP1WPZ92V4XQTMtq4/qdnzbIYPqTzs93B/8ArXaPHdXz5Osr7rPDWYiLQeCwlvdHkrs7dFU4epWBY2MadIPBp+JC2hWo2Sf2rvFp/ELblajNJJMpKoEIQqEhNCAQhCATQhBZQhCimUkIRQsGL+aPtBCEolArIQhYbSQeKEIMEqId6EIi0V4b/wAQf/28F/V5P81CF9uD64zl4b7qU/8Ay3/1yb/KiXfv+ahCzy/XSeFSfd6Kkzd6lCF81Ztm/vv7LvyW3KSFqJSQhCrJFCEKgQhCAQE0IBCEI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20484" name="AutoShape 4" descr="data:image/jpeg;base64,/9j/4AAQSkZJRgABAQAAAQABAAD/2wCEAAkGBhAPDw8PEBQQEA8QEBAPEBAPDw8PEBAQFBAVFBUQFBQXHCYeFxkkGRQUHy8gIycpLCwsFR4xNTAqNSYrLCkBCQoKDgwOGg8PFCwcHxwpLCkpKSksLCkpKSkpKSkpKSwpLC0pKSosKSwpLCksKSkpLCksLCksKSkpKSkpKSkpKf/AABEIAOEA4QMBIgACEQEDEQH/xAAcAAACAgMBAQAAAAAAAAAAAAAAAQIEAwUGBwj/xABGEAABBAADBAgBCQQIBgMAAAABAAIDEQQSIQUxQVEGBxMiYXGBkaEUMkJScpKxwdEjM2LwY3SCorKzwuEIFSRTc/EXNDX/xAAZAQEBAQEBAQAAAAAAAAAAAAAAAQIEBQP/xAAoEQEBAAICAQIGAgMBAAAAAAAAAQIRAyExEnEEEzJBUYEUIiNhwQX/2gAMAwEAAhEDEQA/APT0UmhfZ8SpKlKkII0ilKkqQRpKlOkqQRpKlOlynTjpZ8jYIYiPlEgsHQ9mz6/meHupbqbWTd0s9IumWGwVtce0mq+yYRY8XHc38fBedbW638XZ7IRRDgMmd1eJd+i5vaDnOJcSXONkkmySeJPErQ4lpK57yW10Tjkju9ndc+Maf2rIZh9kxuHq018F1+w+tOGYtbOzsc2gkac8frxC8k2H0fnnz9mwuFEXStswjogY3aPbvFEEehT5vflfldeH0Q0ggEag6gjcQnS856r+l+c/IJj3gCcO48QN8X5j1XpFLoxu5tz5TV0hSVKdJUqyxkJELIQkQqMRCRashCVKIxUilkpLKqiNKQCYCdKKQCkAmApAKqjSSyUhQWaRSlSKQRRSlSKQRRSlSKQRpKlOkqQVsdi2wxSSv0ZG0vd5ALwLa22nYrESTP3vcTXIDc0eAFBeodbO1OxwIjBozSBvm1ozEe+VeG/KqJ9l8OS96ffinW2+FOHiVsOjfQ84ydrdzBq48h+q02CxGgvl8SvaOg2yxBhmvPz5BmPrwXJyZa6dnHjvur+D2HFhoxHGAAB7nmuL6b7DErTIwftWAlp4kcWleh4nEMa0l5DWgalxAC5XGbThmDuzD5WjTMxvd9zV+i5r1dx0SeqarxeDGuhlZNGafG8PHgQf5C+i9h7UbisNFO3dIwO8jxHva+ddvwdjiZWiw0uJFgjfruP86L1DqX21nglwrjrE7tGD+B28ejh8V6fDlv8AbzebHX6ekUlSnSVLocyBCiQspCiQgxkJUpkJUiIUjKp0ikEKTATpOkCAUqQApAIpUhSpCKs0ilKkqRCQnSKQRQpUhBGkUpUilB4516Y79rhYvqxOfXi91fg1eUarv+u2YnaWXg2GID1s/muDaa9lz5eXVh9MbLZDnOkYMubvDuk5QTyJ4BeqdEGYou7UxmJl1k7R7qAG+jpXD0Wt6q+jjXMM8rQcxpgI4DivTjGxgoUDwAXDnlLa78MbjI0/SPBPnayNpADxqTru8Fyj+h2Ma93ZSyZLb2VkANbm1zDjppou6xpqNrhVtPE0s+GxbHtB41u/TmsS6bs28n6yujwjw7Jgc0jCBIfrNP6H8VzvVttk4baELr7r3dk/xa/T8QCvQOsNueCVvNjjXkL/ACXjeAnLHtcNC0g+xtdPw969nL8RP7e76vpKliwEueGJ/wBaNjvdoWel6LzUKSpTpKkRAhRIWSkqRUKRSlSERGkwE6TpFKkwikwgdJKVIRFikKSVIpUik6RSgVJUpIpFRRSlSEHgHXXHW1HHnBAR7OH5LgTJl13+C9W699nET4WcDR8ToifFhsD+8vLsLFmdR4t0PiNVz5ea6Mb1HunRA5cPCWatdG1wrxFraO2nG12SUjtZLDYxq8tHBoGvquF6r+k/dODl/eQHuOP0mE6DzH6L0ifDxztDqGdpzNcNHNPMFeZcfTlZXq45zKStbisDnjytZO6M65Mmmmu88FQjxUrphhmRSMDRZeS0Mj8N934ALpWunDMmZzt/eJN6/wA81QMIga553+OpJ5layk+y7c70uhDIpC83ljcSeF5dV4nho+8BzK9A6xOlIkvCsNl1GYj6I3hnmePIea5vodsw4nHYWKrD5mX9hpzOPsCungxsnu4ufKW+z6P2VCWYeBp3tijB88oVqlKkUvReahSRCnSVIiBCjSyUokIIoTpFIIpopOkCTARSkEBSE6Qgs0hSpKkaKkJopBGkUpUhQRpCkkg5nrB6MnaGCfGwXNGe0i5lwGrR5ix7L5yxI7Ilptr2O46bjRB5FfWRK8y61OgEM7HY2MCObMxjw0U2V73Bov8Ai8V888d9vrhlrp510EkjkxrWyd3t2GJryaDZLBZZ5EivVenx42bCGn99oNEg6ivxXQ9F+r7DYfCwwSMY+SNrXF+XXtN5IO/en0p2QGyNePmSCj4PA/MfguL4jjsnqn2dvw/JLfTfu1LunULW7n/dXC9MOnU89x4ZjmA73u0I+yFv8XsuiVrpNkCjY9VyY8n5deXH108tfhnW4uO6y4n3JK9c6lOjJAftCRtZh2WHsa5fpv8AWq91T/8Ajft8JC4EtdPipMx31GG0Pi0+677oNtkSwnCyMZDicHUMsTNGEN0bIwfVNei9Xim9WvJ5breMdJSE6Quhzo0kQpJUggQkQpkKJCIhSFJJBFMJ0hAqUgkmqGhCFBaQmhGiTQhAkJpiPNolGMv4DU+CbYnHfp4D9VaZCApELG2tMDIq81pukWHhMMJnkbFCzERSSF5rMWElrBxJLqFBbx2/yXO9Po/+ic6rDJYZfKpBfwKg2X/NHGjE3MHEDM8Fo15D9VY2hhTLC6N1ZyLBG4PGor1VmFrS0UBRAI9VB01HKd3A8lLJZpqXV28/frw13Hz5Kpi8OTlbzK13TvpRLs7Huj7Jr45GtmYczmnWw4cdzgfda7Z3WO/EYiCH5OwdrLHHfaONBzwCd3Irin/m8+U9Ux6949D+dwzq3v8AbuOlufDbIj7Ow/KBmbvbnBt3hoVrsH1ZQuhgxEE87HvY1/atdrbgDenj4rvNs4WKWIxSfMNtd4NIqx7qj0fEcGH+T5tIHOiOY723mafVrgu3Gakjz8ru2tRsXa00OJGz8Y7PMW54Zq7szRz5GgfY+Z6QvF0dDyP5LRdJtltkfhca1xDsK4OJaPnR525t/IWfK10U0IcPwK1KxpjSpYhYzVqBeh5gXXssjHhwBG47lvbIIUSplRKCCE0IhJJoQCAhCBoQhBbQhCNBNJNAuIH80ssY08bKxgaXzNDyCzNOvwPmsVqM12LUSgGkO3hRpB+lH0PkVpumMd7Pxjd47F5HgRr+S3Um4rjemvSoRsfhI2iSV7cr8/zGtcN3i4ivdErptgYjtMLhn/WhjJ+4LVqeK9VyuwNuthGDwzpI39rGO6xpY6B+XMI3a0eIrQhdhvCmx5V127Fz4aHFAd6F+Vx/o5NP8Qb7rz/q6wva7VwLeUwefJgLz/hXvXS3ZQxWCxEH/cie0fay20/eAXj/AFK4LPtTOR+5w8zvJxpn+py9Lg5NcOU/H/XLyYf5JXuRHePktPjJRFiWyA9yVojmH1Xj928+hIPor+Nnc6xHoBoX/k39Um7Pb2JYRd774nmvPdLLiog9lHUEFpH8JBB+BVTYcxdh4w7V7Lif9qNxYT61fqs2BJDA15vXK08SOF+Kp7HdllxUfKbN9+NrvxtTYskfvPFpPrq1QiYGEM5gu9QQD+KkXU6uJc5v961RxOJPaCX6DSGN8W/Sd8SfQKxK2SiVK1ElbZRKSbilaIEk0IBCEIBCEILaEJo0FFxUljzjO1vPVKLGXuivo0m7TvcDvUtxRXBfNs3blJpsA+Cw5+7r5LJEdPggBquX2x0KimnkxBLw99EUTQcGgagcNF0zCpqWbHlWwujeOfjiZGERskJ7VwIFB28XqSQF6uzcolAOqSBSj9V5l1e7KGH2vtmHdWXJ/wCKSUv09CAvUHhclBhOy21LMBpiMAAfF8M4b/he1fXDLUs/MZyncro5GDIco03eym090eIUoRbFUxOLEUdnhoBzPAL5tKuPDNQ52W9xzZSOTgeYK0g2o+B0slfKJHltBhEYdlZlDnE6DxrksWIxBe4ucbJKrucptGePpFii0Z44s9Gz2hygneAANdNN6qYzHTyinOawDhE1w9LJUdBu9eZPMrG5ykhtKTG4gijNMdNzXNj+IASjx8rG5RJJVk6vc46+J1WJxWbZ+AdM/KNGjVzuQ/VajK1srAvxDs0hcY2nW3E5j9VdQBWg0CxwQtY0NaKaBQCyL6SMmhCEAhCEAhCEFtNJCNBRbVg8RxU2uAItZZIQdQs1YZcCjMotCi5RpixDgO8TQBsnlp/snsnFCWEStzZJLczM0tJaToaO69/qsW1cMJYXxA0XAC+QsX8LHqrLXBrABoBoByA3BEZGqYVZuJCzMfYtQTKVpWok6orMXaLSyYZsTnTyOsB0tE33WPydz3aPdbYHRVZqLww6jKXEb77wCCy2QNZmJoAZiTyXIbU2h2ry7c0aNHhz81c2/tYE9iw91vziOJHDyC55+JF1YtZtGVz1ic9YzKoF6ImXKBcoF6Wa9FUZYIHSODGiyf5tdhgcC2Fga3zcfrHmqmwdnCJhe757t55DktlGbHlp7LcZoQgoWkCaSaAQhCBJpUhBcQhCKwyu7wbzBP8APxWeGIgcTyF6KvIe8SN4AA5Xvv4rKGudqTXkLJWa1Ge3cRfnSi57xuaCfMKGRzRoMzv6R9ADxoKwH8q9BfxUaabFbbeJI4ywMzyNY699EOIr1AHqsxksrFtDZYkxET83zXFxBGoIZoQrjMMG+KvTJCJWITooFOHcorLeoUSdUE6hRkdVnkCVFUpdoOjkLTZAo1pq08R4grXbW22AMzLDnsytve0ZzmPn3R7rFjMR3nTHgQ0jk2tFze29lx4p5e2WSN+UAFjrZpzaVx/P1a7/AOP6sZ12hicYNGlwbZAJvgSqG2ckEjTEKbuf4nn/ALqm3oDbwZcQ+VnGMjJZ4WQd3gtri9n5Yy11GhQOmoG5fLLl/tLH0x4Z6LjWKLGgjepOxY5rQM2Xi3i4G525i3NnaA2uY38Vbi6M42i45H1va1+o9CBa78e5t5mU1dNicUF0/R/Yri0TPabOrGnTT6y0GwdjHtGuxAqNuobYJc4cCOAXaHa9fNGm4k8FuRlmjzOOWsoHBZy2ifQrTyTub80mrVnZs73ufmJNBtXw3rUSr5STKSrITSQgaEkIGhJNBcQhCNMWcNdrx18gszZgeFN8dFTkwv7TMPpb/NZey5mxyCxWottIJ5/h6LLuWBgrcn2hUUzHZs14aapvjU2pHVBhLVGNWcqr7QxLIWZjqdzRxJS2TurJu6gcdVrdpYxpAa12psEjdqOfmqTsW+ayTQHAblUxsbHNIc4t8Q7LVa2uPk599R28XBq7qhicW+7jLX0P2kRNEO3afoVqrZq4B8Wurbpvtu9lq9vbYYyQNzQzOqs7HuEt8AezWYFwYMx1qzqfbVc848s/Dpy5MePytnF1812gVfETudxVLE4giMyNBfRIytIskAEgXpxVWPHuMZleWYdgGhmJsm9WhrePrSfIzn2T5/He9ul6KsDJy2zUrSK4Z294Gvs510rI8kmu52nqF5NsDpM6Xauz2Rl3ZnEBpvQuzAsOn2SV7JMwOGm8agr0uPiy48ZM/LzOXPHPO3HwxzYVucDQEtu6367isGKZlAPEnKRzWXEYjvRc6IKq7Wlp0deK+j5MYkPeZfl5bwtlsXVrzzcB7BaZ04FHjf8A7XQ7PwvZsA3knM7zPBWM1nKEFCqBCEKgQhCAQhCguoQhGkXsDhR+GhHkqIzQnvasO53j48lsEnNBFHUHeCpZsQ+VZqDR6rINFXMRYD2YB5A7/K1Vh2kc2V7XNPHw9FnTW237ZSDlWjcCLBBCyhyis7Fwm2dvdviZWtNshcYW0dC5vzz96x/ZXW7Xx/yfDTTAZnRxPc1ugzPrutvxdS8M6M7UfG75PiGyMmLnPDnNdlfmOY94aA2Svjz4ZZce8fy6Ph8sZnrL8PSsHjWBmu/kqs78M7NcTZHcbjMv5EBVsBi3NaWgB18TwUMTtGbKacxo3AWXE+1ALz5vw9H/AGqT4WOV7Q2IRCPvUIhHmvdXlSeDwAkfPG7Xs3tab+q+Jrx+J9lsNk4ZxGZ/edvJrhe72KxbJkA2zj8OfpYXCTAeLAWn4OC9Phw9OLy+fP15lBsRojy0LZIT7gfoua6RdEmNeXZG0/W6o3x1C9MMAa43ucN54FLG7LDmZdHVRo7wR+IX3xy14c9m3k/QfomBtKGYFwbh80zg4XuaWtp32nD4r1LEY2tyoxYFmG7Qju9oWk3QygXTQfM37KpidrxN0zgnws/gmWVyu6TpbL7cCeYWHaM+d1jc3QK9gdlula2TM3I8BwI1JB8FsoNixN1IzH+Ld7KI0mz9lvkcwkUwEEk6WL3DmunKaSqEUk0lQIQhAIQhAITQgtoQhRQhCEAq2OjBY51ataSDuOgulZWHFtuNw5iviitFg9p2cpOV3I7j5c1u8NjeDvvD8wtb/wAoa4efMKJgni3ASNHAmneh/VYaZelkvaRMhbR7Rwc7xa3h717LSRdHmUBkAJ381tXYlrnNcWvDgMuTIS678NK8bWyii0sjervURz7+jwru23y0VaPo5TrNnzXXti0UTCFlrd8NZgtn0K8F51tHafybpVCXaMkjhw7jwqSOh/ey+y9ciipeGddMfY7VikbYc7DxSA8nMe8Aj7oXRwT1Za/MYzupt7TjMPbVzOPfOw0yR7RW4OOnlyW52ViHYlmGxof+ymwjCYu9WdwDi4a1obG5Qx0Fi18PDVcS/Cve52cucb3uJJ+KBgQugmwtOvmFhOG1NC/JaZb7o0f+ljH1S5vs6/zWzK1XR6wx7DwdY9R/stqVUIpISRAkmhUJCEIBCEIGhCEFpNJNRQkmkgFixR7h8dFlWHE7gPFKowmoVgtVfCNoq2sNoCBoN0sopNI0gxFY3lTe+ljaLKIysYvDevwVtDDf1Qf5z17wxtLw3/iBaPluDPPDOHtKf1X3+H+uM5+Hc9WE2fY+DP1WPZ92V4XQTMtq4/qdnzbIYPqTzs93B/8ArXaPHdXz5Osr7rPDWYiLQeCwlvdHkrs7dFU4epWBY2MadIPBp+JC2hWo2Sf2rvFp/ELblajNJJMpKoEIQqEhNCAQhCATQhBZQhCimUkIRQsGL+aPtBCEolArIQhYbSQeKEIMEqId6EIi0V4b/wAQf/28F/V5P81CF9uD64zl4b7qU/8Ay3/1yb/KiXfv+ahCzy/XSeFSfd6Kkzd6lCF81Ztm/vv7LvyW3KSFqJSQhCrJFCEKgQhCAQE0IBCEIP/Z"/>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pic>
        <p:nvPicPr>
          <p:cNvPr id="20486" name="Picture 6" descr="http://yak-prosto.com/images/b/9/yak-zadati-pitannya-likaryu.jpg"/>
          <p:cNvPicPr>
            <a:picLocks noChangeAspect="1" noChangeArrowheads="1"/>
          </p:cNvPicPr>
          <p:nvPr/>
        </p:nvPicPr>
        <p:blipFill>
          <a:blip r:embed="rId5"/>
          <a:srcRect/>
          <a:stretch>
            <a:fillRect/>
          </a:stretch>
        </p:blipFill>
        <p:spPr bwMode="auto">
          <a:xfrm>
            <a:off x="4357686" y="1000108"/>
            <a:ext cx="3714750" cy="553402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14290"/>
            <a:ext cx="8686800" cy="838200"/>
          </a:xfrm>
        </p:spPr>
        <p:txBody>
          <a:bodyPr/>
          <a:lstStyle/>
          <a:p>
            <a:r>
              <a:rPr lang="uk-UA" b="1"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Гіппократ</a:t>
            </a:r>
            <a:endParaRPr lang="ru-RU" b="1"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pic>
        <p:nvPicPr>
          <p:cNvPr id="4" name="Picture 6" descr="Гиппократ"/>
          <p:cNvPicPr>
            <a:picLocks noChangeAspect="1" noChangeArrowheads="1"/>
          </p:cNvPicPr>
          <p:nvPr/>
        </p:nvPicPr>
        <p:blipFill>
          <a:blip r:embed="rId2"/>
          <a:srcRect/>
          <a:stretch>
            <a:fillRect/>
          </a:stretch>
        </p:blipFill>
        <p:spPr bwMode="auto">
          <a:xfrm>
            <a:off x="5286380" y="1428736"/>
            <a:ext cx="3071834" cy="423913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Прямоугольник 4"/>
          <p:cNvSpPr/>
          <p:nvPr/>
        </p:nvSpPr>
        <p:spPr>
          <a:xfrm>
            <a:off x="428596" y="1357298"/>
            <a:ext cx="4572000" cy="646331"/>
          </a:xfrm>
          <a:prstGeom prst="rect">
            <a:avLst/>
          </a:prstGeom>
        </p:spPr>
        <p:txBody>
          <a:bodyPr>
            <a:spAutoFit/>
          </a:bodyPr>
          <a:lstStyle/>
          <a:p>
            <a:r>
              <a:rPr lang="ru-RU" b="1" dirty="0" err="1" smtClean="0"/>
              <a:t>Гіппокра́т</a:t>
            </a:r>
            <a:r>
              <a:rPr lang="ru-RU" dirty="0" smtClean="0"/>
              <a:t> </a:t>
            </a:r>
            <a:r>
              <a:rPr lang="ru-RU" dirty="0" err="1" smtClean="0"/>
              <a:t>(</a:t>
            </a:r>
            <a:r>
              <a:rPr lang="ru-RU" i="1" dirty="0" err="1" smtClean="0"/>
              <a:t>Ιπποκράτης</a:t>
            </a:r>
            <a:r>
              <a:rPr lang="ru-RU" dirty="0" smtClean="0"/>
              <a:t>) (бл.</a:t>
            </a:r>
            <a:r>
              <a:rPr lang="ru-RU" dirty="0" smtClean="0">
                <a:hlinkClick r:id="rId3" tooltip="460 до н. е."/>
              </a:rPr>
              <a:t>460 до н. е.</a:t>
            </a:r>
            <a:r>
              <a:rPr lang="ru-RU" dirty="0" smtClean="0"/>
              <a:t> — </a:t>
            </a:r>
            <a:r>
              <a:rPr lang="ru-RU" dirty="0" err="1" smtClean="0"/>
              <a:t>бл</a:t>
            </a:r>
            <a:r>
              <a:rPr lang="ru-RU" dirty="0" smtClean="0"/>
              <a:t>. </a:t>
            </a:r>
            <a:r>
              <a:rPr lang="ru-RU" dirty="0" smtClean="0">
                <a:hlinkClick r:id="rId4" tooltip="370 до н. е."/>
              </a:rPr>
              <a:t>370 до н. е.</a:t>
            </a:r>
            <a:r>
              <a:rPr lang="ru-RU" dirty="0" smtClean="0"/>
              <a:t>) — </a:t>
            </a:r>
            <a:r>
              <a:rPr lang="ru-RU" dirty="0" err="1" smtClean="0"/>
              <a:t>давньогрецький</a:t>
            </a:r>
            <a:r>
              <a:rPr lang="ru-RU" dirty="0" smtClean="0"/>
              <a:t> </a:t>
            </a:r>
            <a:r>
              <a:rPr lang="ru-RU" dirty="0" err="1" smtClean="0">
                <a:hlinkClick r:id="rId5" tooltip="Лікар"/>
              </a:rPr>
              <a:t>лікар</a:t>
            </a:r>
            <a:r>
              <a:rPr lang="ru-RU" dirty="0" smtClean="0"/>
              <a:t>.</a:t>
            </a:r>
            <a:endParaRPr lang="ru-RU" dirty="0"/>
          </a:p>
        </p:txBody>
      </p:sp>
      <p:sp>
        <p:nvSpPr>
          <p:cNvPr id="6" name="Прямоугольник 5"/>
          <p:cNvSpPr/>
          <p:nvPr/>
        </p:nvSpPr>
        <p:spPr>
          <a:xfrm>
            <a:off x="428596" y="2214554"/>
            <a:ext cx="4572000" cy="1200329"/>
          </a:xfrm>
          <a:prstGeom prst="rect">
            <a:avLst/>
          </a:prstGeom>
        </p:spPr>
        <p:txBody>
          <a:bodyPr>
            <a:spAutoFit/>
          </a:bodyPr>
          <a:lstStyle/>
          <a:p>
            <a:r>
              <a:rPr lang="ru-RU" dirty="0" err="1" smtClean="0"/>
              <a:t>Народився</a:t>
            </a:r>
            <a:r>
              <a:rPr lang="ru-RU" dirty="0" smtClean="0"/>
              <a:t> близко 460 р. до н.е на </a:t>
            </a:r>
            <a:r>
              <a:rPr lang="ru-RU" dirty="0" err="1" smtClean="0"/>
              <a:t>острові</a:t>
            </a:r>
            <a:r>
              <a:rPr lang="ru-RU" dirty="0" smtClean="0"/>
              <a:t> </a:t>
            </a:r>
            <a:r>
              <a:rPr lang="ru-RU" dirty="0" smtClean="0">
                <a:hlinkClick r:id="rId6" tooltip="Кос"/>
              </a:rPr>
              <a:t>Кос</a:t>
            </a:r>
            <a:r>
              <a:rPr lang="ru-RU" dirty="0" smtClean="0"/>
              <a:t>, </a:t>
            </a:r>
            <a:r>
              <a:rPr lang="ru-RU" dirty="0" err="1" smtClean="0">
                <a:hlinkClick r:id="rId7" tooltip="Греція"/>
              </a:rPr>
              <a:t>Греція</a:t>
            </a:r>
            <a:r>
              <a:rPr lang="ru-RU" dirty="0" smtClean="0"/>
              <a:t>. </a:t>
            </a:r>
            <a:r>
              <a:rPr lang="ru-RU" dirty="0" err="1" smtClean="0"/>
              <a:t>Гіппократ</a:t>
            </a:r>
            <a:r>
              <a:rPr lang="ru-RU" dirty="0" smtClean="0"/>
              <a:t> </a:t>
            </a:r>
            <a:r>
              <a:rPr lang="ru-RU" dirty="0" err="1" smtClean="0"/>
              <a:t>був</a:t>
            </a:r>
            <a:r>
              <a:rPr lang="ru-RU" dirty="0" smtClean="0"/>
              <a:t> </a:t>
            </a:r>
            <a:r>
              <a:rPr lang="ru-RU" dirty="0" err="1" smtClean="0"/>
              <a:t>з</a:t>
            </a:r>
            <a:r>
              <a:rPr lang="ru-RU" dirty="0" smtClean="0"/>
              <a:t> роду </a:t>
            </a:r>
            <a:r>
              <a:rPr lang="ru-RU" dirty="0" err="1" smtClean="0"/>
              <a:t>Асклепіадів</a:t>
            </a:r>
            <a:r>
              <a:rPr lang="ru-RU" dirty="0" smtClean="0"/>
              <a:t> — </a:t>
            </a:r>
            <a:r>
              <a:rPr lang="ru-RU" dirty="0" err="1" smtClean="0"/>
              <a:t>династії</a:t>
            </a:r>
            <a:r>
              <a:rPr lang="ru-RU" dirty="0" smtClean="0"/>
              <a:t> </a:t>
            </a:r>
            <a:r>
              <a:rPr lang="ru-RU" dirty="0" err="1" smtClean="0"/>
              <a:t>лікарів</a:t>
            </a:r>
            <a:r>
              <a:rPr lang="ru-RU" dirty="0" smtClean="0"/>
              <a:t>, </a:t>
            </a:r>
            <a:r>
              <a:rPr lang="ru-RU" dirty="0" err="1" smtClean="0"/>
              <a:t>що</a:t>
            </a:r>
            <a:r>
              <a:rPr lang="ru-RU" dirty="0" smtClean="0"/>
              <a:t> вела </a:t>
            </a:r>
            <a:r>
              <a:rPr lang="ru-RU" dirty="0" err="1" smtClean="0"/>
              <a:t>свій</a:t>
            </a:r>
            <a:r>
              <a:rPr lang="ru-RU" dirty="0" smtClean="0"/>
              <a:t> </a:t>
            </a:r>
            <a:r>
              <a:rPr lang="ru-RU" dirty="0" err="1" smtClean="0"/>
              <a:t>рід</a:t>
            </a:r>
            <a:r>
              <a:rPr lang="ru-RU" dirty="0" smtClean="0"/>
              <a:t> </a:t>
            </a:r>
            <a:r>
              <a:rPr lang="ru-RU" dirty="0" err="1" smtClean="0"/>
              <a:t>від</a:t>
            </a:r>
            <a:r>
              <a:rPr lang="ru-RU" dirty="0" smtClean="0"/>
              <a:t> </a:t>
            </a:r>
            <a:r>
              <a:rPr lang="ru-RU" dirty="0" err="1" smtClean="0">
                <a:hlinkClick r:id="rId8" tooltip="Асклепій"/>
              </a:rPr>
              <a:t>Асклепія</a:t>
            </a:r>
            <a:r>
              <a:rPr lang="ru-RU" dirty="0" smtClean="0"/>
              <a:t> — бога </a:t>
            </a:r>
            <a:r>
              <a:rPr lang="ru-RU" dirty="0" err="1" smtClean="0"/>
              <a:t>медицини</a:t>
            </a:r>
            <a:r>
              <a:rPr lang="ru-RU" dirty="0" smtClean="0"/>
              <a:t>.</a:t>
            </a:r>
            <a:endParaRPr lang="ru-RU" dirty="0"/>
          </a:p>
        </p:txBody>
      </p:sp>
      <p:sp>
        <p:nvSpPr>
          <p:cNvPr id="7" name="Прямоугольник 6"/>
          <p:cNvSpPr/>
          <p:nvPr/>
        </p:nvSpPr>
        <p:spPr>
          <a:xfrm>
            <a:off x="428596" y="3571876"/>
            <a:ext cx="4572000" cy="2031325"/>
          </a:xfrm>
          <a:prstGeom prst="rect">
            <a:avLst/>
          </a:prstGeom>
        </p:spPr>
        <p:txBody>
          <a:bodyPr>
            <a:spAutoFit/>
          </a:bodyPr>
          <a:lstStyle/>
          <a:p>
            <a:r>
              <a:rPr lang="ru-RU" dirty="0" err="1" smtClean="0"/>
              <a:t>Гіппократ</a:t>
            </a:r>
            <a:r>
              <a:rPr lang="ru-RU" dirty="0" smtClean="0"/>
              <a:t> жив за </a:t>
            </a:r>
            <a:r>
              <a:rPr lang="ru-RU" dirty="0" err="1" smtClean="0"/>
              <a:t>часів</a:t>
            </a:r>
            <a:r>
              <a:rPr lang="ru-RU" dirty="0" smtClean="0"/>
              <a:t> </a:t>
            </a:r>
            <a:r>
              <a:rPr lang="ru-RU" dirty="0" smtClean="0">
                <a:hlinkClick r:id="rId9" tooltip="Перикл"/>
              </a:rPr>
              <a:t>Перикла</a:t>
            </a:r>
            <a:r>
              <a:rPr lang="ru-RU" dirty="0" smtClean="0"/>
              <a:t>, </a:t>
            </a:r>
            <a:r>
              <a:rPr lang="ru-RU" dirty="0" err="1" smtClean="0"/>
              <a:t>сучасник</a:t>
            </a:r>
            <a:r>
              <a:rPr lang="ru-RU" dirty="0" smtClean="0"/>
              <a:t> </a:t>
            </a:r>
            <a:r>
              <a:rPr lang="ru-RU" dirty="0" smtClean="0">
                <a:hlinkClick r:id="rId10" tooltip="Сократ"/>
              </a:rPr>
              <a:t>Сократа</a:t>
            </a:r>
            <a:r>
              <a:rPr lang="ru-RU" dirty="0" smtClean="0"/>
              <a:t> </a:t>
            </a:r>
            <a:r>
              <a:rPr lang="ru-RU" dirty="0" err="1" smtClean="0"/>
              <a:t>і</a:t>
            </a:r>
            <a:r>
              <a:rPr lang="ru-RU" dirty="0" smtClean="0"/>
              <a:t> </a:t>
            </a:r>
            <a:r>
              <a:rPr lang="ru-RU" dirty="0" smtClean="0">
                <a:hlinkClick r:id="rId11" tooltip="Платон"/>
              </a:rPr>
              <a:t>Платона</a:t>
            </a:r>
            <a:r>
              <a:rPr lang="ru-RU" dirty="0" smtClean="0"/>
              <a:t>, </a:t>
            </a:r>
            <a:r>
              <a:rPr lang="ru-RU" dirty="0" err="1" smtClean="0"/>
              <a:t>лікував</a:t>
            </a:r>
            <a:r>
              <a:rPr lang="ru-RU" dirty="0" smtClean="0"/>
              <a:t> </a:t>
            </a:r>
            <a:r>
              <a:rPr lang="ru-RU" dirty="0" err="1" smtClean="0"/>
              <a:t>від</a:t>
            </a:r>
            <a:r>
              <a:rPr lang="ru-RU" dirty="0" smtClean="0"/>
              <a:t> </a:t>
            </a:r>
            <a:r>
              <a:rPr lang="ru-RU" dirty="0" err="1" smtClean="0"/>
              <a:t>удаваного</a:t>
            </a:r>
            <a:r>
              <a:rPr lang="ru-RU" dirty="0" smtClean="0"/>
              <a:t> </a:t>
            </a:r>
            <a:r>
              <a:rPr lang="ru-RU" dirty="0" err="1" smtClean="0"/>
              <a:t>божевілля</a:t>
            </a:r>
            <a:r>
              <a:rPr lang="ru-RU" dirty="0" smtClean="0"/>
              <a:t> </a:t>
            </a:r>
            <a:r>
              <a:rPr lang="ru-RU" dirty="0" err="1" smtClean="0"/>
              <a:t>усміхненого</a:t>
            </a:r>
            <a:r>
              <a:rPr lang="ru-RU" dirty="0" smtClean="0"/>
              <a:t> </a:t>
            </a:r>
            <a:r>
              <a:rPr lang="ru-RU" dirty="0" err="1" smtClean="0"/>
              <a:t>філософа</a:t>
            </a:r>
            <a:r>
              <a:rPr lang="ru-RU" dirty="0" smtClean="0"/>
              <a:t> </a:t>
            </a:r>
            <a:r>
              <a:rPr lang="ru-RU" dirty="0" err="1" smtClean="0">
                <a:hlinkClick r:id="rId12" tooltip="Демокрит"/>
              </a:rPr>
              <a:t>Демокрита</a:t>
            </a:r>
            <a:r>
              <a:rPr lang="ru-RU" dirty="0" smtClean="0"/>
              <a:t>. </a:t>
            </a:r>
            <a:r>
              <a:rPr lang="ru-RU" dirty="0" err="1" smtClean="0"/>
              <a:t>Розглядається</a:t>
            </a:r>
            <a:r>
              <a:rPr lang="ru-RU" dirty="0" smtClean="0"/>
              <a:t> як одна </a:t>
            </a:r>
            <a:r>
              <a:rPr lang="ru-RU" dirty="0" err="1" smtClean="0"/>
              <a:t>з</a:t>
            </a:r>
            <a:r>
              <a:rPr lang="ru-RU" dirty="0" smtClean="0"/>
              <a:t> </a:t>
            </a:r>
            <a:r>
              <a:rPr lang="ru-RU" dirty="0" err="1" smtClean="0"/>
              <a:t>видатних</a:t>
            </a:r>
            <a:r>
              <a:rPr lang="ru-RU" dirty="0" smtClean="0"/>
              <a:t> </a:t>
            </a:r>
            <a:r>
              <a:rPr lang="ru-RU" dirty="0" err="1" smtClean="0"/>
              <a:t>фігур</a:t>
            </a:r>
            <a:r>
              <a:rPr lang="ru-RU" dirty="0" smtClean="0"/>
              <a:t> в </a:t>
            </a:r>
            <a:r>
              <a:rPr lang="ru-RU" dirty="0" err="1" smtClean="0">
                <a:hlinkClick r:id="rId13" tooltip="Історія медицини"/>
              </a:rPr>
              <a:t>історії</a:t>
            </a:r>
            <a:r>
              <a:rPr lang="ru-RU" dirty="0" smtClean="0">
                <a:hlinkClick r:id="rId13" tooltip="Історія медицини"/>
              </a:rPr>
              <a:t> </a:t>
            </a:r>
            <a:r>
              <a:rPr lang="ru-RU" dirty="0" err="1" smtClean="0">
                <a:hlinkClick r:id="rId13" tooltip="Історія медицини"/>
              </a:rPr>
              <a:t>медицини</a:t>
            </a:r>
            <a:r>
              <a:rPr lang="ru-RU" dirty="0" smtClean="0"/>
              <a:t>. </a:t>
            </a:r>
            <a:r>
              <a:rPr lang="ru-RU" dirty="0" err="1" smtClean="0"/>
              <a:t>Він</a:t>
            </a:r>
            <a:r>
              <a:rPr lang="ru-RU" dirty="0" smtClean="0"/>
              <a:t> </a:t>
            </a:r>
            <a:r>
              <a:rPr lang="ru-RU" dirty="0" err="1" smtClean="0"/>
              <a:t>визнаний</a:t>
            </a:r>
            <a:r>
              <a:rPr lang="ru-RU" dirty="0" smtClean="0"/>
              <a:t> «</a:t>
            </a:r>
            <a:r>
              <a:rPr lang="ru-RU" dirty="0" err="1" smtClean="0"/>
              <a:t>Батьком</a:t>
            </a:r>
            <a:r>
              <a:rPr lang="ru-RU" dirty="0" smtClean="0"/>
              <a:t> </a:t>
            </a:r>
            <a:r>
              <a:rPr lang="ru-RU" dirty="0" err="1" smtClean="0"/>
              <a:t>медицини</a:t>
            </a:r>
            <a:r>
              <a:rPr lang="ru-RU" dirty="0" smtClean="0"/>
              <a:t>» та </a:t>
            </a:r>
            <a:r>
              <a:rPr lang="ru-RU" dirty="0" err="1" smtClean="0"/>
              <a:t>засновником</a:t>
            </a:r>
            <a:r>
              <a:rPr lang="ru-RU" dirty="0" smtClean="0"/>
              <a:t> </a:t>
            </a:r>
            <a:r>
              <a:rPr lang="ru-RU" dirty="0" err="1" smtClean="0"/>
              <a:t>власної</a:t>
            </a:r>
            <a:r>
              <a:rPr lang="ru-RU" dirty="0" smtClean="0"/>
              <a:t> </a:t>
            </a:r>
            <a:r>
              <a:rPr lang="ru-RU" dirty="0" err="1" smtClean="0"/>
              <a:t>медичної</a:t>
            </a:r>
            <a:r>
              <a:rPr lang="ru-RU" dirty="0" smtClean="0"/>
              <a:t> </a:t>
            </a:r>
            <a:r>
              <a:rPr lang="ru-RU" dirty="0" err="1" smtClean="0"/>
              <a:t>школи</a:t>
            </a:r>
            <a:r>
              <a:rPr lang="ru-RU" dirty="0" smtClean="0"/>
              <a:t>.</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00034" y="1071546"/>
            <a:ext cx="4071966" cy="5355312"/>
          </a:xfrm>
          <a:prstGeom prst="rect">
            <a:avLst/>
          </a:prstGeom>
        </p:spPr>
        <p:txBody>
          <a:bodyPr wrap="square">
            <a:spAutoFit/>
          </a:bodyPr>
          <a:lstStyle/>
          <a:p>
            <a:r>
              <a:rPr lang="ru-RU" dirty="0" err="1" smtClean="0"/>
              <a:t>Гіппократу</a:t>
            </a:r>
            <a:r>
              <a:rPr lang="ru-RU" dirty="0" smtClean="0"/>
              <a:t> </a:t>
            </a:r>
            <a:r>
              <a:rPr lang="ru-RU" dirty="0" err="1" smtClean="0"/>
              <a:t>приписують</a:t>
            </a:r>
            <a:r>
              <a:rPr lang="ru-RU" dirty="0" smtClean="0"/>
              <a:t> авторство </a:t>
            </a:r>
            <a:r>
              <a:rPr lang="ru-RU" dirty="0" err="1" smtClean="0"/>
              <a:t>відомого</a:t>
            </a:r>
            <a:r>
              <a:rPr lang="ru-RU" dirty="0" smtClean="0"/>
              <a:t> </a:t>
            </a:r>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Кодексу </a:t>
            </a:r>
            <a:r>
              <a:rPr lang="ru-RU"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Гіппократа</a:t>
            </a:r>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ru-RU" dirty="0" err="1" smtClean="0"/>
              <a:t>Утім</a:t>
            </a:r>
            <a:r>
              <a:rPr lang="ru-RU" dirty="0" smtClean="0"/>
              <a:t>, </a:t>
            </a:r>
            <a:r>
              <a:rPr lang="ru-RU" dirty="0" err="1" smtClean="0"/>
              <a:t>це</a:t>
            </a:r>
            <a:r>
              <a:rPr lang="ru-RU" dirty="0" smtClean="0"/>
              <a:t> </a:t>
            </a:r>
            <a:r>
              <a:rPr lang="ru-RU" dirty="0" err="1" smtClean="0"/>
              <a:t>збірка</a:t>
            </a:r>
            <a:r>
              <a:rPr lang="ru-RU" dirty="0" smtClean="0"/>
              <a:t> </a:t>
            </a:r>
            <a:r>
              <a:rPr lang="ru-RU" dirty="0" err="1" smtClean="0"/>
              <a:t>трактатів</a:t>
            </a:r>
            <a:r>
              <a:rPr lang="ru-RU" dirty="0" smtClean="0"/>
              <a:t> </a:t>
            </a:r>
            <a:r>
              <a:rPr lang="ru-RU" dirty="0" err="1" smtClean="0"/>
              <a:t>практикуючих</a:t>
            </a:r>
            <a:r>
              <a:rPr lang="ru-RU" dirty="0" smtClean="0"/>
              <a:t> </a:t>
            </a:r>
            <a:r>
              <a:rPr lang="ru-RU" dirty="0" err="1" smtClean="0"/>
              <a:t>фахівців</a:t>
            </a:r>
            <a:r>
              <a:rPr lang="ru-RU" dirty="0" smtClean="0"/>
              <a:t> </a:t>
            </a:r>
            <a:r>
              <a:rPr lang="ru-RU" dirty="0" err="1" smtClean="0"/>
              <a:t>медицини</a:t>
            </a:r>
            <a:r>
              <a:rPr lang="ru-RU" dirty="0" smtClean="0"/>
              <a:t>, </a:t>
            </a:r>
            <a:r>
              <a:rPr lang="ru-RU" dirty="0" err="1" smtClean="0"/>
              <a:t>що</a:t>
            </a:r>
            <a:r>
              <a:rPr lang="ru-RU" dirty="0" smtClean="0"/>
              <a:t> належали до </a:t>
            </a:r>
            <a:r>
              <a:rPr lang="ru-RU" dirty="0" err="1" smtClean="0"/>
              <a:t>Школи</a:t>
            </a:r>
            <a:r>
              <a:rPr lang="ru-RU" dirty="0" smtClean="0"/>
              <a:t> </a:t>
            </a:r>
            <a:r>
              <a:rPr lang="ru-RU" dirty="0" err="1" smtClean="0"/>
              <a:t>Гіппократа</a:t>
            </a:r>
            <a:r>
              <a:rPr lang="ru-RU" dirty="0" smtClean="0"/>
              <a:t>, </a:t>
            </a:r>
            <a:r>
              <a:rPr lang="ru-RU" dirty="0" err="1" smtClean="0"/>
              <a:t>і</a:t>
            </a:r>
            <a:r>
              <a:rPr lang="ru-RU" dirty="0" smtClean="0"/>
              <a:t> </a:t>
            </a:r>
            <a:r>
              <a:rPr lang="ru-RU" dirty="0" err="1" smtClean="0"/>
              <a:t>особистих</a:t>
            </a:r>
            <a:r>
              <a:rPr lang="ru-RU" dirty="0" smtClean="0"/>
              <a:t> </a:t>
            </a:r>
            <a:r>
              <a:rPr lang="ru-RU" dirty="0" err="1" smtClean="0"/>
              <a:t>творів</a:t>
            </a:r>
            <a:r>
              <a:rPr lang="ru-RU" dirty="0" smtClean="0"/>
              <a:t> </a:t>
            </a:r>
            <a:r>
              <a:rPr lang="ru-RU" dirty="0" err="1" smtClean="0"/>
              <a:t>Гіппократа</a:t>
            </a:r>
            <a:r>
              <a:rPr lang="ru-RU" dirty="0" smtClean="0"/>
              <a:t>; тому </a:t>
            </a:r>
            <a:r>
              <a:rPr lang="ru-RU" dirty="0" err="1" smtClean="0"/>
              <a:t>дуже</a:t>
            </a:r>
            <a:r>
              <a:rPr lang="ru-RU" dirty="0" smtClean="0"/>
              <a:t> мало </a:t>
            </a:r>
            <a:r>
              <a:rPr lang="ru-RU" dirty="0" err="1" smtClean="0"/>
              <a:t>відомо</a:t>
            </a:r>
            <a:r>
              <a:rPr lang="ru-RU" dirty="0" smtClean="0"/>
              <a:t> про те, </a:t>
            </a:r>
            <a:r>
              <a:rPr lang="ru-RU" dirty="0" err="1" smtClean="0"/>
              <a:t>що</a:t>
            </a:r>
            <a:r>
              <a:rPr lang="ru-RU" dirty="0" smtClean="0"/>
              <a:t> </a:t>
            </a:r>
            <a:r>
              <a:rPr lang="ru-RU" dirty="0" err="1" smtClean="0"/>
              <a:t>Гіппократ</a:t>
            </a:r>
            <a:r>
              <a:rPr lang="ru-RU" dirty="0" smtClean="0"/>
              <a:t> </a:t>
            </a:r>
            <a:r>
              <a:rPr lang="ru-RU" dirty="0" err="1" smtClean="0"/>
              <a:t>справді</a:t>
            </a:r>
            <a:r>
              <a:rPr lang="ru-RU" dirty="0" smtClean="0"/>
              <a:t> думав, написав </a:t>
            </a:r>
            <a:r>
              <a:rPr lang="ru-RU" dirty="0" err="1" smtClean="0"/>
              <a:t>й</a:t>
            </a:r>
            <a:r>
              <a:rPr lang="ru-RU" dirty="0" smtClean="0"/>
              <a:t> </a:t>
            </a:r>
            <a:r>
              <a:rPr lang="ru-RU" dirty="0" err="1" smtClean="0"/>
              <a:t>зробив</a:t>
            </a:r>
            <a:r>
              <a:rPr lang="ru-RU" dirty="0" smtClean="0"/>
              <a:t>. Але без </a:t>
            </a:r>
            <a:r>
              <a:rPr lang="ru-RU" dirty="0" err="1" smtClean="0"/>
              <a:t>сумніву</a:t>
            </a:r>
            <a:r>
              <a:rPr lang="ru-RU" dirty="0" smtClean="0"/>
              <a:t>, </a:t>
            </a:r>
            <a:r>
              <a:rPr lang="ru-RU" dirty="0" err="1" smtClean="0"/>
              <a:t>Гіппократ</a:t>
            </a:r>
            <a:r>
              <a:rPr lang="ru-RU" dirty="0" smtClean="0"/>
              <a:t> </a:t>
            </a:r>
            <a:r>
              <a:rPr lang="ru-RU" dirty="0" err="1" smtClean="0"/>
              <a:t>протягом</a:t>
            </a:r>
            <a:r>
              <a:rPr lang="ru-RU" dirty="0" smtClean="0"/>
              <a:t> </a:t>
            </a:r>
            <a:r>
              <a:rPr lang="ru-RU" dirty="0" err="1" smtClean="0"/>
              <a:t>багатьох</a:t>
            </a:r>
            <a:r>
              <a:rPr lang="ru-RU" dirty="0" smtClean="0"/>
              <a:t> </a:t>
            </a:r>
            <a:r>
              <a:rPr lang="ru-RU" dirty="0" err="1" smtClean="0"/>
              <a:t>віків</a:t>
            </a:r>
            <a:r>
              <a:rPr lang="ru-RU" dirty="0" smtClean="0"/>
              <a:t> </a:t>
            </a:r>
            <a:r>
              <a:rPr lang="ru-RU" dirty="0" err="1" smtClean="0"/>
              <a:t>сприймається</a:t>
            </a:r>
            <a:r>
              <a:rPr lang="ru-RU" dirty="0" smtClean="0"/>
              <a:t> як </a:t>
            </a:r>
            <a:r>
              <a:rPr lang="ru-RU" dirty="0" err="1" smtClean="0"/>
              <a:t>взірець</a:t>
            </a:r>
            <a:r>
              <a:rPr lang="ru-RU" dirty="0" smtClean="0"/>
              <a:t> </a:t>
            </a:r>
            <a:r>
              <a:rPr lang="ru-RU" dirty="0" err="1" smtClean="0"/>
              <a:t>лікаря</a:t>
            </a:r>
            <a:r>
              <a:rPr lang="ru-RU" dirty="0" smtClean="0"/>
              <a:t>. </a:t>
            </a:r>
            <a:r>
              <a:rPr lang="ru-RU" dirty="0" err="1" smtClean="0"/>
              <a:t>Зокрема</a:t>
            </a:r>
            <a:r>
              <a:rPr lang="ru-RU" dirty="0" smtClean="0"/>
              <a:t>, </a:t>
            </a:r>
            <a:r>
              <a:rPr lang="ru-RU" dirty="0" err="1" smtClean="0"/>
              <a:t>з</a:t>
            </a:r>
            <a:r>
              <a:rPr lang="ru-RU" dirty="0" smtClean="0"/>
              <a:t> ним </a:t>
            </a:r>
            <a:r>
              <a:rPr lang="ru-RU" dirty="0" err="1" smtClean="0"/>
              <a:t>пов'язують</a:t>
            </a:r>
            <a:r>
              <a:rPr lang="ru-RU" dirty="0" smtClean="0"/>
              <a:t> </a:t>
            </a:r>
            <a:r>
              <a:rPr lang="ru-RU" dirty="0" err="1" smtClean="0"/>
              <a:t>систематичне</a:t>
            </a:r>
            <a:r>
              <a:rPr lang="ru-RU" dirty="0" smtClean="0"/>
              <a:t> </a:t>
            </a:r>
            <a:r>
              <a:rPr lang="ru-RU" dirty="0" err="1" smtClean="0"/>
              <a:t>вивчення</a:t>
            </a:r>
            <a:r>
              <a:rPr lang="ru-RU" dirty="0" smtClean="0"/>
              <a:t> </a:t>
            </a:r>
            <a:r>
              <a:rPr lang="ru-RU" dirty="0" err="1" smtClean="0"/>
              <a:t>клінічної</a:t>
            </a:r>
            <a:r>
              <a:rPr lang="ru-RU" dirty="0" smtClean="0"/>
              <a:t> </a:t>
            </a:r>
            <a:r>
              <a:rPr lang="ru-RU" dirty="0" err="1" smtClean="0"/>
              <a:t>медицини</a:t>
            </a:r>
            <a:r>
              <a:rPr lang="ru-RU" dirty="0" smtClean="0"/>
              <a:t>, </a:t>
            </a:r>
            <a:r>
              <a:rPr lang="ru-RU" dirty="0" err="1" smtClean="0"/>
              <a:t>систематизацію</a:t>
            </a:r>
            <a:r>
              <a:rPr lang="ru-RU" dirty="0" smtClean="0"/>
              <a:t> </a:t>
            </a:r>
            <a:r>
              <a:rPr lang="ru-RU" dirty="0" err="1" smtClean="0"/>
              <a:t>медичних</a:t>
            </a:r>
            <a:r>
              <a:rPr lang="ru-RU" dirty="0" smtClean="0"/>
              <a:t> </a:t>
            </a:r>
            <a:r>
              <a:rPr lang="ru-RU" dirty="0" err="1" smtClean="0"/>
              <a:t>знань</a:t>
            </a:r>
            <a:r>
              <a:rPr lang="ru-RU" dirty="0" smtClean="0"/>
              <a:t> </a:t>
            </a:r>
            <a:r>
              <a:rPr lang="ru-RU" dirty="0" err="1" smtClean="0"/>
              <a:t>попередніх</a:t>
            </a:r>
            <a:r>
              <a:rPr lang="ru-RU" dirty="0" smtClean="0"/>
              <a:t> </a:t>
            </a:r>
            <a:r>
              <a:rPr lang="ru-RU" dirty="0" err="1" smtClean="0"/>
              <a:t>шкіл</a:t>
            </a:r>
            <a:r>
              <a:rPr lang="ru-RU" dirty="0" smtClean="0"/>
              <a:t> та </a:t>
            </a:r>
            <a:r>
              <a:rPr lang="ru-RU" dirty="0" err="1" smtClean="0"/>
              <a:t>інші</a:t>
            </a:r>
            <a:r>
              <a:rPr lang="ru-RU" dirty="0" smtClean="0"/>
              <a:t> </a:t>
            </a:r>
            <a:r>
              <a:rPr lang="ru-RU" dirty="0" err="1" smtClean="0"/>
              <a:t>роботи</a:t>
            </a:r>
            <a:r>
              <a:rPr lang="ru-RU" dirty="0" smtClean="0"/>
              <a:t>. </a:t>
            </a:r>
            <a:r>
              <a:rPr lang="ru-RU" dirty="0" err="1" smtClean="0"/>
              <a:t>Регламентування</a:t>
            </a:r>
            <a:r>
              <a:rPr lang="ru-RU" dirty="0" smtClean="0"/>
              <a:t> </a:t>
            </a:r>
            <a:r>
              <a:rPr lang="ru-RU" dirty="0" err="1" smtClean="0"/>
              <a:t>діяльністі</a:t>
            </a:r>
            <a:r>
              <a:rPr lang="ru-RU" dirty="0" smtClean="0"/>
              <a:t> </a:t>
            </a:r>
            <a:r>
              <a:rPr lang="ru-RU" dirty="0" err="1" smtClean="0"/>
              <a:t>лікарів</a:t>
            </a:r>
            <a:r>
              <a:rPr lang="ru-RU" dirty="0" smtClean="0"/>
              <a:t> через </a:t>
            </a:r>
            <a:r>
              <a:rPr lang="ru-RU" dirty="0" smtClean="0">
                <a:hlinkClick r:id="rId2" tooltip="Присяга Гіппократа"/>
              </a:rPr>
              <a:t>Присягу</a:t>
            </a:r>
            <a:r>
              <a:rPr lang="ru-RU" dirty="0" smtClean="0"/>
              <a:t>, </a:t>
            </a:r>
            <a:r>
              <a:rPr lang="ru-RU" dirty="0" err="1" smtClean="0"/>
              <a:t>що</a:t>
            </a:r>
            <a:r>
              <a:rPr lang="ru-RU" dirty="0" smtClean="0"/>
              <a:t> </a:t>
            </a:r>
            <a:r>
              <a:rPr lang="ru-RU" dirty="0" err="1" smtClean="0"/>
              <a:t>пов'язують</a:t>
            </a:r>
            <a:r>
              <a:rPr lang="ru-RU" dirty="0" smtClean="0"/>
              <a:t> </a:t>
            </a:r>
            <a:r>
              <a:rPr lang="ru-RU" dirty="0" err="1" smtClean="0"/>
              <a:t>з</a:t>
            </a:r>
            <a:r>
              <a:rPr lang="ru-RU" dirty="0" smtClean="0"/>
              <a:t> </a:t>
            </a:r>
            <a:r>
              <a:rPr lang="ru-RU" dirty="0" err="1" smtClean="0"/>
              <a:t>ім'ям</a:t>
            </a:r>
            <a:r>
              <a:rPr lang="ru-RU" dirty="0" smtClean="0"/>
              <a:t> </a:t>
            </a:r>
            <a:r>
              <a:rPr lang="ru-RU" dirty="0" err="1" smtClean="0"/>
              <a:t>Гіппократа</a:t>
            </a:r>
            <a:r>
              <a:rPr lang="ru-RU" dirty="0" smtClean="0"/>
              <a:t> , де </a:t>
            </a:r>
            <a:r>
              <a:rPr lang="ru-RU" dirty="0" err="1" smtClean="0"/>
              <a:t>вперше</a:t>
            </a:r>
            <a:r>
              <a:rPr lang="ru-RU" dirty="0" smtClean="0"/>
              <a:t> </a:t>
            </a:r>
            <a:r>
              <a:rPr lang="ru-RU" dirty="0" err="1" smtClean="0"/>
              <a:t>були</a:t>
            </a:r>
            <a:r>
              <a:rPr lang="ru-RU" dirty="0" smtClean="0"/>
              <a:t> </a:t>
            </a:r>
            <a:r>
              <a:rPr lang="ru-RU" dirty="0" err="1" smtClean="0"/>
              <a:t>сформульовані</a:t>
            </a:r>
            <a:r>
              <a:rPr lang="ru-RU" dirty="0" smtClean="0"/>
              <a:t> </a:t>
            </a:r>
            <a:r>
              <a:rPr lang="ru-RU" dirty="0" err="1" smtClean="0">
                <a:hlinkClick r:id="rId3" tooltip="Етика"/>
              </a:rPr>
              <a:t>етичні</a:t>
            </a:r>
            <a:r>
              <a:rPr lang="ru-RU" dirty="0" smtClean="0"/>
              <a:t> засади </a:t>
            </a:r>
            <a:r>
              <a:rPr lang="ru-RU" dirty="0" err="1" smtClean="0"/>
              <a:t>медицини</a:t>
            </a:r>
            <a:r>
              <a:rPr lang="ru-RU" dirty="0" smtClean="0"/>
              <a:t>.</a:t>
            </a:r>
            <a:endParaRPr lang="ru-RU" dirty="0"/>
          </a:p>
        </p:txBody>
      </p:sp>
      <p:pic>
        <p:nvPicPr>
          <p:cNvPr id="24578" name="Picture 2" descr="Hippocrates rubens.jpg"/>
          <p:cNvPicPr>
            <a:picLocks noChangeAspect="1" noChangeArrowheads="1"/>
          </p:cNvPicPr>
          <p:nvPr/>
        </p:nvPicPr>
        <p:blipFill>
          <a:blip r:embed="rId4"/>
          <a:srcRect/>
          <a:stretch>
            <a:fillRect/>
          </a:stretch>
        </p:blipFill>
        <p:spPr bwMode="auto">
          <a:xfrm>
            <a:off x="5143504" y="1357298"/>
            <a:ext cx="3286132" cy="460058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Теоретичні</a:t>
            </a:r>
            <a:r>
              <a:rPr lang="ru-RU" b="1"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погляди </a:t>
            </a:r>
            <a:r>
              <a:rPr lang="ru-RU" b="1"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Гіппократа</a:t>
            </a:r>
            <a:r>
              <a:rPr lang="ru-RU" dirty="0" smtClean="0"/>
              <a:t/>
            </a:r>
            <a:br>
              <a:rPr lang="ru-RU" dirty="0" smtClean="0"/>
            </a:br>
            <a:endParaRPr lang="ru-RU" dirty="0"/>
          </a:p>
        </p:txBody>
      </p:sp>
      <p:sp>
        <p:nvSpPr>
          <p:cNvPr id="4" name="Прямоугольник 3"/>
          <p:cNvSpPr/>
          <p:nvPr/>
        </p:nvSpPr>
        <p:spPr>
          <a:xfrm>
            <a:off x="500034" y="1000108"/>
            <a:ext cx="7786742" cy="2308324"/>
          </a:xfrm>
          <a:prstGeom prst="rect">
            <a:avLst/>
          </a:prstGeom>
        </p:spPr>
        <p:txBody>
          <a:bodyPr wrap="square">
            <a:spAutoFit/>
          </a:bodyPr>
          <a:lstStyle/>
          <a:p>
            <a:r>
              <a:rPr lang="ru-RU" sz="1600" dirty="0" err="1" smtClean="0"/>
              <a:t>Справді</a:t>
            </a:r>
            <a:r>
              <a:rPr lang="ru-RU" sz="1600" dirty="0" smtClean="0"/>
              <a:t>, у текстах, </a:t>
            </a:r>
            <a:r>
              <a:rPr lang="ru-RU" sz="1600" dirty="0" err="1" smtClean="0"/>
              <a:t>що</a:t>
            </a:r>
            <a:r>
              <a:rPr lang="ru-RU" sz="1600" dirty="0" smtClean="0"/>
              <a:t> належать до </a:t>
            </a:r>
            <a:r>
              <a:rPr lang="ru-RU" sz="1600" b="1" dirty="0" smtClean="0"/>
              <a:t>Кодексу </a:t>
            </a:r>
            <a:r>
              <a:rPr lang="ru-RU" sz="1600" b="1" dirty="0" err="1" smtClean="0"/>
              <a:t>Гіппократа</a:t>
            </a:r>
            <a:r>
              <a:rPr lang="ru-RU" sz="1600" dirty="0" smtClean="0"/>
              <a:t>, </a:t>
            </a:r>
            <a:r>
              <a:rPr lang="ru-RU" sz="1600" dirty="0" err="1" smtClean="0"/>
              <a:t>немає</a:t>
            </a:r>
            <a:r>
              <a:rPr lang="ru-RU" sz="1600" dirty="0" smtClean="0"/>
              <a:t> </a:t>
            </a:r>
            <a:r>
              <a:rPr lang="ru-RU" sz="1600" dirty="0" err="1" smtClean="0"/>
              <a:t>жодної</a:t>
            </a:r>
            <a:r>
              <a:rPr lang="ru-RU" sz="1600" dirty="0" smtClean="0"/>
              <a:t> </a:t>
            </a:r>
            <a:r>
              <a:rPr lang="ru-RU" sz="1600" dirty="0" err="1" smtClean="0"/>
              <a:t>згадки</a:t>
            </a:r>
            <a:r>
              <a:rPr lang="ru-RU" sz="1600" dirty="0" smtClean="0"/>
              <a:t> про </a:t>
            </a:r>
            <a:r>
              <a:rPr lang="ru-RU" sz="1600" dirty="0" err="1" smtClean="0"/>
              <a:t>містичні</a:t>
            </a:r>
            <a:r>
              <a:rPr lang="ru-RU" sz="1600" dirty="0" smtClean="0"/>
              <a:t> причини хвороб. </a:t>
            </a:r>
            <a:r>
              <a:rPr lang="ru-RU" sz="1600" dirty="0" err="1" smtClean="0"/>
              <a:t>Проте</a:t>
            </a:r>
            <a:r>
              <a:rPr lang="ru-RU" sz="1600" dirty="0" smtClean="0"/>
              <a:t> у </a:t>
            </a:r>
            <a:r>
              <a:rPr lang="ru-RU" sz="1600" dirty="0" err="1" smtClean="0"/>
              <a:t>Гіппократа</a:t>
            </a:r>
            <a:r>
              <a:rPr lang="ru-RU" sz="1600" dirty="0" smtClean="0"/>
              <a:t> </a:t>
            </a:r>
            <a:r>
              <a:rPr lang="ru-RU" sz="1600" dirty="0" err="1" smtClean="0"/>
              <a:t>є</a:t>
            </a:r>
            <a:r>
              <a:rPr lang="ru-RU" sz="1600" dirty="0" smtClean="0"/>
              <a:t> </a:t>
            </a:r>
            <a:r>
              <a:rPr lang="ru-RU" sz="1600" dirty="0" err="1" smtClean="0"/>
              <a:t>роботи</a:t>
            </a:r>
            <a:r>
              <a:rPr lang="ru-RU" sz="1600" dirty="0" smtClean="0"/>
              <a:t> </a:t>
            </a:r>
            <a:r>
              <a:rPr lang="ru-RU" sz="1600" dirty="0" err="1" smtClean="0"/>
              <a:t>з</a:t>
            </a:r>
            <a:r>
              <a:rPr lang="ru-RU" sz="1600" dirty="0" smtClean="0"/>
              <a:t> </a:t>
            </a:r>
            <a:r>
              <a:rPr lang="ru-RU" sz="1600" dirty="0" err="1" smtClean="0"/>
              <a:t>поглядами</a:t>
            </a:r>
            <a:r>
              <a:rPr lang="ru-RU" sz="1600" dirty="0" smtClean="0"/>
              <a:t>, </a:t>
            </a:r>
            <a:r>
              <a:rPr lang="ru-RU" sz="1600" dirty="0" err="1" smtClean="0"/>
              <a:t>які</a:t>
            </a:r>
            <a:r>
              <a:rPr lang="ru-RU" sz="1600" dirty="0" smtClean="0"/>
              <a:t> </a:t>
            </a:r>
            <a:r>
              <a:rPr lang="ru-RU" sz="1600" dirty="0" err="1" smtClean="0"/>
              <a:t>були</a:t>
            </a:r>
            <a:r>
              <a:rPr lang="ru-RU" sz="1600" dirty="0" smtClean="0"/>
              <a:t> </a:t>
            </a:r>
            <a:r>
              <a:rPr lang="ru-RU" sz="1600" dirty="0" err="1" smtClean="0"/>
              <a:t>засновані</a:t>
            </a:r>
            <a:r>
              <a:rPr lang="ru-RU" sz="1600" dirty="0" smtClean="0"/>
              <a:t> на </a:t>
            </a:r>
            <a:r>
              <a:rPr lang="ru-RU" sz="1600" dirty="0" err="1" smtClean="0"/>
              <a:t>недосконалому</a:t>
            </a:r>
            <a:r>
              <a:rPr lang="ru-RU" sz="1600" dirty="0" smtClean="0"/>
              <a:t> </a:t>
            </a:r>
            <a:r>
              <a:rPr lang="ru-RU" sz="1600" dirty="0" err="1" smtClean="0"/>
              <a:t>знанні</a:t>
            </a:r>
            <a:r>
              <a:rPr lang="ru-RU" sz="1600" dirty="0" smtClean="0"/>
              <a:t> </a:t>
            </a:r>
            <a:r>
              <a:rPr lang="ru-RU" sz="1600" dirty="0" err="1" smtClean="0"/>
              <a:t>анатомії</a:t>
            </a:r>
            <a:r>
              <a:rPr lang="ru-RU" sz="1600" dirty="0" smtClean="0"/>
              <a:t> та </a:t>
            </a:r>
            <a:r>
              <a:rPr lang="ru-RU" sz="1600" dirty="0" err="1" smtClean="0"/>
              <a:t>фізіології</a:t>
            </a:r>
            <a:r>
              <a:rPr lang="ru-RU" sz="1600" dirty="0" smtClean="0"/>
              <a:t>.</a:t>
            </a:r>
          </a:p>
          <a:p>
            <a:r>
              <a:rPr lang="ru-RU" sz="1600" dirty="0" err="1" smtClean="0"/>
              <a:t>Школи</a:t>
            </a:r>
            <a:r>
              <a:rPr lang="ru-RU" sz="1600" dirty="0" smtClean="0"/>
              <a:t> </a:t>
            </a:r>
            <a:r>
              <a:rPr lang="ru-RU" sz="1600" dirty="0" err="1" smtClean="0"/>
              <a:t>давньогрецької</a:t>
            </a:r>
            <a:r>
              <a:rPr lang="ru-RU" sz="1600" dirty="0" smtClean="0"/>
              <a:t> </a:t>
            </a:r>
            <a:r>
              <a:rPr lang="ru-RU" sz="1600" dirty="0" err="1" smtClean="0"/>
              <a:t>медицини</a:t>
            </a:r>
            <a:r>
              <a:rPr lang="ru-RU" sz="1600" dirty="0" smtClean="0"/>
              <a:t> </a:t>
            </a:r>
            <a:r>
              <a:rPr lang="ru-RU" sz="1600" dirty="0" err="1" smtClean="0"/>
              <a:t>сперечались</a:t>
            </a:r>
            <a:r>
              <a:rPr lang="ru-RU" sz="1600" dirty="0" smtClean="0"/>
              <a:t>, про те як </a:t>
            </a:r>
            <a:r>
              <a:rPr lang="ru-RU" sz="1600" dirty="0" err="1" smtClean="0"/>
              <a:t>мати</a:t>
            </a:r>
            <a:r>
              <a:rPr lang="ru-RU" sz="1600" dirty="0" smtClean="0"/>
              <a:t> справу </a:t>
            </a:r>
            <a:r>
              <a:rPr lang="ru-RU" sz="1600" dirty="0" err="1" smtClean="0"/>
              <a:t>з</a:t>
            </a:r>
            <a:r>
              <a:rPr lang="ru-RU" sz="1600" dirty="0" smtClean="0"/>
              <a:t> хворобою. </a:t>
            </a:r>
            <a:r>
              <a:rPr lang="ru-RU" sz="1600" dirty="0" err="1" smtClean="0"/>
              <a:t>Медицині</a:t>
            </a:r>
            <a:r>
              <a:rPr lang="ru-RU" sz="1600" dirty="0" smtClean="0"/>
              <a:t> за </a:t>
            </a:r>
            <a:r>
              <a:rPr lang="ru-RU" sz="1600" dirty="0" err="1" smtClean="0"/>
              <a:t>часів</a:t>
            </a:r>
            <a:r>
              <a:rPr lang="ru-RU" sz="1600" dirty="0" smtClean="0"/>
              <a:t> </a:t>
            </a:r>
            <a:r>
              <a:rPr lang="ru-RU" sz="1600" dirty="0" err="1" smtClean="0"/>
              <a:t>Гіппократа</a:t>
            </a:r>
            <a:r>
              <a:rPr lang="ru-RU" sz="1600" dirty="0" smtClean="0"/>
              <a:t> </a:t>
            </a:r>
            <a:r>
              <a:rPr lang="ru-RU" sz="1600" dirty="0" err="1" smtClean="0"/>
              <a:t>майже</a:t>
            </a:r>
            <a:r>
              <a:rPr lang="ru-RU" sz="1600" dirty="0" smtClean="0"/>
              <a:t> </a:t>
            </a:r>
            <a:r>
              <a:rPr lang="ru-RU" sz="1600" dirty="0" err="1" smtClean="0"/>
              <a:t>нічого</a:t>
            </a:r>
            <a:r>
              <a:rPr lang="ru-RU" sz="1600" dirty="0" smtClean="0"/>
              <a:t> не </a:t>
            </a:r>
            <a:r>
              <a:rPr lang="ru-RU" sz="1600" dirty="0" err="1" smtClean="0"/>
              <a:t>було</a:t>
            </a:r>
            <a:r>
              <a:rPr lang="ru-RU" sz="1600" dirty="0" smtClean="0"/>
              <a:t> </a:t>
            </a:r>
            <a:r>
              <a:rPr lang="ru-RU" sz="1600" dirty="0" err="1" smtClean="0"/>
              <a:t>відомо</a:t>
            </a:r>
            <a:r>
              <a:rPr lang="ru-RU" sz="1600" dirty="0" smtClean="0"/>
              <a:t> про </a:t>
            </a:r>
            <a:r>
              <a:rPr lang="ru-RU" sz="1600" dirty="0" err="1" smtClean="0"/>
              <a:t>людську</a:t>
            </a:r>
            <a:r>
              <a:rPr lang="ru-RU" sz="1600" dirty="0" smtClean="0"/>
              <a:t> </a:t>
            </a:r>
            <a:r>
              <a:rPr lang="ru-RU" sz="1600" dirty="0" err="1" smtClean="0"/>
              <a:t>анатомію</a:t>
            </a:r>
            <a:r>
              <a:rPr lang="ru-RU" sz="1600" dirty="0" smtClean="0"/>
              <a:t> </a:t>
            </a:r>
            <a:r>
              <a:rPr lang="ru-RU" sz="1600" dirty="0" err="1" smtClean="0"/>
              <a:t>і</a:t>
            </a:r>
            <a:r>
              <a:rPr lang="ru-RU" sz="1600" dirty="0" smtClean="0"/>
              <a:t> </a:t>
            </a:r>
            <a:r>
              <a:rPr lang="ru-RU" sz="1600" dirty="0" err="1" smtClean="0"/>
              <a:t>фізіології</a:t>
            </a:r>
            <a:r>
              <a:rPr lang="ru-RU" sz="1600" dirty="0" smtClean="0"/>
              <a:t>, через </a:t>
            </a:r>
            <a:r>
              <a:rPr lang="ru-RU" sz="1600" dirty="0" err="1" smtClean="0"/>
              <a:t>грецьке</a:t>
            </a:r>
            <a:r>
              <a:rPr lang="ru-RU" sz="1600" dirty="0" smtClean="0"/>
              <a:t> </a:t>
            </a:r>
            <a:r>
              <a:rPr lang="ru-RU" sz="1600" dirty="0" smtClean="0">
                <a:hlinkClick r:id="rId2" tooltip="Табу"/>
              </a:rPr>
              <a:t>табу</a:t>
            </a:r>
            <a:r>
              <a:rPr lang="ru-RU" sz="1600" dirty="0" smtClean="0"/>
              <a:t>, </a:t>
            </a:r>
            <a:r>
              <a:rPr lang="ru-RU" sz="1600" dirty="0" err="1" smtClean="0"/>
              <a:t>повну</a:t>
            </a:r>
            <a:r>
              <a:rPr lang="ru-RU" sz="1600" dirty="0" smtClean="0"/>
              <a:t> </a:t>
            </a:r>
            <a:r>
              <a:rPr lang="ru-RU" sz="1600" dirty="0" err="1" smtClean="0"/>
              <a:t>заборону</a:t>
            </a:r>
            <a:r>
              <a:rPr lang="ru-RU" sz="1600" dirty="0" smtClean="0"/>
              <a:t> на </a:t>
            </a:r>
            <a:r>
              <a:rPr lang="ru-RU" sz="1600" dirty="0" err="1" smtClean="0"/>
              <a:t>розтин</a:t>
            </a:r>
            <a:r>
              <a:rPr lang="ru-RU" sz="1600" dirty="0" smtClean="0"/>
              <a:t> </a:t>
            </a:r>
            <a:r>
              <a:rPr lang="ru-RU" sz="1600" dirty="0" err="1" smtClean="0"/>
              <a:t>тіла</a:t>
            </a:r>
            <a:r>
              <a:rPr lang="ru-RU" sz="1600" dirty="0" smtClean="0"/>
              <a:t> </a:t>
            </a:r>
            <a:r>
              <a:rPr lang="ru-RU" sz="1600" dirty="0" err="1" smtClean="0"/>
              <a:t>людини</a:t>
            </a:r>
            <a:r>
              <a:rPr lang="ru-RU" sz="1600" dirty="0" smtClean="0"/>
              <a:t>. Тому </a:t>
            </a:r>
            <a:r>
              <a:rPr lang="ru-RU" sz="1600" dirty="0" err="1" smtClean="0"/>
              <a:t>лікарі</a:t>
            </a:r>
            <a:r>
              <a:rPr lang="ru-RU" sz="1600" dirty="0" smtClean="0"/>
              <a:t> </a:t>
            </a:r>
            <a:r>
              <a:rPr lang="ru-RU" sz="1600" dirty="0" err="1" smtClean="0"/>
              <a:t>були</a:t>
            </a:r>
            <a:r>
              <a:rPr lang="ru-RU" sz="1600" dirty="0" smtClean="0"/>
              <a:t> не в </a:t>
            </a:r>
            <a:r>
              <a:rPr lang="ru-RU" sz="1600" dirty="0" err="1" smtClean="0"/>
              <a:t>змозі</a:t>
            </a:r>
            <a:r>
              <a:rPr lang="ru-RU" sz="1600" dirty="0" smtClean="0"/>
              <a:t> </a:t>
            </a:r>
            <a:r>
              <a:rPr lang="ru-RU" sz="1600" dirty="0" err="1" smtClean="0"/>
              <a:t>розрізнити</a:t>
            </a:r>
            <a:r>
              <a:rPr lang="ru-RU" sz="1600" dirty="0" smtClean="0"/>
              <a:t>, коли одна хвороба </a:t>
            </a:r>
            <a:r>
              <a:rPr lang="ru-RU" sz="1600" dirty="0" err="1" smtClean="0"/>
              <a:t>викликала</a:t>
            </a:r>
            <a:r>
              <a:rPr lang="ru-RU" sz="1600" dirty="0" smtClean="0"/>
              <a:t> </a:t>
            </a:r>
            <a:r>
              <a:rPr lang="ru-RU" sz="1600" dirty="0" err="1" smtClean="0"/>
              <a:t>багато</a:t>
            </a:r>
            <a:r>
              <a:rPr lang="ru-RU" sz="1600" dirty="0" smtClean="0"/>
              <a:t> </a:t>
            </a:r>
            <a:r>
              <a:rPr lang="ru-RU" sz="1600" dirty="0" err="1" smtClean="0"/>
              <a:t>різних</a:t>
            </a:r>
            <a:r>
              <a:rPr lang="ru-RU" sz="1600" dirty="0" smtClean="0"/>
              <a:t> </a:t>
            </a:r>
            <a:r>
              <a:rPr lang="ru-RU" sz="1600" dirty="0" err="1" smtClean="0">
                <a:hlinkClick r:id="rId3" tooltip="Симптом"/>
              </a:rPr>
              <a:t>симптомів</a:t>
            </a:r>
            <a:r>
              <a:rPr lang="ru-RU" sz="1600" dirty="0" smtClean="0"/>
              <a:t>. Школа </a:t>
            </a:r>
            <a:r>
              <a:rPr lang="ru-RU" sz="1600" dirty="0" err="1" smtClean="0"/>
              <a:t>Гіппократа</a:t>
            </a:r>
            <a:r>
              <a:rPr lang="ru-RU" sz="1600" dirty="0" smtClean="0"/>
              <a:t> </a:t>
            </a:r>
            <a:r>
              <a:rPr lang="ru-RU" sz="1600" dirty="0" err="1" smtClean="0"/>
              <a:t>домоглася</a:t>
            </a:r>
            <a:r>
              <a:rPr lang="ru-RU" sz="1600" dirty="0" smtClean="0"/>
              <a:t> </a:t>
            </a:r>
            <a:r>
              <a:rPr lang="ru-RU" sz="1600" dirty="0" err="1" smtClean="0"/>
              <a:t>більшого</a:t>
            </a:r>
            <a:r>
              <a:rPr lang="ru-RU" sz="1600" dirty="0" smtClean="0"/>
              <a:t> </a:t>
            </a:r>
            <a:r>
              <a:rPr lang="ru-RU" sz="1600" dirty="0" err="1" smtClean="0"/>
              <a:t>успіху</a:t>
            </a:r>
            <a:r>
              <a:rPr lang="ru-RU" sz="1600" dirty="0" smtClean="0"/>
              <a:t>, </a:t>
            </a:r>
            <a:r>
              <a:rPr lang="ru-RU" sz="1600" dirty="0" err="1" smtClean="0"/>
              <a:t>використовуючи</a:t>
            </a:r>
            <a:r>
              <a:rPr lang="ru-RU" sz="1600" dirty="0" smtClean="0"/>
              <a:t> </a:t>
            </a:r>
            <a:r>
              <a:rPr lang="ru-RU" sz="1600" dirty="0" err="1" smtClean="0"/>
              <a:t>узагальнені</a:t>
            </a:r>
            <a:r>
              <a:rPr lang="ru-RU" sz="1600" dirty="0" smtClean="0"/>
              <a:t> </a:t>
            </a:r>
            <a:r>
              <a:rPr lang="ru-RU" sz="1600" dirty="0" err="1" smtClean="0"/>
              <a:t>діагнози</a:t>
            </a:r>
            <a:r>
              <a:rPr lang="ru-RU" sz="1600" dirty="0" smtClean="0"/>
              <a:t> </a:t>
            </a:r>
            <a:r>
              <a:rPr lang="ru-RU" sz="1600" dirty="0" err="1" smtClean="0"/>
              <a:t>і</a:t>
            </a:r>
            <a:r>
              <a:rPr lang="ru-RU" sz="1600" dirty="0" smtClean="0"/>
              <a:t> </a:t>
            </a:r>
            <a:r>
              <a:rPr lang="ru-RU" sz="1600" dirty="0" err="1" smtClean="0"/>
              <a:t>нешкідливе</a:t>
            </a:r>
            <a:r>
              <a:rPr lang="ru-RU" sz="1600" dirty="0" smtClean="0"/>
              <a:t> </a:t>
            </a:r>
            <a:r>
              <a:rPr lang="ru-RU" sz="1600" dirty="0" err="1" smtClean="0"/>
              <a:t>лікування</a:t>
            </a:r>
            <a:r>
              <a:rPr lang="ru-RU" sz="1600" dirty="0" smtClean="0"/>
              <a:t>.</a:t>
            </a:r>
            <a:endParaRPr lang="ru-RU" sz="1600" dirty="0"/>
          </a:p>
        </p:txBody>
      </p:sp>
      <p:pic>
        <p:nvPicPr>
          <p:cNvPr id="25602" name="Picture 2" descr="Файл:Kos Asklepeion.jpg"/>
          <p:cNvPicPr>
            <a:picLocks noChangeAspect="1" noChangeArrowheads="1"/>
          </p:cNvPicPr>
          <p:nvPr/>
        </p:nvPicPr>
        <p:blipFill>
          <a:blip r:embed="rId4"/>
          <a:srcRect/>
          <a:stretch>
            <a:fillRect/>
          </a:stretch>
        </p:blipFill>
        <p:spPr bwMode="auto">
          <a:xfrm>
            <a:off x="1571604" y="3286124"/>
            <a:ext cx="5572164" cy="3357229"/>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Клятва Гіппократа</a:t>
            </a:r>
            <a:endParaRPr lang="ru-RU" b="1"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
        <p:nvSpPr>
          <p:cNvPr id="4" name="Прямоугольник 3"/>
          <p:cNvSpPr/>
          <p:nvPr/>
        </p:nvSpPr>
        <p:spPr>
          <a:xfrm>
            <a:off x="642910" y="1500174"/>
            <a:ext cx="4286280" cy="5078313"/>
          </a:xfrm>
          <a:prstGeom prst="rect">
            <a:avLst/>
          </a:prstGeom>
        </p:spPr>
        <p:txBody>
          <a:bodyPr wrap="square">
            <a:spAutoFit/>
          </a:bodyPr>
          <a:lstStyle/>
          <a:p>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Клятва </a:t>
            </a:r>
            <a:r>
              <a:rPr lang="ru-RU"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Гіппократа</a:t>
            </a:r>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ru-RU" dirty="0" smtClean="0"/>
              <a:t>— присяга, авторство </a:t>
            </a:r>
            <a:r>
              <a:rPr lang="ru-RU" dirty="0" err="1" smtClean="0"/>
              <a:t>якої</a:t>
            </a:r>
            <a:r>
              <a:rPr lang="ru-RU" dirty="0" smtClean="0"/>
              <a:t> </a:t>
            </a:r>
            <a:r>
              <a:rPr lang="ru-RU" dirty="0" err="1" smtClean="0"/>
              <a:t>приписують</a:t>
            </a:r>
            <a:r>
              <a:rPr lang="ru-RU" dirty="0" smtClean="0"/>
              <a:t> «</a:t>
            </a:r>
            <a:r>
              <a:rPr lang="ru-RU" dirty="0" err="1" smtClean="0"/>
              <a:t>батькові</a:t>
            </a:r>
            <a:r>
              <a:rPr lang="ru-RU" dirty="0" smtClean="0"/>
              <a:t> </a:t>
            </a:r>
            <a:r>
              <a:rPr lang="ru-RU" dirty="0" err="1" smtClean="0"/>
              <a:t>медицини</a:t>
            </a:r>
            <a:r>
              <a:rPr lang="ru-RU" dirty="0" smtClean="0"/>
              <a:t>» </a:t>
            </a:r>
            <a:r>
              <a:rPr lang="ru-RU" dirty="0" err="1" smtClean="0">
                <a:hlinkClick r:id="rId2" tooltip="Гіппократ"/>
              </a:rPr>
              <a:t>Гіппократу</a:t>
            </a:r>
            <a:r>
              <a:rPr lang="ru-RU" dirty="0" smtClean="0"/>
              <a:t>. </a:t>
            </a:r>
            <a:r>
              <a:rPr lang="ru-RU" dirty="0" err="1" smtClean="0"/>
              <a:t>Побутує</a:t>
            </a:r>
            <a:r>
              <a:rPr lang="ru-RU" dirty="0" smtClean="0"/>
              <a:t> думка, </a:t>
            </a:r>
            <a:r>
              <a:rPr lang="ru-RU" dirty="0" err="1" smtClean="0"/>
              <a:t>що</a:t>
            </a:r>
            <a:r>
              <a:rPr lang="ru-RU" dirty="0" smtClean="0"/>
              <a:t> </a:t>
            </a:r>
            <a:r>
              <a:rPr lang="ru-RU" dirty="0" err="1" smtClean="0"/>
              <a:t>всі</a:t>
            </a:r>
            <a:r>
              <a:rPr lang="ru-RU" dirty="0" smtClean="0"/>
              <a:t> </a:t>
            </a:r>
            <a:r>
              <a:rPr lang="ru-RU" dirty="0" err="1" smtClean="0"/>
              <a:t>лікарі</a:t>
            </a:r>
            <a:r>
              <a:rPr lang="ru-RU" dirty="0" smtClean="0"/>
              <a:t> </a:t>
            </a:r>
            <a:r>
              <a:rPr lang="ru-RU" dirty="0" err="1" smtClean="0"/>
              <a:t>складають</a:t>
            </a:r>
            <a:r>
              <a:rPr lang="ru-RU" dirty="0" smtClean="0"/>
              <a:t> </a:t>
            </a:r>
            <a:r>
              <a:rPr lang="ru-RU" dirty="0" smtClean="0">
                <a:hlinkClick r:id="rId3" tooltip="Клятва"/>
              </a:rPr>
              <a:t>клятву</a:t>
            </a:r>
            <a:r>
              <a:rPr lang="ru-RU" dirty="0" smtClean="0"/>
              <a:t> </a:t>
            </a:r>
            <a:r>
              <a:rPr lang="ru-RU" dirty="0" err="1" smtClean="0"/>
              <a:t>Гіппократа</a:t>
            </a:r>
            <a:r>
              <a:rPr lang="ru-RU" dirty="0" smtClean="0"/>
              <a:t> </a:t>
            </a:r>
            <a:r>
              <a:rPr lang="ru-RU" dirty="0" err="1" smtClean="0"/>
              <a:t>й</a:t>
            </a:r>
            <a:r>
              <a:rPr lang="ru-RU" dirty="0" smtClean="0"/>
              <a:t> </a:t>
            </a:r>
            <a:r>
              <a:rPr lang="ru-RU" dirty="0" err="1" smtClean="0"/>
              <a:t>зобов'язані</a:t>
            </a:r>
            <a:r>
              <a:rPr lang="ru-RU" dirty="0" smtClean="0"/>
              <a:t> </a:t>
            </a:r>
            <a:r>
              <a:rPr lang="ru-RU" dirty="0" err="1" smtClean="0"/>
              <a:t>її</a:t>
            </a:r>
            <a:r>
              <a:rPr lang="ru-RU" dirty="0" smtClean="0"/>
              <a:t> </a:t>
            </a:r>
            <a:r>
              <a:rPr lang="ru-RU" dirty="0" err="1" smtClean="0"/>
              <a:t>дотримуватись</a:t>
            </a:r>
            <a:r>
              <a:rPr lang="ru-RU" dirty="0" smtClean="0"/>
              <a:t>, </a:t>
            </a:r>
            <a:r>
              <a:rPr lang="ru-RU" dirty="0" err="1" smtClean="0"/>
              <a:t>насправді</a:t>
            </a:r>
            <a:r>
              <a:rPr lang="ru-RU" dirty="0" smtClean="0"/>
              <a:t>, </a:t>
            </a:r>
            <a:r>
              <a:rPr lang="ru-RU" dirty="0" err="1" smtClean="0"/>
              <a:t>це</a:t>
            </a:r>
            <a:r>
              <a:rPr lang="ru-RU" dirty="0" smtClean="0"/>
              <a:t> не </a:t>
            </a:r>
            <a:r>
              <a:rPr lang="ru-RU" dirty="0" err="1" smtClean="0"/>
              <a:t>відповідає</a:t>
            </a:r>
            <a:r>
              <a:rPr lang="ru-RU" dirty="0" smtClean="0"/>
              <a:t> </a:t>
            </a:r>
            <a:r>
              <a:rPr lang="ru-RU" dirty="0" err="1" smtClean="0"/>
              <a:t>дійсності</a:t>
            </a:r>
            <a:r>
              <a:rPr lang="ru-RU" dirty="0" smtClean="0"/>
              <a:t>. </a:t>
            </a:r>
            <a:r>
              <a:rPr lang="ru-RU" dirty="0" err="1" smtClean="0"/>
              <a:t>Вітчизняні</a:t>
            </a:r>
            <a:r>
              <a:rPr lang="ru-RU" dirty="0" smtClean="0"/>
              <a:t> </a:t>
            </a:r>
            <a:r>
              <a:rPr lang="ru-RU" dirty="0" err="1" smtClean="0"/>
              <a:t>лікарі</a:t>
            </a:r>
            <a:r>
              <a:rPr lang="ru-RU" dirty="0" smtClean="0"/>
              <a:t> </a:t>
            </a:r>
            <a:r>
              <a:rPr lang="ru-RU" dirty="0" err="1" smtClean="0"/>
              <a:t>складають</a:t>
            </a:r>
            <a:r>
              <a:rPr lang="ru-RU" dirty="0" smtClean="0"/>
              <a:t> </a:t>
            </a:r>
            <a:r>
              <a:rPr lang="ru-RU" dirty="0" smtClean="0">
                <a:hlinkClick r:id="rId4" tooltip="Клятва лікаря України"/>
              </a:rPr>
              <a:t>Клятву </a:t>
            </a:r>
            <a:r>
              <a:rPr lang="ru-RU" dirty="0" err="1" smtClean="0">
                <a:hlinkClick r:id="rId4" tooltip="Клятва лікаря України"/>
              </a:rPr>
              <a:t>лікаря</a:t>
            </a:r>
            <a:r>
              <a:rPr lang="ru-RU" dirty="0" smtClean="0">
                <a:hlinkClick r:id="rId4" tooltip="Клятва лікаря України"/>
              </a:rPr>
              <a:t> </a:t>
            </a:r>
            <a:r>
              <a:rPr lang="ru-RU" dirty="0" err="1" smtClean="0">
                <a:hlinkClick r:id="rId4" tooltip="Клятва лікаря України"/>
              </a:rPr>
              <a:t>України</a:t>
            </a:r>
            <a:r>
              <a:rPr lang="ru-RU" dirty="0" smtClean="0"/>
              <a:t>, а до 1992 року </a:t>
            </a:r>
            <a:r>
              <a:rPr lang="ru-RU" dirty="0" err="1" smtClean="0"/>
              <a:t>складали</a:t>
            </a:r>
            <a:r>
              <a:rPr lang="ru-RU" dirty="0" smtClean="0"/>
              <a:t> </a:t>
            </a:r>
            <a:r>
              <a:rPr lang="ru-RU" dirty="0" smtClean="0">
                <a:hlinkClick r:id="rId5" tooltip="Присяга лікаря Радянського Союза"/>
              </a:rPr>
              <a:t>Присягу </a:t>
            </a:r>
            <a:r>
              <a:rPr lang="ru-RU" dirty="0" err="1" smtClean="0">
                <a:hlinkClick r:id="rId5" tooltip="Присяга лікаря Радянського Союза"/>
              </a:rPr>
              <a:t>лікаря</a:t>
            </a:r>
            <a:r>
              <a:rPr lang="ru-RU" dirty="0" smtClean="0">
                <a:hlinkClick r:id="rId5" tooltip="Присяга лікаря Радянського Союза"/>
              </a:rPr>
              <a:t> </a:t>
            </a:r>
            <a:r>
              <a:rPr lang="ru-RU" dirty="0" err="1" smtClean="0">
                <a:hlinkClick r:id="rId5" tooltip="Присяга лікаря Радянського Союза"/>
              </a:rPr>
              <a:t>Радянського</a:t>
            </a:r>
            <a:r>
              <a:rPr lang="ru-RU" dirty="0" smtClean="0">
                <a:hlinkClick r:id="rId5" tooltip="Присяга лікаря Радянського Союза"/>
              </a:rPr>
              <a:t> Союзу</a:t>
            </a:r>
            <a:r>
              <a:rPr lang="ru-RU" dirty="0" smtClean="0"/>
              <a:t>.</a:t>
            </a:r>
            <a:endParaRPr lang="en-US" dirty="0" smtClean="0"/>
          </a:p>
          <a:p>
            <a:endParaRPr lang="uk-UA" dirty="0" smtClean="0"/>
          </a:p>
          <a:p>
            <a:r>
              <a:rPr lang="uk-UA" dirty="0" smtClean="0"/>
              <a:t>Більшість людей має вельми смутне уявлення про Гіппократа знаючи лише, те, що він був пов’язаний з практичною медициною; їх цілком влаштовує той факт, що перш ніж почати свою професійну кар’єру, дають клятву Гіппократа.</a:t>
            </a:r>
            <a:endParaRPr lang="ru-RU" dirty="0"/>
          </a:p>
        </p:txBody>
      </p:sp>
      <p:pic>
        <p:nvPicPr>
          <p:cNvPr id="16392" name="Picture 8" descr="http://bibliotekar.ru/426hippo/index.files/image001.jpg"/>
          <p:cNvPicPr>
            <a:picLocks noChangeAspect="1" noChangeArrowheads="1"/>
          </p:cNvPicPr>
          <p:nvPr/>
        </p:nvPicPr>
        <p:blipFill>
          <a:blip r:embed="rId6"/>
          <a:srcRect/>
          <a:stretch>
            <a:fillRect/>
          </a:stretch>
        </p:blipFill>
        <p:spPr bwMode="auto">
          <a:xfrm>
            <a:off x="5572132" y="1428736"/>
            <a:ext cx="3000396" cy="468396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1000108"/>
            <a:ext cx="8686800" cy="4525963"/>
          </a:xfrm>
        </p:spPr>
        <p:txBody>
          <a:bodyPr>
            <a:normAutofit/>
          </a:bodyPr>
          <a:lstStyle/>
          <a:p>
            <a:r>
              <a:rPr lang="uk-UA" sz="2400" dirty="0" smtClean="0"/>
              <a:t>Ми можемо бути впевненні у тому, що Гіппократ підтримував філософію Піфагора, оскільки на той час, лише цей світогляд, серйозно відносився до ідеї святості життя. Клятва Гіппократа перекладена кількова мовами світу, але до сьогодні, клятву перероблювали та перекручували чимало.</a:t>
            </a:r>
            <a:endParaRPr lang="ru-RU" sz="2400" dirty="0"/>
          </a:p>
        </p:txBody>
      </p:sp>
      <p:pic>
        <p:nvPicPr>
          <p:cNvPr id="4" name="Picture 2" descr="http://t0.gstatic.com/images?q=tbn:ANd9GcQvohhHYR7j0RULekRTfD4b4mONH2La0bBRjfNdU0L2bxnh8SJ_"/>
          <p:cNvPicPr>
            <a:picLocks noChangeAspect="1" noChangeArrowheads="1"/>
          </p:cNvPicPr>
          <p:nvPr/>
        </p:nvPicPr>
        <p:blipFill>
          <a:blip r:embed="rId2"/>
          <a:srcRect/>
          <a:stretch>
            <a:fillRect/>
          </a:stretch>
        </p:blipFill>
        <p:spPr bwMode="auto">
          <a:xfrm>
            <a:off x="1000100" y="3786190"/>
            <a:ext cx="3681985" cy="2441317"/>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5" name="Picture 4" descr="http://t2.gstatic.com/images?q=tbn:ANd9GcTZXYXrNgQy6OU2KlFpOa_GqGdVJ0brBZVIAfteBJjk_Ms4iOCVFw"/>
          <p:cNvPicPr>
            <a:picLocks noChangeAspect="1" noChangeArrowheads="1"/>
          </p:cNvPicPr>
          <p:nvPr/>
        </p:nvPicPr>
        <p:blipFill>
          <a:blip r:embed="rId3"/>
          <a:srcRect/>
          <a:stretch>
            <a:fillRect/>
          </a:stretch>
        </p:blipFill>
        <p:spPr bwMode="auto">
          <a:xfrm>
            <a:off x="5000628" y="3214686"/>
            <a:ext cx="3541229" cy="2571768"/>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Файл:HippocraticOath.jpg"/>
          <p:cNvPicPr>
            <a:picLocks noChangeAspect="1" noChangeArrowheads="1"/>
          </p:cNvPicPr>
          <p:nvPr/>
        </p:nvPicPr>
        <p:blipFill>
          <a:blip r:embed="rId2"/>
          <a:srcRect/>
          <a:stretch>
            <a:fillRect/>
          </a:stretch>
        </p:blipFill>
        <p:spPr bwMode="auto">
          <a:xfrm>
            <a:off x="857224" y="642918"/>
            <a:ext cx="4357718" cy="5705476"/>
          </a:xfrm>
          <a:prstGeom prst="rect">
            <a:avLst/>
          </a:prstGeom>
          <a:noFill/>
        </p:spPr>
      </p:pic>
      <p:sp>
        <p:nvSpPr>
          <p:cNvPr id="5" name="TextBox 4"/>
          <p:cNvSpPr txBox="1"/>
          <p:nvPr/>
        </p:nvSpPr>
        <p:spPr>
          <a:xfrm>
            <a:off x="5357818" y="1857364"/>
            <a:ext cx="3214710" cy="923330"/>
          </a:xfrm>
          <a:prstGeom prst="rect">
            <a:avLst/>
          </a:prstGeom>
          <a:noFill/>
        </p:spPr>
        <p:txBody>
          <a:bodyPr wrap="square" rtlCol="0">
            <a:spAutoFit/>
          </a:bodyPr>
          <a:lstStyle/>
          <a:p>
            <a:r>
              <a:rPr lang="ru-RU"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Рукопис</a:t>
            </a:r>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XII </a:t>
            </a:r>
            <a:r>
              <a:rPr lang="ru-RU"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сторіччя</a:t>
            </a:r>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ru-RU"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з</a:t>
            </a:r>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текстом </a:t>
            </a:r>
            <a:r>
              <a:rPr lang="ru-RU"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Клятви</a:t>
            </a:r>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у </a:t>
            </a:r>
            <a:r>
              <a:rPr lang="ru-RU"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вигляді</a:t>
            </a:r>
            <a:r>
              <a:rPr lang="ru-RU"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ru-RU"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хреста</a:t>
            </a:r>
            <a:endParaRPr lang="ru-RU"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Текст </a:t>
            </a:r>
            <a:r>
              <a:rPr lang="ru-RU" b="1"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клятви</a:t>
            </a:r>
            <a:r>
              <a:rPr lang="ru-RU" b="1"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ru-RU" b="1"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мовою</a:t>
            </a:r>
            <a:r>
              <a:rPr lang="ru-RU" b="1"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a:t>
            </a:r>
            <a:r>
              <a:rPr lang="ru-RU" b="1"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оригіналу</a:t>
            </a:r>
            <a:r>
              <a:rPr lang="ru-RU" dirty="0" smtClean="0"/>
              <a:t/>
            </a:r>
            <a:br>
              <a:rPr lang="ru-RU" dirty="0" smtClean="0"/>
            </a:br>
            <a:endParaRPr lang="ru-RU" dirty="0"/>
          </a:p>
        </p:txBody>
      </p:sp>
      <p:sp>
        <p:nvSpPr>
          <p:cNvPr id="4" name="Прямоугольник 3"/>
          <p:cNvSpPr/>
          <p:nvPr/>
        </p:nvSpPr>
        <p:spPr>
          <a:xfrm>
            <a:off x="714348" y="1142984"/>
            <a:ext cx="7858180" cy="5047536"/>
          </a:xfrm>
          <a:prstGeom prst="rect">
            <a:avLst/>
          </a:prstGeom>
        </p:spPr>
        <p:txBody>
          <a:bodyPr wrap="square">
            <a:spAutoFit/>
          </a:bodyPr>
          <a:lstStyle/>
          <a:p>
            <a:r>
              <a:rPr lang="el-GR" dirty="0" smtClean="0"/>
              <a:t>«</a:t>
            </a:r>
            <a:r>
              <a:rPr lang="el-GR" sz="1600" i="1" dirty="0" smtClean="0"/>
              <a:t>Ὄμνυμι Ἀπόλλωνα ἰητρὸν, καὶ Ἀσκληπιὸν, καὶ Ὑγείαν, καὶ Πανάκειαν, καὶ θεοὺς πάντας τε καὶ πάσας, ἵστορας ποιεύμενος, ἐπιτελέα ποιήσειν κατὰ δύναμιν καὶ κρίσιν ἐμὴν ὅρκον τόνδε καὶ ξυγγραφὴν τήνδε. Ἡγήσασθαι μὲν τὸν διδάξαντά με τὴν τέχνην ταύτην ἴσα γενέτῃσιν ἐμοῖσι, καὶ βίου κοινώσασθαι, καὶ χρεῶν χρηίζοντι μετάδοσιν ποιήσασθαι, καὶ γένος τὸ ἐξ ωὐτέου ἀδελφοῖς ἴσον ἐπικρινέειν ἄῤῥεσι, καὶ διδάξειν τὴν τέχνην ταύτην, ἢν χρηίζωσι μανθάνειν, ἄνευ μισθοῦ καὶ ξυγγραφῆς, παραγγελίης τε καὶ ἀκροήσιος καὶ τῆς λοιπῆς ἁπάσης μαθήσιος μετάδοσιν ποιήσασθαι υἱοῖσί τε ἐμοῖσι, καὶ τοῖσι τοῦ ἐμὲ διδάξαντος, καὶ μαθηταῖσι συγγεγραμμένοισί τε καὶ ὡρκισμένοις νόμῳ ἰητρικῷ, ἄλλῳ δὲ οὐδενί. Διαιτήμασί τε χρήσομαι ἐπ' ὠφελείῃ καμνόντων κατὰ δύναμιν καὶ κρίσιν ἐμὴν, ἐπὶ δηλήσει δὲ καὶ ἀδικίῃ εἴρξειν. Οὐ δώσω δὲ οὐδὲ φάρμακον οὐδενὶ αἰτηθεὶς θανάσιμον, οὐδὲ ὑφηγήσομαι ξυμβουλίην τοιήνδε. Ὁμοίως δὲ οὐδὲ γυναικὶ πεσσὸν φθόριον δώσω. Ἁγνῶς δὲ καὶ ὁσίως διατηρήσω βίον τὸν ἐμὸν καὶ τέχνην τὴν ἐμήν. Οὐ τεμέω δὲ οὐδὲ μὴν λιθιῶντας, ἐκχωρήσω δὲ ἐργάτῃσιν ἀνδράσι πρήξιος τῆσδε. Ἐς οἰκίας δὲ ὁκόσας ἂν ἐσίω, ἐσελεύσομαι ἐπ' ὠφελείῃ καμνόντων, ἐκτὸς ἐὼν πάσης ἀδικίης ἑκουσίης καὶ φθορίης, τῆς τε ἄλλης καὶ ἀφροδισίων ἔργων ἐπί τε γυναικείων σωμάτων καὶ ἀνδρῴων, ἐλευθέρων τε καὶ δούλων. Ἃ δ' ἂν ἐν θεραπείῃ ἢ ἴδω, ἢ ἀκούσω, ἢ καὶ ἄνευ θεραπηίης κατὰ βίον ἀνθρώπων, ἃ μὴ χρή ποτε ἐκλαλέεσθαι ἔξω, σιγήσομαι, ἄῤῥητα ἡγεύμενος εἶναι τὰ τοιαῦτα. Ὅρκον μὲν οὖν μοι τόνδε ἐπιτελέα ποιέοντι, καὶ μὴ ξυγχέοντι, εἴη ἐπαύρασθαι καὶ βίου καὶ τέχνης δοξαζομένῳ παρὰ πᾶσιν ἀνθρώποις ἐς τὸν αἰεὶ χρόνον. παραβαίνοντι δὲ καὶ ἐπιορκοῦντι, τἀναντία τουτέων</a:t>
            </a:r>
            <a:r>
              <a:rPr lang="el-GR" sz="1600" dirty="0" smtClean="0"/>
              <a:t>»</a:t>
            </a:r>
            <a:endParaRPr lang="ru-RU" sz="16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Текст присяги в </a:t>
            </a:r>
            <a:r>
              <a:rPr lang="ru-RU" b="1"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перекладі</a:t>
            </a:r>
            <a:r>
              <a:rPr lang="ru-RU" b="1"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 на </a:t>
            </a:r>
            <a:r>
              <a:rPr lang="ru-RU" b="1"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латину</a:t>
            </a:r>
            <a:r>
              <a:rPr lang="ru-RU" dirty="0" smtClean="0"/>
              <a:t/>
            </a:r>
            <a:br>
              <a:rPr lang="ru-RU" dirty="0" smtClean="0"/>
            </a:br>
            <a:endParaRPr lang="ru-RU" dirty="0"/>
          </a:p>
        </p:txBody>
      </p:sp>
      <p:sp>
        <p:nvSpPr>
          <p:cNvPr id="5" name="Прямоугольник 4"/>
          <p:cNvSpPr/>
          <p:nvPr/>
        </p:nvSpPr>
        <p:spPr>
          <a:xfrm>
            <a:off x="785786" y="1214422"/>
            <a:ext cx="7786742" cy="5078313"/>
          </a:xfrm>
          <a:prstGeom prst="rect">
            <a:avLst/>
          </a:prstGeom>
        </p:spPr>
        <p:txBody>
          <a:bodyPr wrap="square">
            <a:spAutoFit/>
          </a:bodyPr>
          <a:lstStyle/>
          <a:p>
            <a:r>
              <a:rPr lang="en-US" b="1" dirty="0" err="1" smtClean="0"/>
              <a:t>Hippocratis</a:t>
            </a:r>
            <a:r>
              <a:rPr lang="en-US" b="1" dirty="0" smtClean="0"/>
              <a:t> jus — </a:t>
            </a:r>
            <a:r>
              <a:rPr lang="en-US" b="1" dirty="0" err="1" smtClean="0"/>
              <a:t>jurandum</a:t>
            </a:r>
            <a:r>
              <a:rPr lang="en-US" dirty="0" smtClean="0"/>
              <a:t/>
            </a:r>
            <a:br>
              <a:rPr lang="en-US" dirty="0" smtClean="0"/>
            </a:br>
            <a:r>
              <a:rPr lang="en-US" i="1" dirty="0" smtClean="0"/>
              <a:t>Per </a:t>
            </a:r>
            <a:r>
              <a:rPr lang="en-US" i="1" dirty="0" err="1" smtClean="0"/>
              <a:t>Apollinem</a:t>
            </a:r>
            <a:r>
              <a:rPr lang="en-US" i="1" dirty="0" smtClean="0"/>
              <a:t> </a:t>
            </a:r>
            <a:r>
              <a:rPr lang="en-US" i="1" dirty="0" err="1" smtClean="0"/>
              <a:t>medicum</a:t>
            </a:r>
            <a:r>
              <a:rPr lang="en-US" i="1" dirty="0" smtClean="0"/>
              <a:t> et </a:t>
            </a:r>
            <a:r>
              <a:rPr lang="en-US" i="1" dirty="0" err="1" smtClean="0"/>
              <a:t>Aesculapium</a:t>
            </a:r>
            <a:r>
              <a:rPr lang="en-US" i="1" dirty="0" smtClean="0"/>
              <a:t>, </a:t>
            </a:r>
            <a:r>
              <a:rPr lang="en-US" i="1" dirty="0" err="1" smtClean="0"/>
              <a:t>Hygiamque</a:t>
            </a:r>
            <a:r>
              <a:rPr lang="en-US" i="1" dirty="0" smtClean="0"/>
              <a:t> et </a:t>
            </a:r>
            <a:r>
              <a:rPr lang="en-US" i="1" dirty="0" err="1" smtClean="0"/>
              <a:t>Panaceam</a:t>
            </a:r>
            <a:r>
              <a:rPr lang="en-US" i="1" dirty="0" smtClean="0"/>
              <a:t> </a:t>
            </a:r>
            <a:r>
              <a:rPr lang="en-US" i="1" dirty="0" err="1" smtClean="0"/>
              <a:t>juro</a:t>
            </a:r>
            <a:r>
              <a:rPr lang="en-US" i="1" dirty="0" smtClean="0"/>
              <a:t>, </a:t>
            </a:r>
            <a:r>
              <a:rPr lang="en-US" i="1" dirty="0" err="1" smtClean="0"/>
              <a:t>deos</a:t>
            </a:r>
            <a:r>
              <a:rPr lang="en-US" i="1" dirty="0" smtClean="0"/>
              <a:t> </a:t>
            </a:r>
            <a:r>
              <a:rPr lang="en-US" i="1" dirty="0" err="1" smtClean="0"/>
              <a:t>deasque</a:t>
            </a:r>
            <a:r>
              <a:rPr lang="en-US" i="1" dirty="0" smtClean="0"/>
              <a:t> </a:t>
            </a:r>
            <a:r>
              <a:rPr lang="en-US" i="1" dirty="0" err="1" smtClean="0"/>
              <a:t>omnes</a:t>
            </a:r>
            <a:r>
              <a:rPr lang="en-US" i="1" dirty="0" smtClean="0"/>
              <a:t> testes </a:t>
            </a:r>
            <a:r>
              <a:rPr lang="en-US" i="1" dirty="0" err="1" smtClean="0"/>
              <a:t>citans</a:t>
            </a:r>
            <a:r>
              <a:rPr lang="en-US" i="1" dirty="0" smtClean="0"/>
              <a:t>, </a:t>
            </a:r>
            <a:r>
              <a:rPr lang="en-US" i="1" dirty="0" err="1" smtClean="0"/>
              <a:t>mepte</a:t>
            </a:r>
            <a:r>
              <a:rPr lang="en-US" i="1" dirty="0" smtClean="0"/>
              <a:t> </a:t>
            </a:r>
            <a:r>
              <a:rPr lang="en-US" i="1" dirty="0" err="1" smtClean="0"/>
              <a:t>viribus</a:t>
            </a:r>
            <a:r>
              <a:rPr lang="en-US" i="1" dirty="0" smtClean="0"/>
              <a:t> et </a:t>
            </a:r>
            <a:r>
              <a:rPr lang="en-US" i="1" dirty="0" err="1" smtClean="0"/>
              <a:t>judicio</a:t>
            </a:r>
            <a:r>
              <a:rPr lang="en-US" i="1" dirty="0" smtClean="0"/>
              <a:t> </a:t>
            </a:r>
            <a:r>
              <a:rPr lang="en-US" i="1" dirty="0" err="1" smtClean="0"/>
              <a:t>meo</a:t>
            </a:r>
            <a:r>
              <a:rPr lang="en-US" i="1" dirty="0" smtClean="0"/>
              <a:t> </a:t>
            </a:r>
            <a:r>
              <a:rPr lang="en-US" i="1" dirty="0" err="1" smtClean="0"/>
              <a:t>hos</a:t>
            </a:r>
            <a:r>
              <a:rPr lang="en-US" i="1" dirty="0" smtClean="0"/>
              <a:t> </a:t>
            </a:r>
            <a:r>
              <a:rPr lang="en-US" i="1" dirty="0" err="1" smtClean="0"/>
              <a:t>jusjurandum</a:t>
            </a:r>
            <a:r>
              <a:rPr lang="en-US" i="1" dirty="0" smtClean="0"/>
              <a:t> et </a:t>
            </a:r>
            <a:r>
              <a:rPr lang="en-US" i="1" dirty="0" err="1" smtClean="0"/>
              <a:t>hanc</a:t>
            </a:r>
            <a:r>
              <a:rPr lang="en-US" i="1" dirty="0" smtClean="0"/>
              <a:t> </a:t>
            </a:r>
            <a:r>
              <a:rPr lang="en-US" i="1" dirty="0" err="1" smtClean="0"/>
              <a:t>stipulationem</a:t>
            </a:r>
            <a:r>
              <a:rPr lang="en-US" i="1" dirty="0" smtClean="0"/>
              <a:t> </a:t>
            </a:r>
            <a:r>
              <a:rPr lang="en-US" i="1" dirty="0" err="1" smtClean="0"/>
              <a:t>plene</a:t>
            </a:r>
            <a:r>
              <a:rPr lang="en-US" i="1" dirty="0" smtClean="0"/>
              <a:t> </a:t>
            </a:r>
            <a:r>
              <a:rPr lang="en-US" i="1" dirty="0" err="1" smtClean="0"/>
              <a:t>praestaturum</a:t>
            </a:r>
            <a:r>
              <a:rPr lang="en-US" i="1" dirty="0" smtClean="0"/>
              <a:t>.</a:t>
            </a:r>
            <a:br>
              <a:rPr lang="en-US" i="1" dirty="0" smtClean="0"/>
            </a:br>
            <a:r>
              <a:rPr lang="en-US" i="1" dirty="0" smtClean="0"/>
              <a:t>Ilium </a:t>
            </a:r>
            <a:r>
              <a:rPr lang="en-US" i="1" dirty="0" err="1" smtClean="0"/>
              <a:t>nempe</a:t>
            </a:r>
            <a:r>
              <a:rPr lang="en-US" i="1" dirty="0" smtClean="0"/>
              <a:t> </a:t>
            </a:r>
            <a:r>
              <a:rPr lang="en-US" i="1" dirty="0" err="1" smtClean="0"/>
              <a:t>parentum</a:t>
            </a:r>
            <a:r>
              <a:rPr lang="en-US" i="1" dirty="0" smtClean="0"/>
              <a:t> </a:t>
            </a:r>
            <a:r>
              <a:rPr lang="en-US" i="1" dirty="0" err="1" smtClean="0"/>
              <a:t>meorum</a:t>
            </a:r>
            <a:r>
              <a:rPr lang="en-US" i="1" dirty="0" smtClean="0"/>
              <a:t> loco </a:t>
            </a:r>
            <a:r>
              <a:rPr lang="en-US" i="1" dirty="0" err="1" smtClean="0"/>
              <a:t>habitumm</a:t>
            </a:r>
            <a:r>
              <a:rPr lang="en-US" i="1" dirty="0" smtClean="0"/>
              <a:t> </a:t>
            </a:r>
            <a:r>
              <a:rPr lang="en-US" i="1" dirty="0" err="1" smtClean="0"/>
              <a:t>spondeo</a:t>
            </a:r>
            <a:r>
              <a:rPr lang="en-US" i="1" dirty="0" smtClean="0"/>
              <a:t>, qui me </a:t>
            </a:r>
            <a:r>
              <a:rPr lang="en-US" i="1" dirty="0" err="1" smtClean="0"/>
              <a:t>artem</a:t>
            </a:r>
            <a:r>
              <a:rPr lang="en-US" i="1" dirty="0" smtClean="0"/>
              <a:t> </a:t>
            </a:r>
            <a:r>
              <a:rPr lang="en-US" i="1" dirty="0" err="1" smtClean="0"/>
              <a:t>istam</a:t>
            </a:r>
            <a:r>
              <a:rPr lang="en-US" i="1" dirty="0" smtClean="0"/>
              <a:t> </a:t>
            </a:r>
            <a:r>
              <a:rPr lang="en-US" i="1" dirty="0" err="1" smtClean="0"/>
              <a:t>docuit</a:t>
            </a:r>
            <a:r>
              <a:rPr lang="en-US" i="1" dirty="0" smtClean="0"/>
              <a:t>, </a:t>
            </a:r>
            <a:r>
              <a:rPr lang="en-US" i="1" dirty="0" err="1" smtClean="0"/>
              <a:t>eique</a:t>
            </a:r>
            <a:r>
              <a:rPr lang="en-US" i="1" dirty="0" smtClean="0"/>
              <a:t> </a:t>
            </a:r>
            <a:r>
              <a:rPr lang="en-US" i="1" dirty="0" err="1" smtClean="0"/>
              <a:t>alimenta</a:t>
            </a:r>
            <a:r>
              <a:rPr lang="en-US" i="1" dirty="0" smtClean="0"/>
              <a:t> </a:t>
            </a:r>
            <a:r>
              <a:rPr lang="en-US" i="1" dirty="0" err="1" smtClean="0"/>
              <a:t>impertirurum</a:t>
            </a:r>
            <a:r>
              <a:rPr lang="en-US" i="1" dirty="0" smtClean="0"/>
              <a:t>, et </a:t>
            </a:r>
            <a:r>
              <a:rPr lang="en-US" i="1" dirty="0" err="1" smtClean="0"/>
              <a:t>quibuscunque</a:t>
            </a:r>
            <a:r>
              <a:rPr lang="en-US" i="1" dirty="0" smtClean="0"/>
              <a:t> opus </a:t>
            </a:r>
            <a:r>
              <a:rPr lang="en-US" i="1" dirty="0" err="1" smtClean="0"/>
              <a:t>habuerit</a:t>
            </a:r>
            <a:r>
              <a:rPr lang="en-US" i="1" dirty="0" smtClean="0"/>
              <a:t>, </a:t>
            </a:r>
            <a:r>
              <a:rPr lang="en-US" i="1" dirty="0" err="1" smtClean="0"/>
              <a:t>suppeditaturum</a:t>
            </a:r>
            <a:r>
              <a:rPr lang="en-US" i="1" dirty="0" smtClean="0"/>
              <a:t>.</a:t>
            </a:r>
            <a:r>
              <a:rPr lang="en-US" dirty="0" smtClean="0"/>
              <a:t/>
            </a:r>
            <a:br>
              <a:rPr lang="en-US" dirty="0" smtClean="0"/>
            </a:br>
            <a:r>
              <a:rPr lang="en-US" i="1" dirty="0" err="1" smtClean="0"/>
              <a:t>Victus</a:t>
            </a:r>
            <a:r>
              <a:rPr lang="en-US" i="1" dirty="0" smtClean="0"/>
              <a:t> </a:t>
            </a:r>
            <a:r>
              <a:rPr lang="en-US" i="1" dirty="0" err="1" smtClean="0"/>
              <a:t>etiam</a:t>
            </a:r>
            <a:r>
              <a:rPr lang="en-US" i="1" dirty="0" smtClean="0"/>
              <a:t> </a:t>
            </a:r>
            <a:r>
              <a:rPr lang="en-US" i="1" dirty="0" err="1" smtClean="0"/>
              <a:t>rationem</a:t>
            </a:r>
            <a:r>
              <a:rPr lang="en-US" i="1" dirty="0" smtClean="0"/>
              <a:t> pro </a:t>
            </a:r>
            <a:r>
              <a:rPr lang="en-US" i="1" dirty="0" err="1" smtClean="0"/>
              <a:t>virili</a:t>
            </a:r>
            <a:r>
              <a:rPr lang="en-US" i="1" dirty="0" smtClean="0"/>
              <a:t> et </a:t>
            </a:r>
            <a:r>
              <a:rPr lang="en-US" i="1" dirty="0" err="1" smtClean="0"/>
              <a:t>ingenio</a:t>
            </a:r>
            <a:r>
              <a:rPr lang="en-US" i="1" dirty="0" smtClean="0"/>
              <a:t> </a:t>
            </a:r>
            <a:r>
              <a:rPr lang="en-US" i="1" dirty="0" err="1" smtClean="0"/>
              <a:t>meo</a:t>
            </a:r>
            <a:r>
              <a:rPr lang="en-US" i="1" dirty="0" smtClean="0"/>
              <a:t> </a:t>
            </a:r>
            <a:r>
              <a:rPr lang="en-US" i="1" dirty="0" err="1" smtClean="0"/>
              <a:t>aegris</a:t>
            </a:r>
            <a:r>
              <a:rPr lang="en-US" i="1" dirty="0" smtClean="0"/>
              <a:t> </a:t>
            </a:r>
            <a:r>
              <a:rPr lang="en-US" i="1" dirty="0" err="1" smtClean="0"/>
              <a:t>salutarem</a:t>
            </a:r>
            <a:r>
              <a:rPr lang="en-US" i="1" dirty="0" smtClean="0"/>
              <a:t> </a:t>
            </a:r>
            <a:r>
              <a:rPr lang="en-US" i="1" dirty="0" err="1" smtClean="0"/>
              <a:t>praescripturum</a:t>
            </a:r>
            <a:r>
              <a:rPr lang="en-US" i="1" dirty="0" smtClean="0"/>
              <a:t> a </a:t>
            </a:r>
            <a:r>
              <a:rPr lang="en-US" i="1" dirty="0" err="1" smtClean="0"/>
              <a:t>pemiciosa</a:t>
            </a:r>
            <a:r>
              <a:rPr lang="en-US" i="1" dirty="0" smtClean="0"/>
              <a:t> </a:t>
            </a:r>
            <a:r>
              <a:rPr lang="en-US" i="1" dirty="0" err="1" smtClean="0"/>
              <a:t>vero</a:t>
            </a:r>
            <a:r>
              <a:rPr lang="en-US" i="1" dirty="0" smtClean="0"/>
              <a:t> et </a:t>
            </a:r>
            <a:r>
              <a:rPr lang="en-US" i="1" dirty="0" err="1" smtClean="0"/>
              <a:t>improba</a:t>
            </a:r>
            <a:r>
              <a:rPr lang="en-US" i="1" dirty="0" smtClean="0"/>
              <a:t> </a:t>
            </a:r>
            <a:r>
              <a:rPr lang="en-US" i="1" dirty="0" err="1" smtClean="0"/>
              <a:t>eosdem</a:t>
            </a:r>
            <a:r>
              <a:rPr lang="en-US" i="1" dirty="0" smtClean="0"/>
              <a:t> </a:t>
            </a:r>
            <a:r>
              <a:rPr lang="en-US" i="1" dirty="0" err="1" smtClean="0"/>
              <a:t>prohibiturum</a:t>
            </a:r>
            <a:r>
              <a:rPr lang="en-US" i="1" dirty="0" smtClean="0"/>
              <a:t>. Nullius </a:t>
            </a:r>
            <a:r>
              <a:rPr lang="en-US" i="1" dirty="0" err="1" smtClean="0"/>
              <a:t>praeterea</a:t>
            </a:r>
            <a:r>
              <a:rPr lang="en-US" i="1" dirty="0" smtClean="0"/>
              <a:t> </a:t>
            </a:r>
            <a:r>
              <a:rPr lang="en-US" i="1" dirty="0" err="1" smtClean="0"/>
              <a:t>precibus</a:t>
            </a:r>
            <a:r>
              <a:rPr lang="en-US" i="1" dirty="0" smtClean="0"/>
              <a:t> </a:t>
            </a:r>
            <a:r>
              <a:rPr lang="en-US" i="1" dirty="0" err="1" smtClean="0"/>
              <a:t>adductus</a:t>
            </a:r>
            <a:r>
              <a:rPr lang="en-US" i="1" dirty="0" smtClean="0"/>
              <a:t>, </a:t>
            </a:r>
            <a:r>
              <a:rPr lang="en-US" i="1" dirty="0" err="1" smtClean="0"/>
              <a:t>mortiferum</a:t>
            </a:r>
            <a:r>
              <a:rPr lang="en-US" i="1" dirty="0" smtClean="0"/>
              <a:t> </a:t>
            </a:r>
            <a:r>
              <a:rPr lang="en-US" i="1" dirty="0" err="1" smtClean="0"/>
              <a:t>medicamentum</a:t>
            </a:r>
            <a:r>
              <a:rPr lang="en-US" i="1" dirty="0" smtClean="0"/>
              <a:t> </a:t>
            </a:r>
            <a:r>
              <a:rPr lang="en-US" i="1" dirty="0" err="1" smtClean="0"/>
              <a:t>cuique</a:t>
            </a:r>
            <a:r>
              <a:rPr lang="en-US" i="1" dirty="0" smtClean="0"/>
              <a:t> </a:t>
            </a:r>
            <a:r>
              <a:rPr lang="en-US" i="1" dirty="0" err="1" smtClean="0"/>
              <a:t>propinabo</a:t>
            </a:r>
            <a:r>
              <a:rPr lang="en-US" i="1" dirty="0" smtClean="0"/>
              <a:t>, </a:t>
            </a:r>
            <a:r>
              <a:rPr lang="en-US" i="1" dirty="0" err="1" smtClean="0"/>
              <a:t>neque</a:t>
            </a:r>
            <a:r>
              <a:rPr lang="en-US" i="1" dirty="0" smtClean="0"/>
              <a:t> </a:t>
            </a:r>
            <a:r>
              <a:rPr lang="en-US" i="1" dirty="0" err="1" smtClean="0"/>
              <a:t>huius</a:t>
            </a:r>
            <a:r>
              <a:rPr lang="en-US" i="1" dirty="0" smtClean="0"/>
              <a:t> </a:t>
            </a:r>
            <a:r>
              <a:rPr lang="en-US" i="1" dirty="0" err="1" smtClean="0"/>
              <a:t>rei</a:t>
            </a:r>
            <a:r>
              <a:rPr lang="en-US" i="1" dirty="0" smtClean="0"/>
              <a:t> </a:t>
            </a:r>
            <a:r>
              <a:rPr lang="en-US" i="1" dirty="0" err="1" smtClean="0"/>
              <a:t>consilium</a:t>
            </a:r>
            <a:r>
              <a:rPr lang="en-US" i="1" dirty="0" smtClean="0"/>
              <a:t> </a:t>
            </a:r>
            <a:r>
              <a:rPr lang="en-US" i="1" dirty="0" err="1" smtClean="0"/>
              <a:t>dabo</a:t>
            </a:r>
            <a:r>
              <a:rPr lang="en-US" i="1" dirty="0" smtClean="0"/>
              <a:t>. </a:t>
            </a:r>
            <a:r>
              <a:rPr lang="en-US" i="1" dirty="0" err="1" smtClean="0"/>
              <a:t>Casie</a:t>
            </a:r>
            <a:r>
              <a:rPr lang="en-US" i="1" dirty="0" smtClean="0"/>
              <a:t> et </a:t>
            </a:r>
            <a:r>
              <a:rPr lang="en-US" i="1" dirty="0" err="1" smtClean="0"/>
              <a:t>sancte</a:t>
            </a:r>
            <a:r>
              <a:rPr lang="en-US" i="1" dirty="0" smtClean="0"/>
              <a:t> </a:t>
            </a:r>
            <a:r>
              <a:rPr lang="en-US" i="1" dirty="0" err="1" smtClean="0"/>
              <a:t>colam</a:t>
            </a:r>
            <a:r>
              <a:rPr lang="en-US" i="1" dirty="0" smtClean="0"/>
              <a:t> et </a:t>
            </a:r>
            <a:r>
              <a:rPr lang="en-US" i="1" dirty="0" err="1" smtClean="0"/>
              <a:t>artem</a:t>
            </a:r>
            <a:r>
              <a:rPr lang="en-US" i="1" dirty="0" smtClean="0"/>
              <a:t> </a:t>
            </a:r>
            <a:r>
              <a:rPr lang="en-US" i="1" dirty="0" err="1" smtClean="0"/>
              <a:t>meam</a:t>
            </a:r>
            <a:r>
              <a:rPr lang="en-US" i="1" dirty="0" smtClean="0"/>
              <a:t>.</a:t>
            </a:r>
            <a:r>
              <a:rPr lang="en-US" dirty="0" smtClean="0"/>
              <a:t/>
            </a:r>
            <a:br>
              <a:rPr lang="en-US" dirty="0" smtClean="0"/>
            </a:br>
            <a:r>
              <a:rPr lang="en-US" i="1" dirty="0" err="1" smtClean="0"/>
              <a:t>Quaecumque</a:t>
            </a:r>
            <a:r>
              <a:rPr lang="en-US" i="1" dirty="0" smtClean="0"/>
              <a:t> </a:t>
            </a:r>
            <a:r>
              <a:rPr lang="en-US" i="1" dirty="0" err="1" smtClean="0"/>
              <a:t>vero</a:t>
            </a:r>
            <a:r>
              <a:rPr lang="en-US" i="1" dirty="0" smtClean="0"/>
              <a:t> in vita </a:t>
            </a:r>
            <a:r>
              <a:rPr lang="en-US" i="1" dirty="0" err="1" smtClean="0"/>
              <a:t>hominum</a:t>
            </a:r>
            <a:r>
              <a:rPr lang="en-US" i="1" dirty="0" smtClean="0"/>
              <a:t> </a:t>
            </a:r>
            <a:r>
              <a:rPr lang="en-US" i="1" dirty="0" err="1" smtClean="0"/>
              <a:t>sive</a:t>
            </a:r>
            <a:r>
              <a:rPr lang="en-US" i="1" dirty="0" smtClean="0"/>
              <a:t> </a:t>
            </a:r>
            <a:r>
              <a:rPr lang="en-US" i="1" dirty="0" err="1" smtClean="0"/>
              <a:t>medicinam</a:t>
            </a:r>
            <a:r>
              <a:rPr lang="en-US" i="1" dirty="0" smtClean="0"/>
              <a:t> </a:t>
            </a:r>
            <a:r>
              <a:rPr lang="en-US" i="1" dirty="0" err="1" smtClean="0"/>
              <a:t>factitans</a:t>
            </a:r>
            <a:r>
              <a:rPr lang="en-US" i="1" dirty="0" smtClean="0"/>
              <a:t>, </a:t>
            </a:r>
            <a:r>
              <a:rPr lang="en-US" i="1" dirty="0" err="1" smtClean="0"/>
              <a:t>sive</a:t>
            </a:r>
            <a:r>
              <a:rPr lang="en-US" i="1" dirty="0" smtClean="0"/>
              <a:t> non, </a:t>
            </a:r>
            <a:r>
              <a:rPr lang="en-US" i="1" dirty="0" err="1" smtClean="0"/>
              <a:t>vel</a:t>
            </a:r>
            <a:r>
              <a:rPr lang="en-US" i="1" dirty="0" smtClean="0"/>
              <a:t> </a:t>
            </a:r>
            <a:r>
              <a:rPr lang="en-US" i="1" dirty="0" err="1" smtClean="0"/>
              <a:t>videro</a:t>
            </a:r>
            <a:r>
              <a:rPr lang="en-US" i="1" dirty="0" smtClean="0"/>
              <a:t>, </a:t>
            </a:r>
            <a:r>
              <a:rPr lang="en-US" i="1" dirty="0" err="1" smtClean="0"/>
              <a:t>vel</a:t>
            </a:r>
            <a:r>
              <a:rPr lang="en-US" i="1" dirty="0" smtClean="0"/>
              <a:t> </a:t>
            </a:r>
            <a:r>
              <a:rPr lang="en-US" i="1" dirty="0" err="1" smtClean="0"/>
              <a:t>audivero</a:t>
            </a:r>
            <a:r>
              <a:rPr lang="en-US" i="1" dirty="0" smtClean="0"/>
              <a:t>, quae in </a:t>
            </a:r>
            <a:r>
              <a:rPr lang="en-US" i="1" dirty="0" err="1" smtClean="0"/>
              <a:t>vulgus</a:t>
            </a:r>
            <a:r>
              <a:rPr lang="en-US" i="1" dirty="0" smtClean="0"/>
              <a:t> </a:t>
            </a:r>
            <a:r>
              <a:rPr lang="en-US" i="1" dirty="0" err="1" smtClean="0"/>
              <a:t>efferre</a:t>
            </a:r>
            <a:r>
              <a:rPr lang="en-US" i="1" dirty="0" smtClean="0"/>
              <a:t> non </a:t>
            </a:r>
            <a:r>
              <a:rPr lang="en-US" i="1" dirty="0" err="1" smtClean="0"/>
              <a:t>decet</a:t>
            </a:r>
            <a:r>
              <a:rPr lang="en-US" i="1" dirty="0" smtClean="0"/>
              <a:t>, ea </a:t>
            </a:r>
            <a:r>
              <a:rPr lang="en-US" i="1" dirty="0" err="1" smtClean="0"/>
              <a:t>reticebo</a:t>
            </a:r>
            <a:r>
              <a:rPr lang="en-US" i="1" dirty="0" smtClean="0"/>
              <a:t> non </a:t>
            </a:r>
            <a:r>
              <a:rPr lang="en-US" i="1" dirty="0" err="1" smtClean="0"/>
              <a:t>secus</a:t>
            </a:r>
            <a:r>
              <a:rPr lang="en-US" i="1" dirty="0" smtClean="0"/>
              <a:t> </a:t>
            </a:r>
            <a:r>
              <a:rPr lang="en-US" i="1" dirty="0" err="1" smtClean="0"/>
              <a:t>atque</a:t>
            </a:r>
            <a:r>
              <a:rPr lang="en-US" i="1" dirty="0" smtClean="0"/>
              <a:t> </a:t>
            </a:r>
            <a:r>
              <a:rPr lang="en-US" i="1" dirty="0" err="1" smtClean="0"/>
              <a:t>arcana</a:t>
            </a:r>
            <a:r>
              <a:rPr lang="en-US" i="1" dirty="0" smtClean="0"/>
              <a:t> </a:t>
            </a:r>
            <a:r>
              <a:rPr lang="en-US" i="1" dirty="0" err="1" smtClean="0"/>
              <a:t>fidei</a:t>
            </a:r>
            <a:r>
              <a:rPr lang="en-US" i="1" dirty="0" smtClean="0"/>
              <a:t> </a:t>
            </a:r>
            <a:r>
              <a:rPr lang="en-US" i="1" dirty="0" err="1" smtClean="0"/>
              <a:t>meae</a:t>
            </a:r>
            <a:r>
              <a:rPr lang="en-US" i="1" dirty="0" smtClean="0"/>
              <a:t> </a:t>
            </a:r>
            <a:r>
              <a:rPr lang="en-US" i="1" dirty="0" err="1" smtClean="0"/>
              <a:t>commissa</a:t>
            </a:r>
            <a:r>
              <a:rPr lang="en-US" i="1" dirty="0" smtClean="0"/>
              <a:t>.</a:t>
            </a:r>
            <a:r>
              <a:rPr lang="en-US" dirty="0" smtClean="0"/>
              <a:t/>
            </a:r>
            <a:br>
              <a:rPr lang="en-US" dirty="0" smtClean="0"/>
            </a:br>
            <a:r>
              <a:rPr lang="en-US" i="1" dirty="0" smtClean="0"/>
              <a:t>Quod </a:t>
            </a:r>
            <a:r>
              <a:rPr lang="en-US" i="1" dirty="0" err="1" smtClean="0"/>
              <a:t>si</a:t>
            </a:r>
            <a:r>
              <a:rPr lang="en-US" i="1" dirty="0" smtClean="0"/>
              <a:t> </a:t>
            </a:r>
            <a:r>
              <a:rPr lang="en-US" i="1" dirty="0" err="1" smtClean="0"/>
              <a:t>igitur</a:t>
            </a:r>
            <a:r>
              <a:rPr lang="en-US" i="1" dirty="0" smtClean="0"/>
              <a:t> </a:t>
            </a:r>
            <a:r>
              <a:rPr lang="en-US" i="1" dirty="0" err="1" smtClean="0"/>
              <a:t>hocce</a:t>
            </a:r>
            <a:r>
              <a:rPr lang="en-US" i="1" dirty="0" smtClean="0"/>
              <a:t> </a:t>
            </a:r>
            <a:r>
              <a:rPr lang="en-US" i="1" dirty="0" err="1" smtClean="0"/>
              <a:t>jusjurandum</a:t>
            </a:r>
            <a:r>
              <a:rPr lang="en-US" i="1" dirty="0" smtClean="0"/>
              <a:t> </a:t>
            </a:r>
            <a:r>
              <a:rPr lang="en-US" i="1" dirty="0" err="1" smtClean="0"/>
              <a:t>fideliter</a:t>
            </a:r>
            <a:r>
              <a:rPr lang="en-US" i="1" dirty="0" smtClean="0"/>
              <a:t> </a:t>
            </a:r>
            <a:r>
              <a:rPr lang="en-US" i="1" dirty="0" err="1" smtClean="0"/>
              <a:t>servem</a:t>
            </a:r>
            <a:r>
              <a:rPr lang="en-US" i="1" dirty="0" smtClean="0"/>
              <a:t>, </a:t>
            </a:r>
            <a:r>
              <a:rPr lang="en-US" i="1" dirty="0" err="1" smtClean="0"/>
              <a:t>neque</a:t>
            </a:r>
            <a:r>
              <a:rPr lang="en-US" i="1" dirty="0" smtClean="0"/>
              <a:t> </a:t>
            </a:r>
            <a:r>
              <a:rPr lang="en-US" i="1" dirty="0" err="1" smtClean="0"/>
              <a:t>violem</a:t>
            </a:r>
            <a:r>
              <a:rPr lang="en-US" i="1" dirty="0" smtClean="0"/>
              <a:t>, </a:t>
            </a:r>
            <a:r>
              <a:rPr lang="en-US" i="1" dirty="0" err="1" smtClean="0"/>
              <a:t>contingat</a:t>
            </a:r>
            <a:r>
              <a:rPr lang="en-US" i="1" dirty="0" smtClean="0"/>
              <a:t> et </a:t>
            </a:r>
            <a:r>
              <a:rPr lang="en-US" i="1" dirty="0" err="1" smtClean="0"/>
              <a:t>prospero</a:t>
            </a:r>
            <a:r>
              <a:rPr lang="en-US" i="1" dirty="0" smtClean="0"/>
              <a:t> </a:t>
            </a:r>
            <a:r>
              <a:rPr lang="en-US" i="1" dirty="0" err="1" smtClean="0"/>
              <a:t>successu</a:t>
            </a:r>
            <a:r>
              <a:rPr lang="en-US" i="1" dirty="0" smtClean="0"/>
              <a:t> tarn in vita, quam in arte mea </a:t>
            </a:r>
            <a:r>
              <a:rPr lang="en-US" i="1" dirty="0" err="1" smtClean="0"/>
              <a:t>fruar</a:t>
            </a:r>
            <a:r>
              <a:rPr lang="en-US" i="1" dirty="0" smtClean="0"/>
              <a:t> et </a:t>
            </a:r>
            <a:r>
              <a:rPr lang="en-US" i="1" dirty="0" err="1" smtClean="0"/>
              <a:t>gloriam</a:t>
            </a:r>
            <a:r>
              <a:rPr lang="en-US" i="1" dirty="0" smtClean="0"/>
              <a:t> </a:t>
            </a:r>
            <a:r>
              <a:rPr lang="en-US" i="1" dirty="0" err="1" smtClean="0"/>
              <a:t>immortalem</a:t>
            </a:r>
            <a:r>
              <a:rPr lang="en-US" i="1" dirty="0" smtClean="0"/>
              <a:t> </a:t>
            </a:r>
            <a:r>
              <a:rPr lang="en-US" i="1" dirty="0" err="1" smtClean="0"/>
              <a:t>gentium</a:t>
            </a:r>
            <a:r>
              <a:rPr lang="en-US" i="1" dirty="0" smtClean="0"/>
              <a:t> </a:t>
            </a:r>
            <a:r>
              <a:rPr lang="en-US" i="1" dirty="0" err="1" smtClean="0"/>
              <a:t>consequar</a:t>
            </a:r>
            <a:r>
              <a:rPr lang="en-US" i="1" dirty="0" smtClean="0"/>
              <a:t>. Sine </a:t>
            </a:r>
            <a:r>
              <a:rPr lang="en-US" i="1" dirty="0" err="1" smtClean="0"/>
              <a:t>autem</a:t>
            </a:r>
            <a:r>
              <a:rPr lang="en-US" i="1" dirty="0" smtClean="0"/>
              <a:t> id </a:t>
            </a:r>
            <a:r>
              <a:rPr lang="en-US" i="1" dirty="0" err="1" smtClean="0"/>
              <a:t>transgrediar</a:t>
            </a:r>
            <a:r>
              <a:rPr lang="en-US" i="1" dirty="0" smtClean="0"/>
              <a:t> et </a:t>
            </a:r>
            <a:r>
              <a:rPr lang="en-US" i="1" dirty="0" err="1" smtClean="0"/>
              <a:t>pejerem</a:t>
            </a:r>
            <a:r>
              <a:rPr lang="en-US" i="1" dirty="0" smtClean="0"/>
              <a:t> </a:t>
            </a:r>
            <a:r>
              <a:rPr lang="en-US" i="1" dirty="0" err="1" smtClean="0"/>
              <a:t>contraria</a:t>
            </a:r>
            <a:r>
              <a:rPr lang="en-US" i="1" dirty="0" smtClean="0"/>
              <a:t> </a:t>
            </a:r>
            <a:r>
              <a:rPr lang="en-US" i="1" dirty="0" err="1" smtClean="0"/>
              <a:t>hisce</a:t>
            </a:r>
            <a:r>
              <a:rPr lang="en-US" i="1" dirty="0" smtClean="0"/>
              <a:t> </a:t>
            </a:r>
            <a:r>
              <a:rPr lang="en-US" i="1" dirty="0" err="1" smtClean="0"/>
              <a:t>mihi</a:t>
            </a:r>
            <a:r>
              <a:rPr lang="en-US" i="1" dirty="0" smtClean="0"/>
              <a:t> </a:t>
            </a:r>
            <a:r>
              <a:rPr lang="en-US" i="1" dirty="0" err="1" smtClean="0"/>
              <a:t>eveniam</a:t>
            </a:r>
            <a:r>
              <a:rPr lang="en-US" i="1" dirty="0" smtClean="0"/>
              <a:t>.</a:t>
            </a:r>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55</TotalTime>
  <Words>735</Words>
  <PresentationFormat>Экран (4:3)</PresentationFormat>
  <Paragraphs>25</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Трек</vt:lpstr>
      <vt:lpstr>Виконали: учениці 11-А класу Обертович Оксана Васількова Тетяна </vt:lpstr>
      <vt:lpstr>Гіппократ</vt:lpstr>
      <vt:lpstr>Слайд 3</vt:lpstr>
      <vt:lpstr>Теоретичні погляди Гіппократа </vt:lpstr>
      <vt:lpstr>Клятва Гіппократа</vt:lpstr>
      <vt:lpstr>Слайд 6</vt:lpstr>
      <vt:lpstr>Слайд 7</vt:lpstr>
      <vt:lpstr>Текст клятви мовою оригіналу </vt:lpstr>
      <vt:lpstr>Текст присяги в перекладі на латину </vt:lpstr>
      <vt:lpstr>Текст українською </vt:lpstr>
      <vt:lpstr>Етичний кодекс лікаря України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cp:lastModifiedBy>Admin</cp:lastModifiedBy>
  <cp:revision>7</cp:revision>
  <dcterms:modified xsi:type="dcterms:W3CDTF">2013-02-02T15:56:11Z</dcterms:modified>
</cp:coreProperties>
</file>