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uk.wikipedia.org/wiki/%D0%A0%D0%B8%D0%B1%D0%B8-%D0%BA%D0%BB%D0%BE%D1%83%D0%BD%D0%B8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6%D1%96%D0%BD%D0%BA%D0%B0" TargetMode="External"/><Relationship Id="rId13" Type="http://schemas.openxmlformats.org/officeDocument/2006/relationships/hyperlink" Target="http://uk.wikipedia.org/wiki/%D0%AF%D1%94%D1%87%D0%BD%D0%B8%D0%BA%D0%B8" TargetMode="External"/><Relationship Id="rId18" Type="http://schemas.openxmlformats.org/officeDocument/2006/relationships/hyperlink" Target="http://uk.wikipedia.org/wiki/%D0%A4%D0%B0%D0%BB%D0%BB%D0%BE%D0%BF%D1%96%D1%94%D0%B2%D1%96_%D1%82%D1%80%D1%83%D0%B1%D0%B8" TargetMode="External"/><Relationship Id="rId26" Type="http://schemas.openxmlformats.org/officeDocument/2006/relationships/hyperlink" Target="http://uk.wikipedia.org/wiki/%D0%9A%D1%80%D0%BE%D0%B2" TargetMode="External"/><Relationship Id="rId3" Type="http://schemas.openxmlformats.org/officeDocument/2006/relationships/hyperlink" Target="http://uk.wikipedia.org/wiki/%D0%A4%D1%96%D0%B7%D1%96%D0%BE%D0%BB%D0%BE%D0%B3%D1%96%D1%8F" TargetMode="External"/><Relationship Id="rId21" Type="http://schemas.openxmlformats.org/officeDocument/2006/relationships/hyperlink" Target="http://uk.wikipedia.org/wiki/%D0%9C%D0%BE%D1%88%D0%BE%D0%BD%D0%BA%D0%B0" TargetMode="External"/><Relationship Id="rId34" Type="http://schemas.openxmlformats.org/officeDocument/2006/relationships/hyperlink" Target="http://uk.wikipedia.org/wiki/%D0%93%D0%BE%D1%80%D0%BC%D0%BE%D0%BD" TargetMode="External"/><Relationship Id="rId7" Type="http://schemas.openxmlformats.org/officeDocument/2006/relationships/hyperlink" Target="http://uk.wikipedia.org/wiki/%D0%A7%D0%BE%D0%BB%D0%BE%D0%B2%D1%96%D0%BA" TargetMode="External"/><Relationship Id="rId12" Type="http://schemas.openxmlformats.org/officeDocument/2006/relationships/hyperlink" Target="http://uk.wikipedia.org/wiki/%D0%AF%D1%94%D1%87%D0%BA%D0%B0" TargetMode="External"/><Relationship Id="rId17" Type="http://schemas.openxmlformats.org/officeDocument/2006/relationships/hyperlink" Target="http://uk.wikipedia.org/wiki/%D0%9C%D0%B0%D1%82%D0%BA%D0%B0_%D0%B6%D1%96%D0%BD%D0%BA%D0%B8" TargetMode="External"/><Relationship Id="rId25" Type="http://schemas.openxmlformats.org/officeDocument/2006/relationships/hyperlink" Target="http://uk.wikipedia.org/w/index.php?title=%D0%93%D0%BE%D1%80%D0%BC%D0%BE%D0%BD%D0%B0%D0%BB%D1%8C%D0%BD%D0%B0_%D1%81%D1%82%D0%B0%D1%82%D1%8C&amp;action=edit&amp;redlink=1" TargetMode="External"/><Relationship Id="rId33" Type="http://schemas.openxmlformats.org/officeDocument/2006/relationships/hyperlink" Target="http://uk.wikipedia.org/wiki/%D0%A8%D0%BA%D1%96%D1%80%D0%B0" TargetMode="External"/><Relationship Id="rId2" Type="http://schemas.openxmlformats.org/officeDocument/2006/relationships/hyperlink" Target="http://uk.wikipedia.org/wiki/%D0%90%D0%BD%D0%B0%D1%82%D0%BE%D0%BC%D1%96%D1%8F" TargetMode="External"/><Relationship Id="rId16" Type="http://schemas.openxmlformats.org/officeDocument/2006/relationships/hyperlink" Target="http://uk.wikipedia.org/w/index.php?title=%D0%A1%D1%96%D0%BC'%D1%8F%D0%BD%D0%BD%D1%96_%D0%BA%D0%B0%D0%BD%D0%B0%D0%BB%D1%8C%D1%86%D1%96&amp;action=edit&amp;redlink=1" TargetMode="External"/><Relationship Id="rId20" Type="http://schemas.openxmlformats.org/officeDocument/2006/relationships/hyperlink" Target="http://uk.wikipedia.org/wiki/%D0%A1%D1%82%D0%B0%D1%82%D0%B5%D0%B2%D0%B8%D0%B9_%D1%87%D0%BB%D0%B5%D0%BD_%D0%BB%D1%8E%D0%B4%D0%B8%D0%BD%D0%B8" TargetMode="External"/><Relationship Id="rId29" Type="http://schemas.openxmlformats.org/officeDocument/2006/relationships/hyperlink" Target="http://uk.wikipedia.org/w/index.php?title=%D0%A1%D1%82%D0%B0%D1%82%D1%8C_%D0%B2%D1%82%D0%BE%D1%80%D0%B8%D0%BD%D0%BD%D0%B8%D1%85_%D1%81%D1%82%D0%B0%D1%82%D0%B5%D0%B2%D0%B8%D1%85_%D0%BE%D0%B7%D0%BD%D0%B0%D0%BA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E%D1%80%D0%B3%D0%B0%D0%BD%D1%96%D0%B7%D0%BC" TargetMode="External"/><Relationship Id="rId11" Type="http://schemas.openxmlformats.org/officeDocument/2006/relationships/hyperlink" Target="http://uk.wikipedia.org/w/index.php?title=%D0%93%D0%BE%D0%BD%D0%B0%D0%B4%D0%BD%D0%B0_%D1%81%D1%82%D0%B0%D1%82%D1%8C&amp;action=edit&amp;redlink=1" TargetMode="External"/><Relationship Id="rId24" Type="http://schemas.openxmlformats.org/officeDocument/2006/relationships/hyperlink" Target="http://uk.wikipedia.org/wiki/%D0%A1%D1%82%D0%B0%D1%82%D0%B5%D0%B2%D1%96_%D0%B3%D1%83%D0%B1%D0%B8" TargetMode="External"/><Relationship Id="rId32" Type="http://schemas.openxmlformats.org/officeDocument/2006/relationships/hyperlink" Target="http://uk.wikipedia.org/wiki/%D0%A1%D0%BA%D0%B5%D0%BB%D0%B5%D1%82" TargetMode="External"/><Relationship Id="rId5" Type="http://schemas.openxmlformats.org/officeDocument/2006/relationships/hyperlink" Target="http://uk.wikipedia.org/wiki/%D0%93%D0%B5%D0%BD%D0%B5%D1%82%D0%B8%D0%BA%D0%B0" TargetMode="External"/><Relationship Id="rId15" Type="http://schemas.openxmlformats.org/officeDocument/2006/relationships/hyperlink" Target="http://uk.wikipedia.org/wiki/%D0%9F%D0%B5%D1%80%D0%B5%D0%B4%D0%BC%D1%96%D1%85%D1%83%D1%80%D0%BE%D0%B2%D0%B0_%D0%B7%D0%B0%D0%BB%D0%BE%D0%B7%D0%B0" TargetMode="External"/><Relationship Id="rId23" Type="http://schemas.openxmlformats.org/officeDocument/2006/relationships/hyperlink" Target="http://uk.wikipedia.org/wiki/%D0%9F%D1%96%D1%85%D0%B2%D0%B0_%D0%B6%D1%96%D0%BD%D0%BA%D0%B8" TargetMode="External"/><Relationship Id="rId28" Type="http://schemas.openxmlformats.org/officeDocument/2006/relationships/hyperlink" Target="http://uk.wikipedia.org/wiki/%D0%95%D1%81%D1%82%D1%80%D0%BE%D0%B3%D0%B5%D0%BD%D0%B8" TargetMode="External"/><Relationship Id="rId10" Type="http://schemas.openxmlformats.org/officeDocument/2006/relationships/hyperlink" Target="http://uk.wikipedia.org/wiki/%D0%A5%D1%80%D0%BE%D0%BC%D0%BE%D1%81%D0%BE%D0%BC%D0%B0" TargetMode="External"/><Relationship Id="rId19" Type="http://schemas.openxmlformats.org/officeDocument/2006/relationships/hyperlink" Target="http://uk.wikipedia.org/w/index.php?title=%D0%97%D0%BE%D0%B2%D0%BD%D1%96%D1%88%D0%BD%D1%8F_%D0%B3%D0%B5%D0%BD%D1%96%D1%82%D0%B0%D0%BB%D1%8C%D0%BD%D0%B0_%D1%81%D1%82%D0%B0%D1%82%D1%8C&amp;action=edit&amp;redlink=1" TargetMode="External"/><Relationship Id="rId31" Type="http://schemas.openxmlformats.org/officeDocument/2006/relationships/hyperlink" Target="http://uk.wikipedia.org/wiki/%D0%93%D0%BE%D0%BB%D0%BE%D1%81" TargetMode="External"/><Relationship Id="rId4" Type="http://schemas.openxmlformats.org/officeDocument/2006/relationships/hyperlink" Target="http://uk.wikipedia.org/wiki/%D0%91%D1%96%D0%BE%D1%85%D1%96%D0%BC%D1%96%D1%8F" TargetMode="External"/><Relationship Id="rId9" Type="http://schemas.openxmlformats.org/officeDocument/2006/relationships/hyperlink" Target="http://uk.wikipedia.org/w/index.php?title=%D0%93%D0%B5%D0%BD%D0%B5%D1%82%D0%B8%D1%87%D0%BD%D0%B0_%D1%81%D1%82%D0%B0%D1%82%D1%8C&amp;action=edit&amp;redlink=1" TargetMode="External"/><Relationship Id="rId14" Type="http://schemas.openxmlformats.org/officeDocument/2006/relationships/hyperlink" Target="http://uk.wikipedia.org/w/index.php?title=%D0%92%D0%BD%D1%83%D1%82%D1%80%D1%96%D1%88%D0%BD%D1%8F_%D0%B3%D0%B5%D0%BD%D1%96%D1%82%D0%B0%D0%BB%D1%8C%D0%BD%D0%B0_%D1%81%D1%82%D0%B0%D1%82%D1%8C&amp;action=edit&amp;redlink=1" TargetMode="External"/><Relationship Id="rId22" Type="http://schemas.openxmlformats.org/officeDocument/2006/relationships/hyperlink" Target="http://uk.wikipedia.org/wiki/%D0%9A%D0%BB%D1%96%D1%82%D0%BE%D1%80" TargetMode="External"/><Relationship Id="rId27" Type="http://schemas.openxmlformats.org/officeDocument/2006/relationships/hyperlink" Target="http://uk.wikipedia.org/wiki/%D0%90%D0%BD%D0%B4%D1%80%D0%BE%D0%B3%D0%B5%D0%BD%D0%B8" TargetMode="External"/><Relationship Id="rId30" Type="http://schemas.openxmlformats.org/officeDocument/2006/relationships/hyperlink" Target="http://uk.wikipedia.org/wiki/%D0%9C%D0%BE%D0%BB%D0%BE%D1%87%D0%BD%D0%B0_%D0%B7%D0%B0%D0%BB%D0%BE%D0%B7%D0%B0" TargetMode="External"/><Relationship Id="rId35" Type="http://schemas.openxmlformats.org/officeDocument/2006/relationships/hyperlink" Target="http://uk.wikipedia.org/wiki/%D0%A0%D0%B0%D1%81%D0%B0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C%D1%96%D0%BA%D1%80%D0%BE%D1%81%D0%BA%D0%BE%D0%BF%D1%96%D1%8F" TargetMode="External"/><Relationship Id="rId13" Type="http://schemas.openxmlformats.org/officeDocument/2006/relationships/image" Target="../media/image9.jpeg"/><Relationship Id="rId3" Type="http://schemas.openxmlformats.org/officeDocument/2006/relationships/hyperlink" Target="http://uk.wikipedia.org/wiki/%D0%94%D0%B8%D1%82%D0%B8%D0%BD%D0%B0" TargetMode="External"/><Relationship Id="rId7" Type="http://schemas.openxmlformats.org/officeDocument/2006/relationships/hyperlink" Target="http://uk.wikipedia.org/wiki/%D0%93%D0%B5%D1%80%D0%BC%D0%B0%D1%84%D1%80%D0%BE%D0%B4%D0%B8%D1%82%D0%B8%D0%B7%D0%BC" TargetMode="External"/><Relationship Id="rId12" Type="http://schemas.openxmlformats.org/officeDocument/2006/relationships/hyperlink" Target="http://uk.wikipedia.org/wiki/%D0%A1%D1%82%D0%B0%D1%82%D0%B5%D0%B2%D0%B5_%D0%B4%D0%BE%D0%B7%D1%80%D1%96%D0%B2%D0%B0%D0%BD%D0%BD%D1%8F" TargetMode="External"/><Relationship Id="rId2" Type="http://schemas.openxmlformats.org/officeDocument/2006/relationships/hyperlink" Target="http://uk.wikipedia.org/w/index.php?title=%D0%9F%D0%B5%D1%80%D0%B2%D0%B8%D0%BD%D0%BD%D1%96_%D1%81%D1%82%D0%B0%D1%82%D0%B5%D0%B2%D1%96_%D0%BE%D0%B7%D0%BD%D0%B0%D0%BA%D0%B8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F%D0%B0%D1%82%D0%BE%D0%BB%D0%BE%D0%B3%D1%96%D1%8F" TargetMode="External"/><Relationship Id="rId11" Type="http://schemas.openxmlformats.org/officeDocument/2006/relationships/hyperlink" Target="http://uk.wikipedia.org/w/index.php?title=%D0%92%D1%82%D0%BE%D1%80%D0%B8%D0%BD%D0%BD%D1%96_%D1%81%D1%82%D0%B0%D1%82%D0%B5%D0%B2%D1%96_%D0%BE%D0%B7%D0%BD%D0%B0%D0%BA%D0%B8&amp;action=edit&amp;redlink=1" TargetMode="External"/><Relationship Id="rId5" Type="http://schemas.openxmlformats.org/officeDocument/2006/relationships/hyperlink" Target="http://uk.wikipedia.org/wiki/%D0%93%D0%BE%D1%80%D0%BC%D0%BE%D0%BD" TargetMode="External"/><Relationship Id="rId10" Type="http://schemas.openxmlformats.org/officeDocument/2006/relationships/hyperlink" Target="http://uk.wikipedia.org/wiki/%D0%9B%D0%B5%D0%B9%D0%BA%D0%BE%D1%86%D0%B8%D1%82%D0%B8" TargetMode="External"/><Relationship Id="rId4" Type="http://schemas.openxmlformats.org/officeDocument/2006/relationships/hyperlink" Target="http://uk.wikipedia.org/wiki/%D0%95%D0%BC%D0%B1%D1%80%D1%96%D0%BE%D0%BD" TargetMode="External"/><Relationship Id="rId9" Type="http://schemas.openxmlformats.org/officeDocument/2006/relationships/hyperlink" Target="http://uk.wikipedia.org/w/index.php?title=%D0%A2%D1%96%D0%BB%D1%8C%D1%86%D1%8F_%D0%91%D0%B0%D1%80%D0%B0&amp;action=edit&amp;redlink=1" TargetMode="External"/><Relationship Id="rId1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F%D0%BE%D0%BB%D1%96%D0%B5%D0%BC%D0%B1%D1%80%D1%96%D0%BE%D0%BD%D1%96%D1%8F" TargetMode="External"/><Relationship Id="rId13" Type="http://schemas.openxmlformats.org/officeDocument/2006/relationships/hyperlink" Target="http://uk.wikipedia.org/wiki/%D0%9E%D1%81%D0%B8" TargetMode="External"/><Relationship Id="rId18" Type="http://schemas.openxmlformats.org/officeDocument/2006/relationships/image" Target="../media/image12.jpeg"/><Relationship Id="rId3" Type="http://schemas.openxmlformats.org/officeDocument/2006/relationships/hyperlink" Target="http://uk.wikipedia.org/w/index.php?title=%D0%9F%D0%B0%D1%80%D1%83%D0%B2%D0%B0%D0%BD%D0%BD%D1%8F&amp;action=edit&amp;redlink=1" TargetMode="External"/><Relationship Id="rId7" Type="http://schemas.openxmlformats.org/officeDocument/2006/relationships/hyperlink" Target="http://uk.wikipedia.org/wiki/%D0%9F%D0%B5%D0%B4%D0%BE%D0%B3%D0%B5%D0%BD%D0%B5%D0%B7" TargetMode="External"/><Relationship Id="rId12" Type="http://schemas.openxmlformats.org/officeDocument/2006/relationships/hyperlink" Target="http://uk.wikipedia.org/wiki/%D0%9C%D1%83%D1%80%D0%B0%D1%85%D0%B8" TargetMode="External"/><Relationship Id="rId17" Type="http://schemas.openxmlformats.org/officeDocument/2006/relationships/image" Target="../media/image11.jpeg"/><Relationship Id="rId2" Type="http://schemas.openxmlformats.org/officeDocument/2006/relationships/hyperlink" Target="http://uk.wikipedia.org/wiki/%D0%9A%D0%BE%D0%BC%D0%B0%D1%85%D0%B8" TargetMode="External"/><Relationship Id="rId16" Type="http://schemas.openxmlformats.org/officeDocument/2006/relationships/hyperlink" Target="http://uk.wikipedia.org/w/index.php?title=%D0%A1%D0%B5%D0%B7%D0%BE%D0%BD%D0%BD%D0%B8%D0%B9_%D0%BF%D0%BE%D0%BB%D1%96%D0%BC%D0%BE%D1%80%D1%84%D1%96%D0%B7%D0%BC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F%D0%B0%D1%80%D1%82%D0%B5%D0%BD%D0%BE%D0%B3%D0%B5%D0%BD%D0%B5%D0%B7" TargetMode="External"/><Relationship Id="rId11" Type="http://schemas.openxmlformats.org/officeDocument/2006/relationships/hyperlink" Target="http://uk.wikipedia.org/wiki/%D0%91%D0%B4%D0%B6%D0%BE%D0%BB%D0%B8" TargetMode="External"/><Relationship Id="rId5" Type="http://schemas.openxmlformats.org/officeDocument/2006/relationships/hyperlink" Target="http://uk.wikipedia.org/wiki/%D0%96%D0%B8%D0%B2%D0%BE%D0%BD%D0%B0%D1%80%D0%BE%D0%B4%D0%B6%D0%B5%D0%BD%D0%BD%D1%8F" TargetMode="External"/><Relationship Id="rId15" Type="http://schemas.openxmlformats.org/officeDocument/2006/relationships/hyperlink" Target="http://uk.wikipedia.org/w/index.php?title=%D0%97%D0%BE%D0%B2%D0%BD%D1%96%D1%88%D0%BD%D1%94_%D1%81%D0%B5%D1%80%D0%B5%D0%B4%D0%BE%D0%B2%D0%B8%D1%89%D0%B5&amp;action=edit&amp;redlink=1" TargetMode="External"/><Relationship Id="rId10" Type="http://schemas.openxmlformats.org/officeDocument/2006/relationships/hyperlink" Target="http://uk.wikipedia.org/wiki/%D0%9F%D0%BE%D0%BB%D1%96%D0%BC%D0%BE%D1%80%D1%84%D1%96%D0%B7%D0%BC" TargetMode="External"/><Relationship Id="rId4" Type="http://schemas.openxmlformats.org/officeDocument/2006/relationships/hyperlink" Target="http://uk.wikipedia.org/w/index.php?title=%D0%97%D0%B0%D0%BF%D0%BB%D1%96%D0%B4%D0%B5%D0%BD%D0%BD%D1%8F&amp;action=edit&amp;redlink=1" TargetMode="External"/><Relationship Id="rId9" Type="http://schemas.openxmlformats.org/officeDocument/2006/relationships/hyperlink" Target="http://uk.wikipedia.org/wiki/%D0%A1%D1%82%D0%B0%D1%82%D0%B5%D0%B2%D0%B8%D0%B9_%D0%B4%D0%B8%D0%BC%D0%BE%D1%80%D1%84%D1%96%D0%B7%D0%BC" TargetMode="External"/><Relationship Id="rId14" Type="http://schemas.openxmlformats.org/officeDocument/2006/relationships/hyperlink" Target="http://uk.wikipedia.org/wiki/%D0%A2%D0%B5%D1%80%D0%BC%D1%96%D1%82%D0%B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9064" y="1142984"/>
            <a:ext cx="7929150" cy="3286148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err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Презентац</a:t>
            </a:r>
            <a:r>
              <a:rPr lang="uk-UA" i="1" dirty="0" err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ія</a:t>
            </a:r>
            <a:r>
              <a:rPr lang="uk-UA" i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/>
            </a:r>
            <a:br>
              <a:rPr lang="uk-UA" i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</a:br>
            <a:r>
              <a:rPr lang="uk-UA" i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 з біології </a:t>
            </a:r>
            <a:br>
              <a:rPr lang="uk-UA" i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</a:br>
            <a:r>
              <a:rPr lang="uk-UA" i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на тему:</a:t>
            </a:r>
            <a:br>
              <a:rPr lang="uk-UA" i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</a:br>
            <a:r>
              <a:rPr lang="uk-UA" i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“ Стать та типи визначення </a:t>
            </a:r>
            <a:r>
              <a:rPr lang="uk-UA" i="1" dirty="0" err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статі”</a:t>
            </a:r>
            <a:endParaRPr lang="ru-RU" i="1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388" y="5143512"/>
            <a:ext cx="2357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Виконали: учениці 11-А класу</a:t>
            </a:r>
          </a:p>
          <a:p>
            <a:r>
              <a:rPr lang="uk-UA" i="1" dirty="0" err="1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Обертович</a:t>
            </a:r>
            <a:r>
              <a:rPr lang="uk-UA" i="1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Оксана </a:t>
            </a:r>
          </a:p>
          <a:p>
            <a:r>
              <a:rPr lang="uk-UA" i="1" dirty="0" err="1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Васількова</a:t>
            </a:r>
            <a:r>
              <a:rPr lang="uk-UA" i="1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Тетяна</a:t>
            </a:r>
            <a:endParaRPr lang="ru-RU" i="1" dirty="0">
              <a:solidFill>
                <a:srgbClr val="00B0F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1"/>
            <a:ext cx="4614866" cy="3571900"/>
          </a:xfrm>
        </p:spPr>
        <p:txBody>
          <a:bodyPr>
            <a:normAutofit/>
          </a:bodyPr>
          <a:lstStyle/>
          <a:p>
            <a:r>
              <a:rPr lang="ru-RU" sz="1800" b="1" i="1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Стать</a:t>
            </a:r>
            <a:r>
              <a:rPr lang="ru-RU" sz="1400" dirty="0" smtClean="0"/>
              <a:t> — </a:t>
            </a:r>
            <a:r>
              <a:rPr lang="ru-RU" sz="1400" dirty="0" err="1" smtClean="0"/>
              <a:t>біологічно</a:t>
            </a:r>
            <a:r>
              <a:rPr lang="ru-RU" sz="1400" dirty="0" smtClean="0"/>
              <a:t> (</a:t>
            </a:r>
            <a:r>
              <a:rPr lang="ru-RU" sz="1400" dirty="0" err="1" smtClean="0"/>
              <a:t>генетично</a:t>
            </a:r>
            <a:r>
              <a:rPr lang="ru-RU" sz="1400" dirty="0" smtClean="0"/>
              <a:t>) </a:t>
            </a:r>
            <a:r>
              <a:rPr lang="ru-RU" sz="1400" dirty="0" err="1" smtClean="0"/>
              <a:t>зумовлений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поділ</a:t>
            </a:r>
            <a:r>
              <a:rPr lang="ru-RU" sz="1400" dirty="0" smtClean="0"/>
              <a:t> </a:t>
            </a:r>
            <a:r>
              <a:rPr lang="ru-RU" sz="1400" dirty="0" err="1" smtClean="0"/>
              <a:t>біологічних</a:t>
            </a:r>
            <a:r>
              <a:rPr lang="ru-RU" sz="1400" dirty="0" smtClean="0"/>
              <a:t> </a:t>
            </a:r>
            <a:r>
              <a:rPr lang="ru-RU" sz="1400" dirty="0" err="1" smtClean="0"/>
              <a:t>організмів</a:t>
            </a:r>
            <a:r>
              <a:rPr lang="ru-RU" sz="1400" dirty="0" smtClean="0"/>
              <a:t> на </a:t>
            </a:r>
            <a:r>
              <a:rPr lang="ru-RU" sz="1400" dirty="0" err="1" smtClean="0"/>
              <a:t>самців</a:t>
            </a:r>
            <a:r>
              <a:rPr lang="ru-RU" sz="1400" dirty="0" smtClean="0"/>
              <a:t> та сами </a:t>
            </a:r>
            <a:r>
              <a:rPr lang="ru-RU" sz="1400" dirty="0" err="1" smtClean="0"/>
              <a:t>ць</a:t>
            </a:r>
            <a:r>
              <a:rPr lang="ru-RU" sz="1400" dirty="0" smtClean="0"/>
              <a:t> (для людей — на </a:t>
            </a:r>
            <a:r>
              <a:rPr lang="ru-RU" sz="1400" dirty="0" err="1" smtClean="0"/>
              <a:t>чоловіків</a:t>
            </a:r>
            <a:r>
              <a:rPr lang="ru-RU" sz="1400" dirty="0" smtClean="0"/>
              <a:t> та </a:t>
            </a:r>
            <a:r>
              <a:rPr lang="ru-RU" sz="1400" dirty="0" err="1" smtClean="0"/>
              <a:t>жінок</a:t>
            </a:r>
            <a:r>
              <a:rPr lang="ru-RU" sz="1400" dirty="0" smtClean="0"/>
              <a:t>). У </a:t>
            </a:r>
            <a:r>
              <a:rPr lang="ru-RU" sz="1400" dirty="0" err="1" smtClean="0"/>
              <a:t>більшості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організмів</a:t>
            </a:r>
            <a:r>
              <a:rPr lang="ru-RU" sz="1400" dirty="0" smtClean="0"/>
              <a:t> стать </a:t>
            </a:r>
            <a:r>
              <a:rPr lang="ru-RU" sz="1400" dirty="0" err="1" smtClean="0"/>
              <a:t>визначається</a:t>
            </a:r>
            <a:r>
              <a:rPr lang="ru-RU" sz="1400" dirty="0" smtClean="0"/>
              <a:t> набором </a:t>
            </a:r>
            <a:r>
              <a:rPr lang="ru-RU" sz="1400" dirty="0" err="1" smtClean="0"/>
              <a:t>специфічних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статевих</a:t>
            </a:r>
            <a:r>
              <a:rPr lang="ru-RU" sz="1400" dirty="0" smtClean="0"/>
              <a:t> хромосом. При </a:t>
            </a:r>
            <a:r>
              <a:rPr lang="ru-RU" sz="1400" dirty="0" err="1" smtClean="0"/>
              <a:t>цьому</a:t>
            </a:r>
            <a:r>
              <a:rPr lang="ru-RU" sz="1400" dirty="0" smtClean="0"/>
              <a:t> одна </a:t>
            </a:r>
            <a:r>
              <a:rPr lang="ru-RU" sz="1400" dirty="0" err="1" smtClean="0"/>
              <a:t>з</a:t>
            </a:r>
            <a:r>
              <a:rPr lang="ru-RU" sz="1400" dirty="0" smtClean="0"/>
              <a:t> статей </a:t>
            </a:r>
            <a:r>
              <a:rPr lang="ru-RU" sz="1400" dirty="0" err="1" smtClean="0"/>
              <a:t>є</a:t>
            </a:r>
            <a:r>
              <a:rPr lang="ru-RU" sz="1400" dirty="0" smtClean="0"/>
              <a:t> </a:t>
            </a:r>
            <a:r>
              <a:rPr lang="ru-RU" sz="1400" dirty="0" err="1" smtClean="0"/>
              <a:t>гомохромосомною</a:t>
            </a:r>
            <a:r>
              <a:rPr lang="ru-RU" sz="1400" dirty="0" smtClean="0"/>
              <a:t> (2 </a:t>
            </a:r>
            <a:r>
              <a:rPr lang="ru-RU" sz="1400" dirty="0" err="1" smtClean="0"/>
              <a:t>однакові</a:t>
            </a:r>
            <a:r>
              <a:rPr lang="ru-RU" sz="1400" dirty="0" smtClean="0"/>
              <a:t> </a:t>
            </a:r>
            <a:r>
              <a:rPr lang="ru-RU" sz="1400" dirty="0" err="1" smtClean="0"/>
              <a:t>хромосоми</a:t>
            </a:r>
            <a:r>
              <a:rPr lang="ru-RU" sz="1400" dirty="0" smtClean="0"/>
              <a:t>: у людей </a:t>
            </a:r>
            <a:r>
              <a:rPr lang="ru-RU" sz="1400" dirty="0" err="1" smtClean="0"/>
              <a:t>це</a:t>
            </a:r>
            <a:r>
              <a:rPr lang="ru-RU" sz="1400" dirty="0" smtClean="0"/>
              <a:t> </a:t>
            </a:r>
            <a:r>
              <a:rPr lang="ru-RU" sz="1400" dirty="0" err="1" smtClean="0"/>
              <a:t>жінка</a:t>
            </a:r>
            <a:r>
              <a:rPr lang="ru-RU" sz="1400" dirty="0" smtClean="0"/>
              <a:t>, </a:t>
            </a:r>
            <a:r>
              <a:rPr lang="ru-RU" sz="1400" dirty="0" err="1" smtClean="0"/>
              <a:t>набір</a:t>
            </a:r>
            <a:r>
              <a:rPr lang="ru-RU" sz="1400" dirty="0" smtClean="0"/>
              <a:t> ХХ), а </a:t>
            </a:r>
            <a:r>
              <a:rPr lang="ru-RU" sz="1400" dirty="0" err="1" smtClean="0"/>
              <a:t>інша</a:t>
            </a:r>
            <a:r>
              <a:rPr lang="ru-RU" sz="1400" dirty="0" smtClean="0"/>
              <a:t> — </a:t>
            </a:r>
            <a:r>
              <a:rPr lang="ru-RU" sz="1400" dirty="0" err="1" smtClean="0"/>
              <a:t>гетерохромосомною</a:t>
            </a:r>
            <a:r>
              <a:rPr lang="ru-RU" sz="1400" dirty="0" smtClean="0"/>
              <a:t> (2 </a:t>
            </a:r>
            <a:r>
              <a:rPr lang="ru-RU" sz="1400" dirty="0" err="1" smtClean="0"/>
              <a:t>різні</a:t>
            </a:r>
            <a:r>
              <a:rPr lang="ru-RU" sz="1400" dirty="0" smtClean="0"/>
              <a:t> </a:t>
            </a:r>
            <a:r>
              <a:rPr lang="ru-RU" sz="1400" dirty="0" err="1" smtClean="0"/>
              <a:t>хромосоми</a:t>
            </a:r>
            <a:r>
              <a:rPr lang="ru-RU" sz="1400" dirty="0" smtClean="0"/>
              <a:t>: у людей </a:t>
            </a:r>
            <a:r>
              <a:rPr lang="ru-RU" sz="1400" dirty="0" err="1" smtClean="0"/>
              <a:t>це</a:t>
            </a:r>
            <a:r>
              <a:rPr lang="ru-RU" sz="1400" dirty="0" smtClean="0"/>
              <a:t> </a:t>
            </a:r>
            <a:r>
              <a:rPr lang="ru-RU" sz="1400" dirty="0" err="1" smtClean="0"/>
              <a:t>чоловік</a:t>
            </a:r>
            <a:r>
              <a:rPr lang="ru-RU" sz="1400" dirty="0" smtClean="0"/>
              <a:t>, </a:t>
            </a:r>
            <a:r>
              <a:rPr lang="ru-RU" sz="1400" dirty="0" err="1" smtClean="0"/>
              <a:t>набір</a:t>
            </a:r>
            <a:r>
              <a:rPr lang="ru-RU" sz="1400" dirty="0" smtClean="0"/>
              <a:t> Х</a:t>
            </a:r>
            <a:r>
              <a:rPr lang="en-US" sz="1400" dirty="0" smtClean="0"/>
              <a:t>Y).</a:t>
            </a:r>
            <a:endParaRPr lang="ru-RU" sz="1400" dirty="0"/>
          </a:p>
        </p:txBody>
      </p:sp>
      <p:pic>
        <p:nvPicPr>
          <p:cNvPr id="3074" name="Picture 2" descr="http://t1.gstatic.com/images?q=tbn:ANd9GcRXkqw74pWDI0RJ1iTGJFO5TOMTsKO_mWr5Ktaa4CHqyViU_Rjdw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4929198"/>
            <a:ext cx="2309215" cy="172968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3076" name="AutoShape 4" descr="data:image/jpeg;base64,/9j/4AAQSkZJRgABAQAAAQABAAD/2wCEAAkGBhQSEBQUExQVFBUUFBcUFxUUFRcUFBUUFBQXFBQVFBQYHCYeFxkjGRQUHy8iIycpLCwsFx4xNTAqNSYrLCkBCQoKDgwOFA8PGCkcHB0pKiwpKSkpKSkpKSwpKSksKSwpKSwpLCkpKSwpKSkpKSkpLCkpKSksKSksKSkpKTAsKf/AABEIALcBEwMBIgACEQEDEQH/xAAcAAAABwEBAAAAAAAAAAAAAAAAAQIDBAUGBwj/xAA6EAABAwIDBQYFAgYDAAMAAAABAAIRAyEEEjEFBkFRYRMicYGRoQcysdHwUsEUI0Jy4fEWYoIzorL/xAAaAQADAQEBAQAAAAAAAAAAAAAAAQIDBAUG/8QAJhEAAgICAgIBBAMBAAAAAAAAAAECEQMhEjETQVEEIjJhFCNxBf/aAAwDAQACEQMRAD8Asg1KDUoBGAuk8wINSg1KARgIGEGow1KhRa20Wt0v1mB5c00rAlBqOFVu2mf9C6a7Zzo1Pm37rNySNY4my5hHCyW0duNpmLkjgCLdCVVO3nrE2dl8BYeZlLmX4GdDyo8qwuG30rN+aHjmR+4Wg2fvdRfAd3D109VSkiHjaLrKjypTHAiQZHMaJUJmdDeVE4J2FB2vtMYen2jgYBExreyjI2otx7LhFOSTLLB4QMEE3JknmSlY/I0Ann/r3WHrfFH5slOQLS6Ppxss5tLfqq+YyiSDZpAEXGrivn/4mfJJylqz2lOEVSOlYzajKUAvAMaTJmLrPbQ3pEHgOZMLndXeSsRZ4nmQ3MfOFVYjGveZe4k9T9F0Yv8Am07kyZZ16Reb0bfbWgC8TDha5/ZUNATAOgufJMEypWAw7nmGgknh0XrwgoRUUcsnbtjr8WXOlOsxh8fzUKZR3Xruk5AOUkCVBxWGcwlr25TMQQVTjRKkn0ybhMRlcHNOUgiPFdQ2XtLtKbXG8i/MLjoYZt7re7o4mKQbPvNzwWc7jtFqClpm2bBuEC1QKeILTI04hWNN4cJCuE+Rx5cLg/0ILUktTxaiIWhgMFqIsTxaklqAoYLUktT5aklqAGMqNOZUaYx8BONplWg2alMwMFZc0X42VMJNaqGiSpu2XU6LM7zA9yeQCyj8SahDnSOTdco5kDitIfcTJceyRiNol3QcB9zzTLaRN9OsH62+qTlvxnpr6NBKeZTJMBhjnE+5J8NE8suK4orFDk+TEU2CZ5RoY+jT9VW7e2rkbkbmzO1InujhALtT4aK3r4vI1zjYNHGpF/BoEngsPiarnuLiCSTM5nc1ynakRyehv0I9e8nW0uZ/f/SAEayPEnTz/wApWCwNXEvyUxbnw6pFJWN1cWxvKVHftsch6BbzZXw1YINXvHlwV27YlGkIaxo8gpeRI0WOzl2G3tqUjLSWfnI2KuMP8Sqo1DHf+fsVosbSpfKWtJPQI8B8P8PWuWR4WTWREvCvZFwnxIpn56bh1aZHoYSt5N4MPiMI8Mqd6BDYIdIIkacpUzFfCbDn5X1WHo6R6EFZbbXwzxVKTRc2sOR7j/c5T6hWsiZk8CW0ZHaD4MN0/Jv4qufPFP4ztKby2o1zHCxa4Fp9OSjPrytUUBDVEw3HHpz6Lc7F3ZYWtqPbBMHJMtE6a6ec+KpKyJTUVbKXZG6b6oDnHIyxv8xHTgAeZW2wGyWUxDGRwsLmOfExy9Cp1OgBoL8tL8unhoU60eQ09OHOJPknOShpdmCTybfQ2yjFo4enGc35YzqCqneHZHa0rkS2/UA6+kTbhmHJXmILWDMTAHEmLzw81kdr7cdVdDZDAIjThxCwcmzdRS6MrUwr2l3dJjkJHql7M2g+i7M0+I4HxVyx86G35wTGM2cHDM3UeiLvs0RsNkbabXZIsRq06hXOzcRD8vB31XKsBinUqgLbEcOfRdC2Pie0dTI4kH7qK4y0XKpwaZqSEkhOEIiF0nlDRCIhOEJJCAGyEghOkJJCAG4QS4QQBsAxZ3eXe+nhTkAz1To0XgnTN9loKtXK0lcdw+HP8U9znZiXuOZxtYm4A+Zc+LjObj8HbO4x5E+piauIqCpXd1az5Q0f2nyUsEHQT0Euv9OfFPMj/tH9paPaE4x9v1Dp8w/cLuk1COjhinklsabB7oIkagAcP7iB7FOMaBIJAtF6d/WPoeCPsWuBPzdRGeLnvN0KTiK4psJzHu8DrMwBld91wt3s70q0UW8mLHdpMLOboA1MwLGfKOKoGN1sOsfSL9Oacxby5znPAMkmSMpgnlcJt7obMn148NCkaB0sO6q9tNnEwf8AUBda3Y3cbhqQEX4lZ/4dbs93tni50+66A5sLOTNoqiO9tis9iKsuJ4BX9d1iFnsVTs4cYKx9mvoy/wDBVK1Uin8x77nnRoddjG8rQT4rb7t0HU2tY6/A+OsyVzbHb0mg3LTqOp1TVcHAMblLcrchzEGeULou5eIq1aFOpVEOOY6Rmb8rHRwm58uq6JxSimYxk3Jp9GkNKyjVaCsA1N1aawZqjHbybvUcQwtqsDuR0c082u1C4tvLuu/CVOLqZMNfx/tdyP19l6C2gLFc93lDXSx4kOEFaY5tMmcE0YjdPYBq1M7xDGe7uAXRqLIHtyjoAdPA68FD2LgBSpMbOjRJiCZ4nyjURbVWlKn4aD04eXSfAr0r4Rs8p/2ToGQACYnhHARp/jgmK9QNEmwjz/3+dU/UfebCdTxjlp9VldqbSDnFjbgXnrwHguKzrS9DO1NsmsYiGDQddZIHG6hOpc0p1PjKaYYmPdIoI08tx+eKOnXPO/FOzI/OHRR6lMgymA1j8Bn7zCA4cOfUfbqtN8Nq4qOc0/NTExzkxKo6GJ04EdFr9zMPhTW7Rg7OvcENccjwRfu6eSfKuxO2mkastSm4clTRS8E62RwCryo5/BIqn0iE2QrapTngor8EU1liS8MiCQkkJysWtMFzQeWYSjpMDtCD4GVfJfJDxyXaGYQUk4YoJ2hcWTd58YKVCq4mO6Wi/F3dbbxK5zsCnNQm5LWgd0Xuf1Hw5rbfElx/h2xN3iSOEAwZWU3eo917oNyBdwPDr4rH6PHx5N+2dP1E7ikWUR+pp5nN9QU8BoTB1h7dZ8eOnFIFjAkEnQiPLl7KS6GxbKdSWgQf7hofJdH1D0kc/wBOtthdlIJiYjvNGh/7M4HS4WY3mxxIbTBzgXPHXQE6yB46rU1IDZsI/qHy216sOq5/tDEF1QvcPmdIdN/CRY+y5DtQyxvIRfQGdOWhGv5KXSodrXZT1lw9J8UTXCRJm1pAvJ5QfZW25lAPxt/6dOiTNI9nWtm4UU6TWjQAJ2q5BpgJp7li2bJDNVQsRgi5Sy8KVhyEkOXRk3fD+hWrNqvzAgy5rYy1ANA7iPEXi3KNhTDWaACLACwAFgAFIDQgaUqm2TFexH8YIROqrNb1bSdSpOya2HqQCfQpW6uOqPpDPpw5woTs0caVk7aNwud7w4WcRTHBzj7CYW33hx3ZMLjoFi9pvfWYHU5DgczT+x6ESPNaY2oyTZM03B0SgY8uA4Sfb2UnDVLE9Jv4ifDT/ayB3jrMcGvYBHMW8QAYCudl7xU6ggkMcZEE2jo77rtyZFKNI83HhlB2x/b2ODKYH9R7vKAQJ68/VZJ7NSNePVW+3xLm3EiYvY9PqqRlSDBB8Pay5zpoeY7Sf8/6Sns+qVVbIBHjH55IUzP57JANRGn287apFbEACTwTlb9ImeAF5Wl2P8M6lZofWOQG4bx5iU7Q0rME7FFzv5bXHrHqp2zsTUo1WOOZl/mIiTwgeKtMbg3UKzqZsWHKeAMaEdCFsdkYalisPDmgkWd4jim5AlZpNnY/tKbHfqaD6iVObVVHR/lw2IAsI5K0oulYF0SsyZxocabgwd6DHDhzTrWpeRIFp2c7qUyHkPEEayn8Nla2cxaZs5vDoeYWq2tsJta/yuH9QvbkQqn/AIi4Bw7QH9Nov119k7O/yQktuiL/ABVfg8HrA+yCH/Gaw4g+aNOxcYfovPiDQL8IC2+V4JF9Ljh4rL7EpxS0FyZh0m3Q/RbveXCF+FqtGuWfHKc0eyxmz6UUmgAaT3e6b9DZy7cD0eDm6H8PcjjFy0i465T5aQpIjRsf2u+UkePymUzSMyTDgLTcObfwkH1CecC465/CO0A8P6h/lTnf3DwKokDbFQ0qbyCWkiC0gSc3dtNnefqsKXQf0niIkeYWx3lMYciczcwtBB4nTh5eixznh2hkcnG48DwWB1IDRew1HCY11sRzV1ua8Mxn9w1VFFxrbgQDHnp69VJw9fs6tOpysT09Ahlx7O1MdKgYzG3gJOCx2aiCOIUAuytc52mq52dMR51UqfstjnXVPQolzmggF7m58rvkpU+BcOLjyV7s3CubUBc8uAa4ZYDWybAwFai6szlJXV7LMWCZ7aZhTGtloPRQcSwsBICiRcPgxm1sV21V1Nt8pyuPAHUhabZdENaGxFlQbH2ZFZ7hMFxN+LnGStS6qGNJjQSlHo0nt0jFb948mo3Dt1cQXHk0XP29U9sPCB4iFRV8ea9Z9ctgXaDxIm3ktjunQ7kxqrDJHiVe8u7LX0zA7w0K5Xs3YNWtiH0mAy1xBjhfiu97SZZV25mxGtfiK0XqVYHg1jQf/tKqM6tGLjasxR+HdXs4cSTr1BhVOP2HUYIe0mOMajnPNd47EKLidmMdq0FFsikzg1C1vT7Iqzcsn1W33s3LFOX0h3bkt5HWR0We3Y2V/FYynTcJY2Xv/tbwPiS0eapMniar4ebmgAYms2XH/wCMHgP1QefBb97Eqk0AQjqBIs5b8TdmxVp1RYPGU/3NuPY+yrtyMfkrFnB49wtxv5s7tMI88acPHlr7ErlWBxBZUa4cHD0VLaI6Z1bFUZCawVYgwU/hquemDzCi4hsEEKDSi8pOlPtCr8FWkKwYVIgFibLFJASXNQIi5EE/CCAJ7qc2WDxWEyHKZhpLQTbQkAA/0mPVdDeFmNv4aXkxM3I587cdF14XTOHMriUDTEm9oGYWc3o4cRr0KWafHS4Odo9czeH5dKYw9SIMEajwn5m9NfqicNSDH/Zo7v8A6bq3ysjN+QYfxKLeh38oEhrhm+duvgDwCybxmPB3j3XeFrFareR/8oHXv/Ozwvp+6yr4d+lx5juu4681kdCGyItJA5OH0KXGYEanTgT48SfYJrKQbFzfETfnZOMeTxHlfwtz5JjNfudtqWmm43bYK82u6QxvBz2A+BcJ9lzmlVNNwe3UXOtxPX62W1pbQFem2DcQfAhZSVOzohK0ZTb28FZ2IxdNmUioWthwhwbTdbIeHEea3nw3ZVGG/mOJDn5mAkmKbBFieBf9FV4DcZtbFOqvaHMmQOZ1M8xJXRsFgwwAQOExoANGjorctUiONOybh2Q0DomsQE8XJis5ZM0SIJaAs9vLtTJTcBq7ujxdYfVXWJfdZ3eHC5jTd+l4d9R+6izRKnZU1cAGU2UxyErabGo5KYHRU1DCCQ43Ks3YuLCSdABcknQAc07CT5MG06pNm3cTDRzJsAr7Z2CFGk1gvlFzzJu4+ZJKzeJ23h8Gc1Z2evwpM7xZPAnQHmSfDrkNu7+YjES1p7KkR8rD3iD+p+vlZVGL7M5zXSN9tnfXDYYlrn53/opw4j+46N8ysZtH4m13kikxtJvAnvvjzhs+SyEfZRcXU/L6/kLRIxsn4/e3EuJzV6hB4A28gIC1HwkfmdiHH5gGNnmDmP7BVu5/w7fiwK1cuZRJloFqlTqD/S3rqeEarpmztg0cK3LRptpjjAu7q5xu4+JQ6ouK2WjEbwiplKeUhsr8fQD2OadHAg+YhcN2jhTSqvYQZa4j00K7vWC5b8SMHlrtqD+tt/Fv+E4vZM1o0O6+Iz4dp6Qp2IZZZrcLGE0y08CtZVbKllog4OvldCv8PUlZrFsi/FWeycbmAUgy8CBCQx6WUyBGVBGQgkMnvcoGMw2cKaQicxbJ0cjVmf2hhcje6JMXm0wOmhVNWguFiCdIIB04zZ619WhKr37HEnlM6eqbdgtGK3iwxNE2EiCCJZU1j5TY6rEVmiYMeDgWGfEa6LrGO2QXNc24kaWdFtQDcacJWEx2yXsNgI0c7Nds3AGa2h16JFpme7PlN9IcD7H8uktDgdT/AOmA/RWlLYR7R7csloGrWz3ovbgAZ8EX/H3CMwyZrgEuDiALmAeZA5pjsii/+v2KkbNxZpvEGxPvxSBRLY7zuQE5rWuAYPmElzIseXgen5wUlJ1s7BsHFjsm3VzTqrlW623ywim8+B5romCxYIWbN1vZbZ7Jmo9EKiYrVFDNERMS66qtoP7t1OrOVRtMQyTxv9Ytx0KmrKbSItTababZc6AFndob11HH+WSwXEgw69tdRI5XWdxe03VahkiAbNvAHjzj6pdMW/Pz84rZQrswlkvoeLpJJuef7pTG8vD8CtNh7r1sS7uNhvF7vlH3P5ZdK2FuNRw8EjO/9TtPIKmyFH5MBsjc2vXgwWDmbLWbL+GNFrg6qe0i8cCeq2zWACAlKSuuhttMAQLAWAHADRJqMkJyUcIGRGPgwU9mQrUAfHmmA1w1v1CQ+xNVcz+KeKGakziA53rYfQrpVd1lw/e/HGvjHkGRmyN8AYH7qo9ky6NN8PcKezk8StnWFlU7rYTJRaOissVUgKLsuvRAxSibKxGV7m8j/lOvfKqaNb+e7xj0ASKo3eGqyFKBVRga9lZNfZBmx0lBIzIJgWgKQSjAQK2OQQWoOanGhGW3SAiOoW6lVVXYYc6XR5CPK3BX7m3SAxAysp7HY28XgDxjSSo9bYLNYGa97ze589FdFINOUCo55tzd0AOhjSHT3jGblY6wI16LGV8MGOLRcZQ75tfAONh5rs+0dm9oCAL8LkesaqpG5zCSXDM4gAk/La/db/TfkgpOjlVWmWm4I8Znx9PdX2x96XUe685gOPLmDzWwduPAgOAERAY0AdRAkeH+FT4j4auzS1wjqCD7HlOnEpNFxnRY0d76ZGqmYTa4qugcf9qu2duGQ4lxA4WkmCDPQGT1Wg2Fu02ibiYJIJuRMaHhop4Gnl0O18Db28tPuoO1MLPYsGjnXtq0NdI6cFpX0VX46ncW0BjnJI+yqqM+TZ51w7x2zw0QGuLRx0MdV1Tc74fhwFTECQbinzHN32WXbun2WM7YgNYHh5Gode4gHmZ8guv7MxALQiclei4rRPoUWsAa0AAWAAgJxIzIsyguhcoApovQa9AUOShmSJSC5IY7mSHVEy+qo1bEIsdFbvZtbsMM983iG/3GwXJN3sN22JkicveP7e60nxJ2oS5tIaAZj4mw9pSdxtm5aRqHV5t/aNPeVXUSe5f4bPZ1KGpGMYltqwFExOI5lZ2aEHEOygk8FT4Ad+TxM+qex2NzmB8o90rAUroHZpcA6wVoxyqMGrOkUiGSQ9BNygmLReBEgjAWxyCWpwJCWAgAQiDbFLajIsmAw1iWGJbQjhIBpzEXYp9JTAbyo+zSiEbQlYCciATiLKgYUKHjKcgqYmqzUmNGLxmw82b/ALF3uZ+qe2OKlFrW1PCRoeWq0LqCH8KNDos6NVKgUq8pfaKHUwzmfLccuP8AlNtxM/l0ro1W+icXoB6hdul06iLKom50296aNdNPrp2KhdV6g1qiOriFn95tsinSIBhz5A6cyl2D0jA7wYjt8W7Kfnflb65QuhYKgKbGsGjWgLBbs4bPiA8jusl0/wD5UveH4gdm51Kg2XiQXuHdDujdT7LSUXJpIzg0k2zWbT2wyiAXuAkwBN3Hk0cVna+2TVPJvL7rnf8AG1KtcVKri52YSTwE6AaAdAtbhHpvHxKU7LuiJVrhAqig+NVZ4ausmirLzDqwpvVNh66sKVZIGTwUFH7RGgVGkCUEiEoOW9HGKhLSAUqUAFKUCiSggA4RoBGUwEkIkpAhIYlGjhHlQAmEaVlROCAEuCbhOEoZUAMdkj7JPliKEUOxg0lHq4BrrkX5qcWpMJNDToqquzuR9VDr0ajeErQFibdTUOCNFkZm87+ISX5uS0Jp9ETqDeSXArymPx+LdTY57u6ANevCBxXPtv491V0mTLoA6AcPMq73s2w6vXLQ0tYwloHtmJ5z6JG6Wye1rA1AS2m7Nz7xGkeh8gqiq2TKTZabH3dNKgBHed83pp+clk95N13Mqmq1uYEQY4ONpJ5R9F2LsAWWVbidn2ItfVUrTsnkcRrYPvW4DX9WgLoV/u1he1rNaZHEj/yT+xWs2lusyoS5sZxafKNE7uju2aVYudwaSLcxw9VTdiUqM1jXw82iPaTp9EuljIVvjNgOqYipI7jZjhJIJ5+Sg09hueO78wNweMjukdDp5JOJamSMNtFWmFxsrHVsPUYGC0uJkToZgD290pu0X09WmRqDYhQ4FqSN83EoLMYfb4LQSHg+APvKCniyuSOs9o3mEntRzCigIiFscZNFUcwh2o5hQgUpAE3thzCAxA5hQgggCyFccwgcQOYVcEpo+hQBOGIHMJYrN5hVwb11+8JbG6X4/b7pDJ3ajmEoVW8woXZ9fyYRmnH09ExE3tRzCSareYUVrden3AQNLqPy/wBEASDUHMICs3mFG7LTrZN5EAWHat5hE5wGtlCogSQTHLxUpzgYB8YQMHajmEk1RzHqkVMOTJsOijltpQBL7UcwiNUcwouVBzPzwSAec5vMJBeOYTeT2SSxA7KTam7FKoXFsNLjLo5nUqRsnYrKIgEaqeWIZUqCx2m4REhR6lFvMJRZdAsTEMHBMT+GoNZMH1MpMIwEAFVwjTMRdRqGyabZIgTqJkfllLRIAgbS2GyplIiQZ8RxCp9p7vZiwTIEnN/2kEGOVr6LUQkOYCgDJ0913Reo0nwKNafsEEirHwloIKiBOVKQQQAAgUEEABEXIIIAHalGyqR+fnJBBIY6Kp/PGUsVT+dUEEAAP90oPP56IIJiCL/z3SC7XqgggA6clw5z9VMeAIniY/PRBBCGR6lUgkAmEyUEECBKUboIIGEURQQQAhIJQQSAKUJQQQAIQQQQAISUEEAEhKCCAAgggg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8" name="AutoShape 6" descr="data:image/jpeg;base64,/9j/4AAQSkZJRgABAQAAAQABAAD/2wCEAAkGBhQSEBQUExQVFBUUFBcUFxUUFRcUFBUUFBQXFBQVFBQYHCYeFxkjGRQUHy8iIycpLCwsFx4xNTAqNSYrLCkBCQoKDgwOFA8PGCkcHB0pKiwpKSkpKSkpKSwpKSksKSwpKSwpLCkpKSwpKSkpKSkpLCkpKSksKSksKSkpKTAsKf/AABEIALcBEwMBIgACEQEDEQH/xAAcAAAABwEBAAAAAAAAAAAAAAAAAQIDBAUGBwj/xAA6EAABAwIDBQYFAgYDAAMAAAABAAIRAyEEEjEFBkFRYRMicYGRoQcysdHwUsEUI0Jy4fEWYoIzorL/xAAaAQADAQEBAQAAAAAAAAAAAAAAAQIDBAUG/8QAJhEAAgICAgIBBAMBAAAAAAAAAAECEQMhEjETQVEEIjJhFCNxBf/aAAwDAQACEQMRAD8Asg1KDUoBGAuk8wINSg1KARgIGEGow1KhRa20Wt0v1mB5c00rAlBqOFVu2mf9C6a7Zzo1Pm37rNySNY4my5hHCyW0duNpmLkjgCLdCVVO3nrE2dl8BYeZlLmX4GdDyo8qwuG30rN+aHjmR+4Wg2fvdRfAd3D109VSkiHjaLrKjypTHAiQZHMaJUJmdDeVE4J2FB2vtMYen2jgYBExreyjI2otx7LhFOSTLLB4QMEE3JknmSlY/I0Ann/r3WHrfFH5slOQLS6Ppxss5tLfqq+YyiSDZpAEXGrivn/4mfJJylqz2lOEVSOlYzajKUAvAMaTJmLrPbQ3pEHgOZMLndXeSsRZ4nmQ3MfOFVYjGveZe4k9T9F0Yv8Am07kyZZ16Reb0bfbWgC8TDha5/ZUNATAOgufJMEypWAw7nmGgknh0XrwgoRUUcsnbtjr8WXOlOsxh8fzUKZR3Xruk5AOUkCVBxWGcwlr25TMQQVTjRKkn0ybhMRlcHNOUgiPFdQ2XtLtKbXG8i/MLjoYZt7re7o4mKQbPvNzwWc7jtFqClpm2bBuEC1QKeILTI04hWNN4cJCuE+Rx5cLg/0ILUktTxaiIWhgMFqIsTxaklqAoYLUktT5aklqAGMqNOZUaYx8BONplWg2alMwMFZc0X42VMJNaqGiSpu2XU6LM7zA9yeQCyj8SahDnSOTdco5kDitIfcTJceyRiNol3QcB9zzTLaRN9OsH62+qTlvxnpr6NBKeZTJMBhjnE+5J8NE8suK4orFDk+TEU2CZ5RoY+jT9VW7e2rkbkbmzO1InujhALtT4aK3r4vI1zjYNHGpF/BoEngsPiarnuLiCSTM5nc1ynakRyehv0I9e8nW0uZ/f/SAEayPEnTz/wApWCwNXEvyUxbnw6pFJWN1cWxvKVHftsch6BbzZXw1YINXvHlwV27YlGkIaxo8gpeRI0WOzl2G3tqUjLSWfnI2KuMP8Sqo1DHf+fsVosbSpfKWtJPQI8B8P8PWuWR4WTWREvCvZFwnxIpn56bh1aZHoYSt5N4MPiMI8Mqd6BDYIdIIkacpUzFfCbDn5X1WHo6R6EFZbbXwzxVKTRc2sOR7j/c5T6hWsiZk8CW0ZHaD4MN0/Jv4qufPFP4ztKby2o1zHCxa4Fp9OSjPrytUUBDVEw3HHpz6Lc7F3ZYWtqPbBMHJMtE6a6ec+KpKyJTUVbKXZG6b6oDnHIyxv8xHTgAeZW2wGyWUxDGRwsLmOfExy9Cp1OgBoL8tL8unhoU60eQ09OHOJPknOShpdmCTybfQ2yjFo4enGc35YzqCqneHZHa0rkS2/UA6+kTbhmHJXmILWDMTAHEmLzw81kdr7cdVdDZDAIjThxCwcmzdRS6MrUwr2l3dJjkJHql7M2g+i7M0+I4HxVyx86G35wTGM2cHDM3UeiLvs0RsNkbabXZIsRq06hXOzcRD8vB31XKsBinUqgLbEcOfRdC2Pie0dTI4kH7qK4y0XKpwaZqSEkhOEIiF0nlDRCIhOEJJCAGyEghOkJJCAG4QS4QQBsAxZ3eXe+nhTkAz1To0XgnTN9loKtXK0lcdw+HP8U9znZiXuOZxtYm4A+Zc+LjObj8HbO4x5E+piauIqCpXd1az5Q0f2nyUsEHQT0Euv9OfFPMj/tH9paPaE4x9v1Dp8w/cLuk1COjhinklsabB7oIkagAcP7iB7FOMaBIJAtF6d/WPoeCPsWuBPzdRGeLnvN0KTiK4psJzHu8DrMwBld91wt3s70q0UW8mLHdpMLOboA1MwLGfKOKoGN1sOsfSL9Oacxby5znPAMkmSMpgnlcJt7obMn148NCkaB0sO6q9tNnEwf8AUBda3Y3cbhqQEX4lZ/4dbs93tni50+66A5sLOTNoqiO9tis9iKsuJ4BX9d1iFnsVTs4cYKx9mvoy/wDBVK1Uin8x77nnRoddjG8rQT4rb7t0HU2tY6/A+OsyVzbHb0mg3LTqOp1TVcHAMblLcrchzEGeULou5eIq1aFOpVEOOY6Rmb8rHRwm58uq6JxSimYxk3Jp9GkNKyjVaCsA1N1aawZqjHbybvUcQwtqsDuR0c082u1C4tvLuu/CVOLqZMNfx/tdyP19l6C2gLFc93lDXSx4kOEFaY5tMmcE0YjdPYBq1M7xDGe7uAXRqLIHtyjoAdPA68FD2LgBSpMbOjRJiCZ4nyjURbVWlKn4aD04eXSfAr0r4Rs8p/2ToGQACYnhHARp/jgmK9QNEmwjz/3+dU/UfebCdTxjlp9VldqbSDnFjbgXnrwHguKzrS9DO1NsmsYiGDQddZIHG6hOpc0p1PjKaYYmPdIoI08tx+eKOnXPO/FOzI/OHRR6lMgymA1j8Bn7zCA4cOfUfbqtN8Nq4qOc0/NTExzkxKo6GJ04EdFr9zMPhTW7Rg7OvcENccjwRfu6eSfKuxO2mkastSm4clTRS8E62RwCryo5/BIqn0iE2QrapTngor8EU1liS8MiCQkkJysWtMFzQeWYSjpMDtCD4GVfJfJDxyXaGYQUk4YoJ2hcWTd58YKVCq4mO6Wi/F3dbbxK5zsCnNQm5LWgd0Xuf1Hw5rbfElx/h2xN3iSOEAwZWU3eo917oNyBdwPDr4rH6PHx5N+2dP1E7ikWUR+pp5nN9QU8BoTB1h7dZ8eOnFIFjAkEnQiPLl7KS6GxbKdSWgQf7hofJdH1D0kc/wBOtthdlIJiYjvNGh/7M4HS4WY3mxxIbTBzgXPHXQE6yB46rU1IDZsI/qHy216sOq5/tDEF1QvcPmdIdN/CRY+y5DtQyxvIRfQGdOWhGv5KXSodrXZT1lw9J8UTXCRJm1pAvJ5QfZW25lAPxt/6dOiTNI9nWtm4UU6TWjQAJ2q5BpgJp7li2bJDNVQsRgi5Sy8KVhyEkOXRk3fD+hWrNqvzAgy5rYy1ANA7iPEXi3KNhTDWaACLACwAFgAFIDQgaUqm2TFexH8YIROqrNb1bSdSpOya2HqQCfQpW6uOqPpDPpw5woTs0caVk7aNwud7w4WcRTHBzj7CYW33hx3ZMLjoFi9pvfWYHU5DgczT+x6ESPNaY2oyTZM03B0SgY8uA4Sfb2UnDVLE9Jv4ifDT/ayB3jrMcGvYBHMW8QAYCudl7xU6ggkMcZEE2jo77rtyZFKNI83HhlB2x/b2ODKYH9R7vKAQJ68/VZJ7NSNePVW+3xLm3EiYvY9PqqRlSDBB8Pay5zpoeY7Sf8/6Sns+qVVbIBHjH55IUzP57JANRGn287apFbEACTwTlb9ImeAF5Wl2P8M6lZofWOQG4bx5iU7Q0rME7FFzv5bXHrHqp2zsTUo1WOOZl/mIiTwgeKtMbg3UKzqZsWHKeAMaEdCFsdkYalisPDmgkWd4jim5AlZpNnY/tKbHfqaD6iVObVVHR/lw2IAsI5K0oulYF0SsyZxocabgwd6DHDhzTrWpeRIFp2c7qUyHkPEEayn8Nla2cxaZs5vDoeYWq2tsJta/yuH9QvbkQqn/AIi4Bw7QH9Nov119k7O/yQktuiL/ABVfg8HrA+yCH/Gaw4g+aNOxcYfovPiDQL8IC2+V4JF9Ljh4rL7EpxS0FyZh0m3Q/RbveXCF+FqtGuWfHKc0eyxmz6UUmgAaT3e6b9DZy7cD0eDm6H8PcjjFy0i465T5aQpIjRsf2u+UkePymUzSMyTDgLTcObfwkH1CecC465/CO0A8P6h/lTnf3DwKokDbFQ0qbyCWkiC0gSc3dtNnefqsKXQf0niIkeYWx3lMYciczcwtBB4nTh5eixznh2hkcnG48DwWB1IDRew1HCY11sRzV1ua8Mxn9w1VFFxrbgQDHnp69VJw9fs6tOpysT09Ahlx7O1MdKgYzG3gJOCx2aiCOIUAuytc52mq52dMR51UqfstjnXVPQolzmggF7m58rvkpU+BcOLjyV7s3CubUBc8uAa4ZYDWybAwFai6szlJXV7LMWCZ7aZhTGtloPRQcSwsBICiRcPgxm1sV21V1Nt8pyuPAHUhabZdENaGxFlQbH2ZFZ7hMFxN+LnGStS6qGNJjQSlHo0nt0jFb948mo3Dt1cQXHk0XP29U9sPCB4iFRV8ea9Z9ctgXaDxIm3ktjunQ7kxqrDJHiVe8u7LX0zA7w0K5Xs3YNWtiH0mAy1xBjhfiu97SZZV25mxGtfiK0XqVYHg1jQf/tKqM6tGLjasxR+HdXs4cSTr1BhVOP2HUYIe0mOMajnPNd47EKLidmMdq0FFsikzg1C1vT7Iqzcsn1W33s3LFOX0h3bkt5HWR0We3Y2V/FYynTcJY2Xv/tbwPiS0eapMniar4ebmgAYms2XH/wCMHgP1QefBb97Eqk0AQjqBIs5b8TdmxVp1RYPGU/3NuPY+yrtyMfkrFnB49wtxv5s7tMI88acPHlr7ErlWBxBZUa4cHD0VLaI6Z1bFUZCawVYgwU/hquemDzCi4hsEEKDSi8pOlPtCr8FWkKwYVIgFibLFJASXNQIi5EE/CCAJ7qc2WDxWEyHKZhpLQTbQkAA/0mPVdDeFmNv4aXkxM3I587cdF14XTOHMriUDTEm9oGYWc3o4cRr0KWafHS4Odo9czeH5dKYw9SIMEajwn5m9NfqicNSDH/Zo7v8A6bq3ysjN+QYfxKLeh38oEhrhm+duvgDwCybxmPB3j3XeFrFareR/8oHXv/Ozwvp+6yr4d+lx5juu4681kdCGyItJA5OH0KXGYEanTgT48SfYJrKQbFzfETfnZOMeTxHlfwtz5JjNfudtqWmm43bYK82u6QxvBz2A+BcJ9lzmlVNNwe3UXOtxPX62W1pbQFem2DcQfAhZSVOzohK0ZTb28FZ2IxdNmUioWthwhwbTdbIeHEea3nw3ZVGG/mOJDn5mAkmKbBFieBf9FV4DcZtbFOqvaHMmQOZ1M8xJXRsFgwwAQOExoANGjorctUiONOybh2Q0DomsQE8XJis5ZM0SIJaAs9vLtTJTcBq7ujxdYfVXWJfdZ3eHC5jTd+l4d9R+6izRKnZU1cAGU2UxyErabGo5KYHRU1DCCQ43Ks3YuLCSdABcknQAc07CT5MG06pNm3cTDRzJsAr7Z2CFGk1gvlFzzJu4+ZJKzeJ23h8Gc1Z2evwpM7xZPAnQHmSfDrkNu7+YjES1p7KkR8rD3iD+p+vlZVGL7M5zXSN9tnfXDYYlrn53/opw4j+46N8ysZtH4m13kikxtJvAnvvjzhs+SyEfZRcXU/L6/kLRIxsn4/e3EuJzV6hB4A28gIC1HwkfmdiHH5gGNnmDmP7BVu5/w7fiwK1cuZRJloFqlTqD/S3rqeEarpmztg0cK3LRptpjjAu7q5xu4+JQ6ouK2WjEbwiplKeUhsr8fQD2OadHAg+YhcN2jhTSqvYQZa4j00K7vWC5b8SMHlrtqD+tt/Fv+E4vZM1o0O6+Iz4dp6Qp2IZZZrcLGE0y08CtZVbKllog4OvldCv8PUlZrFsi/FWeycbmAUgy8CBCQx6WUyBGVBGQgkMnvcoGMw2cKaQicxbJ0cjVmf2hhcje6JMXm0wOmhVNWguFiCdIIB04zZ619WhKr37HEnlM6eqbdgtGK3iwxNE2EiCCJZU1j5TY6rEVmiYMeDgWGfEa6LrGO2QXNc24kaWdFtQDcacJWEx2yXsNgI0c7Nds3AGa2h16JFpme7PlN9IcD7H8uktDgdT/AOmA/RWlLYR7R7csloGrWz3ovbgAZ8EX/H3CMwyZrgEuDiALmAeZA5pjsii/+v2KkbNxZpvEGxPvxSBRLY7zuQE5rWuAYPmElzIseXgen5wUlJ1s7BsHFjsm3VzTqrlW623ywim8+B5romCxYIWbN1vZbZ7Jmo9EKiYrVFDNERMS66qtoP7t1OrOVRtMQyTxv9Ytx0KmrKbSItTababZc6AFndob11HH+WSwXEgw69tdRI5XWdxe03VahkiAbNvAHjzj6pdMW/Pz84rZQrswlkvoeLpJJuef7pTG8vD8CtNh7r1sS7uNhvF7vlH3P5ZdK2FuNRw8EjO/9TtPIKmyFH5MBsjc2vXgwWDmbLWbL+GNFrg6qe0i8cCeq2zWACAlKSuuhttMAQLAWAHADRJqMkJyUcIGRGPgwU9mQrUAfHmmA1w1v1CQ+xNVcz+KeKGakziA53rYfQrpVd1lw/e/HGvjHkGRmyN8AYH7qo9ky6NN8PcKezk8StnWFlU7rYTJRaOissVUgKLsuvRAxSibKxGV7m8j/lOvfKqaNb+e7xj0ASKo3eGqyFKBVRga9lZNfZBmx0lBIzIJgWgKQSjAQK2OQQWoOanGhGW3SAiOoW6lVVXYYc6XR5CPK3BX7m3SAxAysp7HY28XgDxjSSo9bYLNYGa97ze589FdFINOUCo55tzd0AOhjSHT3jGblY6wI16LGV8MGOLRcZQ75tfAONh5rs+0dm9oCAL8LkesaqpG5zCSXDM4gAk/La/db/TfkgpOjlVWmWm4I8Znx9PdX2x96XUe685gOPLmDzWwduPAgOAERAY0AdRAkeH+FT4j4auzS1wjqCD7HlOnEpNFxnRY0d76ZGqmYTa4qugcf9qu2duGQ4lxA4WkmCDPQGT1Wg2Fu02ibiYJIJuRMaHhop4Gnl0O18Db28tPuoO1MLPYsGjnXtq0NdI6cFpX0VX46ncW0BjnJI+yqqM+TZ51w7x2zw0QGuLRx0MdV1Tc74fhwFTECQbinzHN32WXbun2WM7YgNYHh5Gode4gHmZ8guv7MxALQiclei4rRPoUWsAa0AAWAAgJxIzIsyguhcoApovQa9AUOShmSJSC5IY7mSHVEy+qo1bEIsdFbvZtbsMM983iG/3GwXJN3sN22JkicveP7e60nxJ2oS5tIaAZj4mw9pSdxtm5aRqHV5t/aNPeVXUSe5f4bPZ1KGpGMYltqwFExOI5lZ2aEHEOygk8FT4Ad+TxM+qex2NzmB8o90rAUroHZpcA6wVoxyqMGrOkUiGSQ9BNygmLReBEgjAWxyCWpwJCWAgAQiDbFLajIsmAw1iWGJbQjhIBpzEXYp9JTAbyo+zSiEbQlYCciATiLKgYUKHjKcgqYmqzUmNGLxmw82b/ALF3uZ+qe2OKlFrW1PCRoeWq0LqCH8KNDos6NVKgUq8pfaKHUwzmfLccuP8AlNtxM/l0ro1W+icXoB6hdul06iLKom50296aNdNPrp2KhdV6g1qiOriFn95tsinSIBhz5A6cyl2D0jA7wYjt8W7Kfnflb65QuhYKgKbGsGjWgLBbs4bPiA8jusl0/wD5UveH4gdm51Kg2XiQXuHdDujdT7LSUXJpIzg0k2zWbT2wyiAXuAkwBN3Hk0cVna+2TVPJvL7rnf8AG1KtcVKri52YSTwE6AaAdAtbhHpvHxKU7LuiJVrhAqig+NVZ4ausmirLzDqwpvVNh66sKVZIGTwUFH7RGgVGkCUEiEoOW9HGKhLSAUqUAFKUCiSggA4RoBGUwEkIkpAhIYlGjhHlQAmEaVlROCAEuCbhOEoZUAMdkj7JPliKEUOxg0lHq4BrrkX5qcWpMJNDToqquzuR9VDr0ajeErQFibdTUOCNFkZm87+ISX5uS0Jp9ETqDeSXArymPx+LdTY57u6ANevCBxXPtv491V0mTLoA6AcPMq73s2w6vXLQ0tYwloHtmJ5z6JG6Wye1rA1AS2m7Nz7xGkeh8gqiq2TKTZabH3dNKgBHed83pp+clk95N13Mqmq1uYEQY4ONpJ5R9F2LsAWWVbidn2ItfVUrTsnkcRrYPvW4DX9WgLoV/u1he1rNaZHEj/yT+xWs2lusyoS5sZxafKNE7uju2aVYudwaSLcxw9VTdiUqM1jXw82iPaTp9EuljIVvjNgOqYipI7jZjhJIJ5+Sg09hueO78wNweMjukdDp5JOJamSMNtFWmFxsrHVsPUYGC0uJkToZgD290pu0X09WmRqDYhQ4FqSN83EoLMYfb4LQSHg+APvKCniyuSOs9o3mEntRzCigIiFscZNFUcwh2o5hQgUpAE3thzCAxA5hQgggCyFccwgcQOYVcEpo+hQBOGIHMJYrN5hVwb11+8JbG6X4/b7pDJ3ajmEoVW8woXZ9fyYRmnH09ExE3tRzCSareYUVrden3AQNLqPy/wBEASDUHMICs3mFG7LTrZN5EAWHat5hE5wGtlCogSQTHLxUpzgYB8YQMHajmEk1RzHqkVMOTJsOijltpQBL7UcwiNUcwouVBzPzwSAec5vMJBeOYTeT2SSxA7KTam7FKoXFsNLjLo5nUqRsnYrKIgEaqeWIZUqCx2m4REhR6lFvMJRZdAsTEMHBMT+GoNZMH1MpMIwEAFVwjTMRdRqGyabZIgTqJkfllLRIAgbS2GyplIiQZ8RxCp9p7vZiwTIEnN/2kEGOVr6LUQkOYCgDJ0913Reo0nwKNafsEEirHwloIKiBOVKQQQAAgUEEABEXIIIAHalGyqR+fnJBBIY6Kp/PGUsVT+dUEEAAP90oPP56IIJiCL/z3SC7XqgggA6clw5z9VMeAIniY/PRBBCGR6lUgkAmEyUEECBKUboIIGEURQQQAhIJQQSAKUJQQQAIQQQQAISUEEAEhKCCAAgggg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80" name="AutoShape 8" descr="data:image/jpeg;base64,/9j/4AAQSkZJRgABAQAAAQABAAD/2wCEAAkGBhQSEBQUExQVFBUUFBcUFxUUFRcUFBUUFBQXFBQVFBQYHCYeFxkjGRQUHy8iIycpLCwsFx4xNTAqNSYrLCkBCQoKDgwOFA8PGCkcHB0pKiwpKSkpKSkpKSwpKSksKSwpKSwpLCkpKSwpKSkpKSkpLCkpKSksKSksKSkpKTAsKf/AABEIALcBEwMBIgACEQEDEQH/xAAcAAAABwEBAAAAAAAAAAAAAAAAAQIDBAUGBwj/xAA6EAABAwIDBQYFAgYDAAMAAAABAAIRAyEEEjEFBkFRYRMicYGRoQcysdHwUsEUI0Jy4fEWYoIzorL/xAAaAQADAQEBAQAAAAAAAAAAAAAAAQIDBAUG/8QAJhEAAgICAgIBBAMBAAAAAAAAAAECEQMhEjETQVEEIjJhFCNxBf/aAAwDAQACEQMRAD8Asg1KDUoBGAuk8wINSg1KARgIGEGow1KhRa20Wt0v1mB5c00rAlBqOFVu2mf9C6a7Zzo1Pm37rNySNY4my5hHCyW0duNpmLkjgCLdCVVO3nrE2dl8BYeZlLmX4GdDyo8qwuG30rN+aHjmR+4Wg2fvdRfAd3D109VSkiHjaLrKjypTHAiQZHMaJUJmdDeVE4J2FB2vtMYen2jgYBExreyjI2otx7LhFOSTLLB4QMEE3JknmSlY/I0Ann/r3WHrfFH5slOQLS6Ppxss5tLfqq+YyiSDZpAEXGrivn/4mfJJylqz2lOEVSOlYzajKUAvAMaTJmLrPbQ3pEHgOZMLndXeSsRZ4nmQ3MfOFVYjGveZe4k9T9F0Yv8Am07kyZZ16Reb0bfbWgC8TDha5/ZUNATAOgufJMEypWAw7nmGgknh0XrwgoRUUcsnbtjr8WXOlOsxh8fzUKZR3Xruk5AOUkCVBxWGcwlr25TMQQVTjRKkn0ybhMRlcHNOUgiPFdQ2XtLtKbXG8i/MLjoYZt7re7o4mKQbPvNzwWc7jtFqClpm2bBuEC1QKeILTI04hWNN4cJCuE+Rx5cLg/0ILUktTxaiIWhgMFqIsTxaklqAoYLUktT5aklqAGMqNOZUaYx8BONplWg2alMwMFZc0X42VMJNaqGiSpu2XU6LM7zA9yeQCyj8SahDnSOTdco5kDitIfcTJceyRiNol3QcB9zzTLaRN9OsH62+qTlvxnpr6NBKeZTJMBhjnE+5J8NE8suK4orFDk+TEU2CZ5RoY+jT9VW7e2rkbkbmzO1InujhALtT4aK3r4vI1zjYNHGpF/BoEngsPiarnuLiCSTM5nc1ynakRyehv0I9e8nW0uZ/f/SAEayPEnTz/wApWCwNXEvyUxbnw6pFJWN1cWxvKVHftsch6BbzZXw1YINXvHlwV27YlGkIaxo8gpeRI0WOzl2G3tqUjLSWfnI2KuMP8Sqo1DHf+fsVosbSpfKWtJPQI8B8P8PWuWR4WTWREvCvZFwnxIpn56bh1aZHoYSt5N4MPiMI8Mqd6BDYIdIIkacpUzFfCbDn5X1WHo6R6EFZbbXwzxVKTRc2sOR7j/c5T6hWsiZk8CW0ZHaD4MN0/Jv4qufPFP4ztKby2o1zHCxa4Fp9OSjPrytUUBDVEw3HHpz6Lc7F3ZYWtqPbBMHJMtE6a6ec+KpKyJTUVbKXZG6b6oDnHIyxv8xHTgAeZW2wGyWUxDGRwsLmOfExy9Cp1OgBoL8tL8unhoU60eQ09OHOJPknOShpdmCTybfQ2yjFo4enGc35YzqCqneHZHa0rkS2/UA6+kTbhmHJXmILWDMTAHEmLzw81kdr7cdVdDZDAIjThxCwcmzdRS6MrUwr2l3dJjkJHql7M2g+i7M0+I4HxVyx86G35wTGM2cHDM3UeiLvs0RsNkbabXZIsRq06hXOzcRD8vB31XKsBinUqgLbEcOfRdC2Pie0dTI4kH7qK4y0XKpwaZqSEkhOEIiF0nlDRCIhOEJJCAGyEghOkJJCAG4QS4QQBsAxZ3eXe+nhTkAz1To0XgnTN9loKtXK0lcdw+HP8U9znZiXuOZxtYm4A+Zc+LjObj8HbO4x5E+piauIqCpXd1az5Q0f2nyUsEHQT0Euv9OfFPMj/tH9paPaE4x9v1Dp8w/cLuk1COjhinklsabB7oIkagAcP7iB7FOMaBIJAtF6d/WPoeCPsWuBPzdRGeLnvN0KTiK4psJzHu8DrMwBld91wt3s70q0UW8mLHdpMLOboA1MwLGfKOKoGN1sOsfSL9Oacxby5znPAMkmSMpgnlcJt7obMn148NCkaB0sO6q9tNnEwf8AUBda3Y3cbhqQEX4lZ/4dbs93tni50+66A5sLOTNoqiO9tis9iKsuJ4BX9d1iFnsVTs4cYKx9mvoy/wDBVK1Uin8x77nnRoddjG8rQT4rb7t0HU2tY6/A+OsyVzbHb0mg3LTqOp1TVcHAMblLcrchzEGeULou5eIq1aFOpVEOOY6Rmb8rHRwm58uq6JxSimYxk3Jp9GkNKyjVaCsA1N1aawZqjHbybvUcQwtqsDuR0c082u1C4tvLuu/CVOLqZMNfx/tdyP19l6C2gLFc93lDXSx4kOEFaY5tMmcE0YjdPYBq1M7xDGe7uAXRqLIHtyjoAdPA68FD2LgBSpMbOjRJiCZ4nyjURbVWlKn4aD04eXSfAr0r4Rs8p/2ToGQACYnhHARp/jgmK9QNEmwjz/3+dU/UfebCdTxjlp9VldqbSDnFjbgXnrwHguKzrS9DO1NsmsYiGDQddZIHG6hOpc0p1PjKaYYmPdIoI08tx+eKOnXPO/FOzI/OHRR6lMgymA1j8Bn7zCA4cOfUfbqtN8Nq4qOc0/NTExzkxKo6GJ04EdFr9zMPhTW7Rg7OvcENccjwRfu6eSfKuxO2mkastSm4clTRS8E62RwCryo5/BIqn0iE2QrapTngor8EU1liS8MiCQkkJysWtMFzQeWYSjpMDtCD4GVfJfJDxyXaGYQUk4YoJ2hcWTd58YKVCq4mO6Wi/F3dbbxK5zsCnNQm5LWgd0Xuf1Hw5rbfElx/h2xN3iSOEAwZWU3eo917oNyBdwPDr4rH6PHx5N+2dP1E7ikWUR+pp5nN9QU8BoTB1h7dZ8eOnFIFjAkEnQiPLl7KS6GxbKdSWgQf7hofJdH1D0kc/wBOtthdlIJiYjvNGh/7M4HS4WY3mxxIbTBzgXPHXQE6yB46rU1IDZsI/qHy216sOq5/tDEF1QvcPmdIdN/CRY+y5DtQyxvIRfQGdOWhGv5KXSodrXZT1lw9J8UTXCRJm1pAvJ5QfZW25lAPxt/6dOiTNI9nWtm4UU6TWjQAJ2q5BpgJp7li2bJDNVQsRgi5Sy8KVhyEkOXRk3fD+hWrNqvzAgy5rYy1ANA7iPEXi3KNhTDWaACLACwAFgAFIDQgaUqm2TFexH8YIROqrNb1bSdSpOya2HqQCfQpW6uOqPpDPpw5woTs0caVk7aNwud7w4WcRTHBzj7CYW33hx3ZMLjoFi9pvfWYHU5DgczT+x6ESPNaY2oyTZM03B0SgY8uA4Sfb2UnDVLE9Jv4ifDT/ayB3jrMcGvYBHMW8QAYCudl7xU6ggkMcZEE2jo77rtyZFKNI83HhlB2x/b2ODKYH9R7vKAQJ68/VZJ7NSNePVW+3xLm3EiYvY9PqqRlSDBB8Pay5zpoeY7Sf8/6Sns+qVVbIBHjH55IUzP57JANRGn287apFbEACTwTlb9ImeAF5Wl2P8M6lZofWOQG4bx5iU7Q0rME7FFzv5bXHrHqp2zsTUo1WOOZl/mIiTwgeKtMbg3UKzqZsWHKeAMaEdCFsdkYalisPDmgkWd4jim5AlZpNnY/tKbHfqaD6iVObVVHR/lw2IAsI5K0oulYF0SsyZxocabgwd6DHDhzTrWpeRIFp2c7qUyHkPEEayn8Nla2cxaZs5vDoeYWq2tsJta/yuH9QvbkQqn/AIi4Bw7QH9Nov119k7O/yQktuiL/ABVfg8HrA+yCH/Gaw4g+aNOxcYfovPiDQL8IC2+V4JF9Ljh4rL7EpxS0FyZh0m3Q/RbveXCF+FqtGuWfHKc0eyxmz6UUmgAaT3e6b9DZy7cD0eDm6H8PcjjFy0i465T5aQpIjRsf2u+UkePymUzSMyTDgLTcObfwkH1CecC465/CO0A8P6h/lTnf3DwKokDbFQ0qbyCWkiC0gSc3dtNnefqsKXQf0niIkeYWx3lMYciczcwtBB4nTh5eixznh2hkcnG48DwWB1IDRew1HCY11sRzV1ua8Mxn9w1VFFxrbgQDHnp69VJw9fs6tOpysT09Ahlx7O1MdKgYzG3gJOCx2aiCOIUAuytc52mq52dMR51UqfstjnXVPQolzmggF7m58rvkpU+BcOLjyV7s3CubUBc8uAa4ZYDWybAwFai6szlJXV7LMWCZ7aZhTGtloPRQcSwsBICiRcPgxm1sV21V1Nt8pyuPAHUhabZdENaGxFlQbH2ZFZ7hMFxN+LnGStS6qGNJjQSlHo0nt0jFb948mo3Dt1cQXHk0XP29U9sPCB4iFRV8ea9Z9ctgXaDxIm3ktjunQ7kxqrDJHiVe8u7LX0zA7w0K5Xs3YNWtiH0mAy1xBjhfiu97SZZV25mxGtfiK0XqVYHg1jQf/tKqM6tGLjasxR+HdXs4cSTr1BhVOP2HUYIe0mOMajnPNd47EKLidmMdq0FFsikzg1C1vT7Iqzcsn1W33s3LFOX0h3bkt5HWR0We3Y2V/FYynTcJY2Xv/tbwPiS0eapMniar4ebmgAYms2XH/wCMHgP1QefBb97Eqk0AQjqBIs5b8TdmxVp1RYPGU/3NuPY+yrtyMfkrFnB49wtxv5s7tMI88acPHlr7ErlWBxBZUa4cHD0VLaI6Z1bFUZCawVYgwU/hquemDzCi4hsEEKDSi8pOlPtCr8FWkKwYVIgFibLFJASXNQIi5EE/CCAJ7qc2WDxWEyHKZhpLQTbQkAA/0mPVdDeFmNv4aXkxM3I587cdF14XTOHMriUDTEm9oGYWc3o4cRr0KWafHS4Odo9czeH5dKYw9SIMEajwn5m9NfqicNSDH/Zo7v8A6bq3ysjN+QYfxKLeh38oEhrhm+duvgDwCybxmPB3j3XeFrFareR/8oHXv/Ozwvp+6yr4d+lx5juu4681kdCGyItJA5OH0KXGYEanTgT48SfYJrKQbFzfETfnZOMeTxHlfwtz5JjNfudtqWmm43bYK82u6QxvBz2A+BcJ9lzmlVNNwe3UXOtxPX62W1pbQFem2DcQfAhZSVOzohK0ZTb28FZ2IxdNmUioWthwhwbTdbIeHEea3nw3ZVGG/mOJDn5mAkmKbBFieBf9FV4DcZtbFOqvaHMmQOZ1M8xJXRsFgwwAQOExoANGjorctUiONOybh2Q0DomsQE8XJis5ZM0SIJaAs9vLtTJTcBq7ujxdYfVXWJfdZ3eHC5jTd+l4d9R+6izRKnZU1cAGU2UxyErabGo5KYHRU1DCCQ43Ks3YuLCSdABcknQAc07CT5MG06pNm3cTDRzJsAr7Z2CFGk1gvlFzzJu4+ZJKzeJ23h8Gc1Z2evwpM7xZPAnQHmSfDrkNu7+YjES1p7KkR8rD3iD+p+vlZVGL7M5zXSN9tnfXDYYlrn53/opw4j+46N8ysZtH4m13kikxtJvAnvvjzhs+SyEfZRcXU/L6/kLRIxsn4/e3EuJzV6hB4A28gIC1HwkfmdiHH5gGNnmDmP7BVu5/w7fiwK1cuZRJloFqlTqD/S3rqeEarpmztg0cK3LRptpjjAu7q5xu4+JQ6ouK2WjEbwiplKeUhsr8fQD2OadHAg+YhcN2jhTSqvYQZa4j00K7vWC5b8SMHlrtqD+tt/Fv+E4vZM1o0O6+Iz4dp6Qp2IZZZrcLGE0y08CtZVbKllog4OvldCv8PUlZrFsi/FWeycbmAUgy8CBCQx6WUyBGVBGQgkMnvcoGMw2cKaQicxbJ0cjVmf2hhcje6JMXm0wOmhVNWguFiCdIIB04zZ619WhKr37HEnlM6eqbdgtGK3iwxNE2EiCCJZU1j5TY6rEVmiYMeDgWGfEa6LrGO2QXNc24kaWdFtQDcacJWEx2yXsNgI0c7Nds3AGa2h16JFpme7PlN9IcD7H8uktDgdT/AOmA/RWlLYR7R7csloGrWz3ovbgAZ8EX/H3CMwyZrgEuDiALmAeZA5pjsii/+v2KkbNxZpvEGxPvxSBRLY7zuQE5rWuAYPmElzIseXgen5wUlJ1s7BsHFjsm3VzTqrlW623ywim8+B5romCxYIWbN1vZbZ7Jmo9EKiYrVFDNERMS66qtoP7t1OrOVRtMQyTxv9Ytx0KmrKbSItTababZc6AFndob11HH+WSwXEgw69tdRI5XWdxe03VahkiAbNvAHjzj6pdMW/Pz84rZQrswlkvoeLpJJuef7pTG8vD8CtNh7r1sS7uNhvF7vlH3P5ZdK2FuNRw8EjO/9TtPIKmyFH5MBsjc2vXgwWDmbLWbL+GNFrg6qe0i8cCeq2zWACAlKSuuhttMAQLAWAHADRJqMkJyUcIGRGPgwU9mQrUAfHmmA1w1v1CQ+xNVcz+KeKGakziA53rYfQrpVd1lw/e/HGvjHkGRmyN8AYH7qo9ky6NN8PcKezk8StnWFlU7rYTJRaOissVUgKLsuvRAxSibKxGV7m8j/lOvfKqaNb+e7xj0ASKo3eGqyFKBVRga9lZNfZBmx0lBIzIJgWgKQSjAQK2OQQWoOanGhGW3SAiOoW6lVVXYYc6XR5CPK3BX7m3SAxAysp7HY28XgDxjSSo9bYLNYGa97ze589FdFINOUCo55tzd0AOhjSHT3jGblY6wI16LGV8MGOLRcZQ75tfAONh5rs+0dm9oCAL8LkesaqpG5zCSXDM4gAk/La/db/TfkgpOjlVWmWm4I8Znx9PdX2x96XUe685gOPLmDzWwduPAgOAERAY0AdRAkeH+FT4j4auzS1wjqCD7HlOnEpNFxnRY0d76ZGqmYTa4qugcf9qu2duGQ4lxA4WkmCDPQGT1Wg2Fu02ibiYJIJuRMaHhop4Gnl0O18Db28tPuoO1MLPYsGjnXtq0NdI6cFpX0VX46ncW0BjnJI+yqqM+TZ51w7x2zw0QGuLRx0MdV1Tc74fhwFTECQbinzHN32WXbun2WM7YgNYHh5Gode4gHmZ8guv7MxALQiclei4rRPoUWsAa0AAWAAgJxIzIsyguhcoApovQa9AUOShmSJSC5IY7mSHVEy+qo1bEIsdFbvZtbsMM983iG/3GwXJN3sN22JkicveP7e60nxJ2oS5tIaAZj4mw9pSdxtm5aRqHV5t/aNPeVXUSe5f4bPZ1KGpGMYltqwFExOI5lZ2aEHEOygk8FT4Ad+TxM+qex2NzmB8o90rAUroHZpcA6wVoxyqMGrOkUiGSQ9BNygmLReBEgjAWxyCWpwJCWAgAQiDbFLajIsmAw1iWGJbQjhIBpzEXYp9JTAbyo+zSiEbQlYCciATiLKgYUKHjKcgqYmqzUmNGLxmw82b/ALF3uZ+qe2OKlFrW1PCRoeWq0LqCH8KNDos6NVKgUq8pfaKHUwzmfLccuP8AlNtxM/l0ro1W+icXoB6hdul06iLKom50296aNdNPrp2KhdV6g1qiOriFn95tsinSIBhz5A6cyl2D0jA7wYjt8W7Kfnflb65QuhYKgKbGsGjWgLBbs4bPiA8jusl0/wD5UveH4gdm51Kg2XiQXuHdDujdT7LSUXJpIzg0k2zWbT2wyiAXuAkwBN3Hk0cVna+2TVPJvL7rnf8AG1KtcVKri52YSTwE6AaAdAtbhHpvHxKU7LuiJVrhAqig+NVZ4ausmirLzDqwpvVNh66sKVZIGTwUFH7RGgVGkCUEiEoOW9HGKhLSAUqUAFKUCiSggA4RoBGUwEkIkpAhIYlGjhHlQAmEaVlROCAEuCbhOEoZUAMdkj7JPliKEUOxg0lHq4BrrkX5qcWpMJNDToqquzuR9VDr0ajeErQFibdTUOCNFkZm87+ISX5uS0Jp9ETqDeSXArymPx+LdTY57u6ANevCBxXPtv491V0mTLoA6AcPMq73s2w6vXLQ0tYwloHtmJ5z6JG6Wye1rA1AS2m7Nz7xGkeh8gqiq2TKTZabH3dNKgBHed83pp+clk95N13Mqmq1uYEQY4ONpJ5R9F2LsAWWVbidn2ItfVUrTsnkcRrYPvW4DX9WgLoV/u1he1rNaZHEj/yT+xWs2lusyoS5sZxafKNE7uju2aVYudwaSLcxw9VTdiUqM1jXw82iPaTp9EuljIVvjNgOqYipI7jZjhJIJ5+Sg09hueO78wNweMjukdDp5JOJamSMNtFWmFxsrHVsPUYGC0uJkToZgD290pu0X09WmRqDYhQ4FqSN83EoLMYfb4LQSHg+APvKCniyuSOs9o3mEntRzCigIiFscZNFUcwh2o5hQgUpAE3thzCAxA5hQgggCyFccwgcQOYVcEpo+hQBOGIHMJYrN5hVwb11+8JbG6X4/b7pDJ3ajmEoVW8woXZ9fyYRmnH09ExE3tRzCSareYUVrden3AQNLqPy/wBEASDUHMICs3mFG7LTrZN5EAWHat5hE5wGtlCogSQTHLxUpzgYB8YQMHajmEk1RzHqkVMOTJsOijltpQBL7UcwiNUcwouVBzPzwSAec5vMJBeOYTeT2SSxA7KTam7FKoXFsNLjLo5nUqRsnYrKIgEaqeWIZUqCx2m4REhR6lFvMJRZdAsTEMHBMT+GoNZMH1MpMIwEAFVwjTMRdRqGyabZIgTqJkfllLRIAgbS2GyplIiQZ8RxCp9p7vZiwTIEnN/2kEGOVr6LUQkOYCgDJ0913Reo0nwKNafsEEirHwloIKiBOVKQQQAAgUEEABEXIIIAHalGyqR+fnJBBIY6Kp/PGUsVT+dUEEAAP90oPP56IIJiCL/z3SC7XqgggA6clw5z9VMeAIniY/PRBBCGR6lUgkAmEyUEECBKUboIIGEURQQQAhIJQQSAKUJQQQAIQQQQAISUEEAEhKCCAAgggg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82" name="AutoShape 10" descr="data:image/jpeg;base64,/9j/4AAQSkZJRgABAQAAAQABAAD/2wCEAAkGBhQSEBQUExQVFBUUFBcUFxUUFRcUFBUUFBQXFBQVFBQYHCYeFxkjGRQUHy8iIycpLCwsFx4xNTAqNSYrLCkBCQoKDgwOFA8PGCkcHB0pKiwpKSkpKSkpKSwpKSksKSwpKSwpLCkpKSwpKSkpKSkpLCkpKSksKSksKSkpKTAsKf/AABEIALcBEwMBIgACEQEDEQH/xAAcAAAABwEBAAAAAAAAAAAAAAAAAQIDBAUGBwj/xAA6EAABAwIDBQYFAgYDAAMAAAABAAIRAyEEEjEFBkFRYRMicYGRoQcysdHwUsEUI0Jy4fEWYoIzorL/xAAaAQADAQEBAQAAAAAAAAAAAAAAAQIDBAUG/8QAJhEAAgICAgIBBAMBAAAAAAAAAAECEQMhEjETQVEEIjJhFCNxBf/aAAwDAQACEQMRAD8Asg1KDUoBGAuk8wINSg1KARgIGEGow1KhRa20Wt0v1mB5c00rAlBqOFVu2mf9C6a7Zzo1Pm37rNySNY4my5hHCyW0duNpmLkjgCLdCVVO3nrE2dl8BYeZlLmX4GdDyo8qwuG30rN+aHjmR+4Wg2fvdRfAd3D109VSkiHjaLrKjypTHAiQZHMaJUJmdDeVE4J2FB2vtMYen2jgYBExreyjI2otx7LhFOSTLLB4QMEE3JknmSlY/I0Ann/r3WHrfFH5slOQLS6Ppxss5tLfqq+YyiSDZpAEXGrivn/4mfJJylqz2lOEVSOlYzajKUAvAMaTJmLrPbQ3pEHgOZMLndXeSsRZ4nmQ3MfOFVYjGveZe4k9T9F0Yv8Am07kyZZ16Reb0bfbWgC8TDha5/ZUNATAOgufJMEypWAw7nmGgknh0XrwgoRUUcsnbtjr8WXOlOsxh8fzUKZR3Xruk5AOUkCVBxWGcwlr25TMQQVTjRKkn0ybhMRlcHNOUgiPFdQ2XtLtKbXG8i/MLjoYZt7re7o4mKQbPvNzwWc7jtFqClpm2bBuEC1QKeILTI04hWNN4cJCuE+Rx5cLg/0ILUktTxaiIWhgMFqIsTxaklqAoYLUktT5aklqAGMqNOZUaYx8BONplWg2alMwMFZc0X42VMJNaqGiSpu2XU6LM7zA9yeQCyj8SahDnSOTdco5kDitIfcTJceyRiNol3QcB9zzTLaRN9OsH62+qTlvxnpr6NBKeZTJMBhjnE+5J8NE8suK4orFDk+TEU2CZ5RoY+jT9VW7e2rkbkbmzO1InujhALtT4aK3r4vI1zjYNHGpF/BoEngsPiarnuLiCSTM5nc1ynakRyehv0I9e8nW0uZ/f/SAEayPEnTz/wApWCwNXEvyUxbnw6pFJWN1cWxvKVHftsch6BbzZXw1YINXvHlwV27YlGkIaxo8gpeRI0WOzl2G3tqUjLSWfnI2KuMP8Sqo1DHf+fsVosbSpfKWtJPQI8B8P8PWuWR4WTWREvCvZFwnxIpn56bh1aZHoYSt5N4MPiMI8Mqd6BDYIdIIkacpUzFfCbDn5X1WHo6R6EFZbbXwzxVKTRc2sOR7j/c5T6hWsiZk8CW0ZHaD4MN0/Jv4qufPFP4ztKby2o1zHCxa4Fp9OSjPrytUUBDVEw3HHpz6Lc7F3ZYWtqPbBMHJMtE6a6ec+KpKyJTUVbKXZG6b6oDnHIyxv8xHTgAeZW2wGyWUxDGRwsLmOfExy9Cp1OgBoL8tL8unhoU60eQ09OHOJPknOShpdmCTybfQ2yjFo4enGc35YzqCqneHZHa0rkS2/UA6+kTbhmHJXmILWDMTAHEmLzw81kdr7cdVdDZDAIjThxCwcmzdRS6MrUwr2l3dJjkJHql7M2g+i7M0+I4HxVyx86G35wTGM2cHDM3UeiLvs0RsNkbabXZIsRq06hXOzcRD8vB31XKsBinUqgLbEcOfRdC2Pie0dTI4kH7qK4y0XKpwaZqSEkhOEIiF0nlDRCIhOEJJCAGyEghOkJJCAG4QS4QQBsAxZ3eXe+nhTkAz1To0XgnTN9loKtXK0lcdw+HP8U9znZiXuOZxtYm4A+Zc+LjObj8HbO4x5E+piauIqCpXd1az5Q0f2nyUsEHQT0Euv9OfFPMj/tH9paPaE4x9v1Dp8w/cLuk1COjhinklsabB7oIkagAcP7iB7FOMaBIJAtF6d/WPoeCPsWuBPzdRGeLnvN0KTiK4psJzHu8DrMwBld91wt3s70q0UW8mLHdpMLOboA1MwLGfKOKoGN1sOsfSL9Oacxby5znPAMkmSMpgnlcJt7obMn148NCkaB0sO6q9tNnEwf8AUBda3Y3cbhqQEX4lZ/4dbs93tni50+66A5sLOTNoqiO9tis9iKsuJ4BX9d1iFnsVTs4cYKx9mvoy/wDBVK1Uin8x77nnRoddjG8rQT4rb7t0HU2tY6/A+OsyVzbHb0mg3LTqOp1TVcHAMblLcrchzEGeULou5eIq1aFOpVEOOY6Rmb8rHRwm58uq6JxSimYxk3Jp9GkNKyjVaCsA1N1aawZqjHbybvUcQwtqsDuR0c082u1C4tvLuu/CVOLqZMNfx/tdyP19l6C2gLFc93lDXSx4kOEFaY5tMmcE0YjdPYBq1M7xDGe7uAXRqLIHtyjoAdPA68FD2LgBSpMbOjRJiCZ4nyjURbVWlKn4aD04eXSfAr0r4Rs8p/2ToGQACYnhHARp/jgmK9QNEmwjz/3+dU/UfebCdTxjlp9VldqbSDnFjbgXnrwHguKzrS9DO1NsmsYiGDQddZIHG6hOpc0p1PjKaYYmPdIoI08tx+eKOnXPO/FOzI/OHRR6lMgymA1j8Bn7zCA4cOfUfbqtN8Nq4qOc0/NTExzkxKo6GJ04EdFr9zMPhTW7Rg7OvcENccjwRfu6eSfKuxO2mkastSm4clTRS8E62RwCryo5/BIqn0iE2QrapTngor8EU1liS8MiCQkkJysWtMFzQeWYSjpMDtCD4GVfJfJDxyXaGYQUk4YoJ2hcWTd58YKVCq4mO6Wi/F3dbbxK5zsCnNQm5LWgd0Xuf1Hw5rbfElx/h2xN3iSOEAwZWU3eo917oNyBdwPDr4rH6PHx5N+2dP1E7ikWUR+pp5nN9QU8BoTB1h7dZ8eOnFIFjAkEnQiPLl7KS6GxbKdSWgQf7hofJdH1D0kc/wBOtthdlIJiYjvNGh/7M4HS4WY3mxxIbTBzgXPHXQE6yB46rU1IDZsI/qHy216sOq5/tDEF1QvcPmdIdN/CRY+y5DtQyxvIRfQGdOWhGv5KXSodrXZT1lw9J8UTXCRJm1pAvJ5QfZW25lAPxt/6dOiTNI9nWtm4UU6TWjQAJ2q5BpgJp7li2bJDNVQsRgi5Sy8KVhyEkOXRk3fD+hWrNqvzAgy5rYy1ANA7iPEXi3KNhTDWaACLACwAFgAFIDQgaUqm2TFexH8YIROqrNb1bSdSpOya2HqQCfQpW6uOqPpDPpw5woTs0caVk7aNwud7w4WcRTHBzj7CYW33hx3ZMLjoFi9pvfWYHU5DgczT+x6ESPNaY2oyTZM03B0SgY8uA4Sfb2UnDVLE9Jv4ifDT/ayB3jrMcGvYBHMW8QAYCudl7xU6ggkMcZEE2jo77rtyZFKNI83HhlB2x/b2ODKYH9R7vKAQJ68/VZJ7NSNePVW+3xLm3EiYvY9PqqRlSDBB8Pay5zpoeY7Sf8/6Sns+qVVbIBHjH55IUzP57JANRGn287apFbEACTwTlb9ImeAF5Wl2P8M6lZofWOQG4bx5iU7Q0rME7FFzv5bXHrHqp2zsTUo1WOOZl/mIiTwgeKtMbg3UKzqZsWHKeAMaEdCFsdkYalisPDmgkWd4jim5AlZpNnY/tKbHfqaD6iVObVVHR/lw2IAsI5K0oulYF0SsyZxocabgwd6DHDhzTrWpeRIFp2c7qUyHkPEEayn8Nla2cxaZs5vDoeYWq2tsJta/yuH9QvbkQqn/AIi4Bw7QH9Nov119k7O/yQktuiL/ABVfg8HrA+yCH/Gaw4g+aNOxcYfovPiDQL8IC2+V4JF9Ljh4rL7EpxS0FyZh0m3Q/RbveXCF+FqtGuWfHKc0eyxmz6UUmgAaT3e6b9DZy7cD0eDm6H8PcjjFy0i465T5aQpIjRsf2u+UkePymUzSMyTDgLTcObfwkH1CecC465/CO0A8P6h/lTnf3DwKokDbFQ0qbyCWkiC0gSc3dtNnefqsKXQf0niIkeYWx3lMYciczcwtBB4nTh5eixznh2hkcnG48DwWB1IDRew1HCY11sRzV1ua8Mxn9w1VFFxrbgQDHnp69VJw9fs6tOpysT09Ahlx7O1MdKgYzG3gJOCx2aiCOIUAuytc52mq52dMR51UqfstjnXVPQolzmggF7m58rvkpU+BcOLjyV7s3CubUBc8uAa4ZYDWybAwFai6szlJXV7LMWCZ7aZhTGtloPRQcSwsBICiRcPgxm1sV21V1Nt8pyuPAHUhabZdENaGxFlQbH2ZFZ7hMFxN+LnGStS6qGNJjQSlHo0nt0jFb948mo3Dt1cQXHk0XP29U9sPCB4iFRV8ea9Z9ctgXaDxIm3ktjunQ7kxqrDJHiVe8u7LX0zA7w0K5Xs3YNWtiH0mAy1xBjhfiu97SZZV25mxGtfiK0XqVYHg1jQf/tKqM6tGLjasxR+HdXs4cSTr1BhVOP2HUYIe0mOMajnPNd47EKLidmMdq0FFsikzg1C1vT7Iqzcsn1W33s3LFOX0h3bkt5HWR0We3Y2V/FYynTcJY2Xv/tbwPiS0eapMniar4ebmgAYms2XH/wCMHgP1QefBb97Eqk0AQjqBIs5b8TdmxVp1RYPGU/3NuPY+yrtyMfkrFnB49wtxv5s7tMI88acPHlr7ErlWBxBZUa4cHD0VLaI6Z1bFUZCawVYgwU/hquemDzCi4hsEEKDSi8pOlPtCr8FWkKwYVIgFibLFJASXNQIi5EE/CCAJ7qc2WDxWEyHKZhpLQTbQkAA/0mPVdDeFmNv4aXkxM3I587cdF14XTOHMriUDTEm9oGYWc3o4cRr0KWafHS4Odo9czeH5dKYw9SIMEajwn5m9NfqicNSDH/Zo7v8A6bq3ysjN+QYfxKLeh38oEhrhm+duvgDwCybxmPB3j3XeFrFareR/8oHXv/Ozwvp+6yr4d+lx5juu4681kdCGyItJA5OH0KXGYEanTgT48SfYJrKQbFzfETfnZOMeTxHlfwtz5JjNfudtqWmm43bYK82u6QxvBz2A+BcJ9lzmlVNNwe3UXOtxPX62W1pbQFem2DcQfAhZSVOzohK0ZTb28FZ2IxdNmUioWthwhwbTdbIeHEea3nw3ZVGG/mOJDn5mAkmKbBFieBf9FV4DcZtbFOqvaHMmQOZ1M8xJXRsFgwwAQOExoANGjorctUiONOybh2Q0DomsQE8XJis5ZM0SIJaAs9vLtTJTcBq7ujxdYfVXWJfdZ3eHC5jTd+l4d9R+6izRKnZU1cAGU2UxyErabGo5KYHRU1DCCQ43Ks3YuLCSdABcknQAc07CT5MG06pNm3cTDRzJsAr7Z2CFGk1gvlFzzJu4+ZJKzeJ23h8Gc1Z2evwpM7xZPAnQHmSfDrkNu7+YjES1p7KkR8rD3iD+p+vlZVGL7M5zXSN9tnfXDYYlrn53/opw4j+46N8ysZtH4m13kikxtJvAnvvjzhs+SyEfZRcXU/L6/kLRIxsn4/e3EuJzV6hB4A28gIC1HwkfmdiHH5gGNnmDmP7BVu5/w7fiwK1cuZRJloFqlTqD/S3rqeEarpmztg0cK3LRptpjjAu7q5xu4+JQ6ouK2WjEbwiplKeUhsr8fQD2OadHAg+YhcN2jhTSqvYQZa4j00K7vWC5b8SMHlrtqD+tt/Fv+E4vZM1o0O6+Iz4dp6Qp2IZZZrcLGE0y08CtZVbKllog4OvldCv8PUlZrFsi/FWeycbmAUgy8CBCQx6WUyBGVBGQgkMnvcoGMw2cKaQicxbJ0cjVmf2hhcje6JMXm0wOmhVNWguFiCdIIB04zZ619WhKr37HEnlM6eqbdgtGK3iwxNE2EiCCJZU1j5TY6rEVmiYMeDgWGfEa6LrGO2QXNc24kaWdFtQDcacJWEx2yXsNgI0c7Nds3AGa2h16JFpme7PlN9IcD7H8uktDgdT/AOmA/RWlLYR7R7csloGrWz3ovbgAZ8EX/H3CMwyZrgEuDiALmAeZA5pjsii/+v2KkbNxZpvEGxPvxSBRLY7zuQE5rWuAYPmElzIseXgen5wUlJ1s7BsHFjsm3VzTqrlW623ywim8+B5romCxYIWbN1vZbZ7Jmo9EKiYrVFDNERMS66qtoP7t1OrOVRtMQyTxv9Ytx0KmrKbSItTababZc6AFndob11HH+WSwXEgw69tdRI5XWdxe03VahkiAbNvAHjzj6pdMW/Pz84rZQrswlkvoeLpJJuef7pTG8vD8CtNh7r1sS7uNhvF7vlH3P5ZdK2FuNRw8EjO/9TtPIKmyFH5MBsjc2vXgwWDmbLWbL+GNFrg6qe0i8cCeq2zWACAlKSuuhttMAQLAWAHADRJqMkJyUcIGRGPgwU9mQrUAfHmmA1w1v1CQ+xNVcz+KeKGakziA53rYfQrpVd1lw/e/HGvjHkGRmyN8AYH7qo9ky6NN8PcKezk8StnWFlU7rYTJRaOissVUgKLsuvRAxSibKxGV7m8j/lOvfKqaNb+e7xj0ASKo3eGqyFKBVRga9lZNfZBmx0lBIzIJgWgKQSjAQK2OQQWoOanGhGW3SAiOoW6lVVXYYc6XR5CPK3BX7m3SAxAysp7HY28XgDxjSSo9bYLNYGa97ze589FdFINOUCo55tzd0AOhjSHT3jGblY6wI16LGV8MGOLRcZQ75tfAONh5rs+0dm9oCAL8LkesaqpG5zCSXDM4gAk/La/db/TfkgpOjlVWmWm4I8Znx9PdX2x96XUe685gOPLmDzWwduPAgOAERAY0AdRAkeH+FT4j4auzS1wjqCD7HlOnEpNFxnRY0d76ZGqmYTa4qugcf9qu2duGQ4lxA4WkmCDPQGT1Wg2Fu02ibiYJIJuRMaHhop4Gnl0O18Db28tPuoO1MLPYsGjnXtq0NdI6cFpX0VX46ncW0BjnJI+yqqM+TZ51w7x2zw0QGuLRx0MdV1Tc74fhwFTECQbinzHN32WXbun2WM7YgNYHh5Gode4gHmZ8guv7MxALQiclei4rRPoUWsAa0AAWAAgJxIzIsyguhcoApovQa9AUOShmSJSC5IY7mSHVEy+qo1bEIsdFbvZtbsMM983iG/3GwXJN3sN22JkicveP7e60nxJ2oS5tIaAZj4mw9pSdxtm5aRqHV5t/aNPeVXUSe5f4bPZ1KGpGMYltqwFExOI5lZ2aEHEOygk8FT4Ad+TxM+qex2NzmB8o90rAUroHZpcA6wVoxyqMGrOkUiGSQ9BNygmLReBEgjAWxyCWpwJCWAgAQiDbFLajIsmAw1iWGJbQjhIBpzEXYp9JTAbyo+zSiEbQlYCciATiLKgYUKHjKcgqYmqzUmNGLxmw82b/ALF3uZ+qe2OKlFrW1PCRoeWq0LqCH8KNDos6NVKgUq8pfaKHUwzmfLccuP8AlNtxM/l0ro1W+icXoB6hdul06iLKom50296aNdNPrp2KhdV6g1qiOriFn95tsinSIBhz5A6cyl2D0jA7wYjt8W7Kfnflb65QuhYKgKbGsGjWgLBbs4bPiA8jusl0/wD5UveH4gdm51Kg2XiQXuHdDujdT7LSUXJpIzg0k2zWbT2wyiAXuAkwBN3Hk0cVna+2TVPJvL7rnf8AG1KtcVKri52YSTwE6AaAdAtbhHpvHxKU7LuiJVrhAqig+NVZ4ausmirLzDqwpvVNh66sKVZIGTwUFH7RGgVGkCUEiEoOW9HGKhLSAUqUAFKUCiSggA4RoBGUwEkIkpAhIYlGjhHlQAmEaVlROCAEuCbhOEoZUAMdkj7JPliKEUOxg0lHq4BrrkX5qcWpMJNDToqquzuR9VDr0ajeErQFibdTUOCNFkZm87+ISX5uS0Jp9ETqDeSXArymPx+LdTY57u6ANevCBxXPtv491V0mTLoA6AcPMq73s2w6vXLQ0tYwloHtmJ5z6JG6Wye1rA1AS2m7Nz7xGkeh8gqiq2TKTZabH3dNKgBHed83pp+clk95N13Mqmq1uYEQY4ONpJ5R9F2LsAWWVbidn2ItfVUrTsnkcRrYPvW4DX9WgLoV/u1he1rNaZHEj/yT+xWs2lusyoS5sZxafKNE7uju2aVYudwaSLcxw9VTdiUqM1jXw82iPaTp9EuljIVvjNgOqYipI7jZjhJIJ5+Sg09hueO78wNweMjukdDp5JOJamSMNtFWmFxsrHVsPUYGC0uJkToZgD290pu0X09WmRqDYhQ4FqSN83EoLMYfb4LQSHg+APvKCniyuSOs9o3mEntRzCigIiFscZNFUcwh2o5hQgUpAE3thzCAxA5hQgggCyFccwgcQOYVcEpo+hQBOGIHMJYrN5hVwb11+8JbG6X4/b7pDJ3ajmEoVW8woXZ9fyYRmnH09ExE3tRzCSareYUVrden3AQNLqPy/wBEASDUHMICs3mFG7LTrZN5EAWHat5hE5wGtlCogSQTHLxUpzgYB8YQMHajmEk1RzHqkVMOTJsOijltpQBL7UcwiNUcwouVBzPzwSAec5vMJBeOYTeT2SSxA7KTam7FKoXFsNLjLo5nUqRsnYrKIgEaqeWIZUqCx2m4REhR6lFvMJRZdAsTEMHBMT+GoNZMH1MpMIwEAFVwjTMRdRqGyabZIgTqJkfllLRIAgbS2GyplIiQZ8RxCp9p7vZiwTIEnN/2kEGOVr6LUQkOYCgDJ0913Reo0nwKNafsEEirHwloIKiBOVKQQQAAgUEEABEXIIIAHalGyqR+fnJBBIY6Kp/PGUsVT+dUEEAAP90oPP56IIJiCL/z3SC7XqgggA6clw5z9VMeAIniY/PRBBCGR6lUgkAmEyUEECBKUboIIGEURQQQAhIJQQSAKUJQQQAIQQQQAISUEEAEhKCCAAgggg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84" name="Picture 12" descr="http://t2.gstatic.com/images?q=tbn:ANd9GcRP4C7ThNtD5tK2CVpyMxQwfbvZ68XJz37rNEiozXXtKwXZFTNVy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714752"/>
            <a:ext cx="2393540" cy="17859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3086" name="Picture 14" descr="http://t3.gstatic.com/images?q=tbn:ANd9GcQxbnNe9bCCcZrDWfi0XfVguhY-AS_waViOo6pVvIudKxhpVpi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3786190"/>
            <a:ext cx="2898507" cy="19288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88" name="Picture 16" descr="http://t0.gstatic.com/images?q=tbn:ANd9GcQw6_-AWgd8gOuS-wPLSH4ad3WH-q9ihm_5ikoinZKpvnFZhzFCEQ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57818" y="642918"/>
            <a:ext cx="3214710" cy="28432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746760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err="1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Визначення</a:t>
            </a:r>
            <a:r>
              <a:rPr lang="ru-RU" b="1" i="1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b="1" i="1" dirty="0" err="1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статі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143932" cy="4554551"/>
          </a:xfrm>
        </p:spPr>
        <p:txBody>
          <a:bodyPr>
            <a:normAutofit lnSpcReduction="10000"/>
          </a:bodyPr>
          <a:lstStyle/>
          <a:p>
            <a:r>
              <a:rPr lang="ru-RU" sz="1800" dirty="0" err="1" smtClean="0"/>
              <a:t>Найбазовішою</a:t>
            </a:r>
            <a:r>
              <a:rPr lang="ru-RU" sz="1800" dirty="0" smtClean="0"/>
              <a:t> </a:t>
            </a:r>
            <a:r>
              <a:rPr lang="ru-RU" sz="1800" dirty="0" err="1" smtClean="0"/>
              <a:t>статевою</a:t>
            </a:r>
            <a:r>
              <a:rPr lang="ru-RU" sz="1800" dirty="0" smtClean="0"/>
              <a:t> системою </a:t>
            </a:r>
            <a:r>
              <a:rPr lang="ru-RU" sz="1800" dirty="0" err="1" smtClean="0"/>
              <a:t>є</a:t>
            </a:r>
            <a:r>
              <a:rPr lang="ru-RU" sz="1800" dirty="0" smtClean="0"/>
              <a:t> </a:t>
            </a:r>
            <a:r>
              <a:rPr lang="ru-RU" sz="1800" dirty="0" err="1" smtClean="0"/>
              <a:t>така</a:t>
            </a:r>
            <a:r>
              <a:rPr lang="ru-RU" sz="1800" dirty="0" smtClean="0"/>
              <a:t>, у </a:t>
            </a:r>
            <a:r>
              <a:rPr lang="ru-RU" sz="1800" dirty="0" err="1" smtClean="0"/>
              <a:t>якій</a:t>
            </a:r>
            <a:r>
              <a:rPr lang="ru-RU" sz="1800" dirty="0" smtClean="0"/>
              <a:t> </a:t>
            </a:r>
            <a:r>
              <a:rPr lang="ru-RU" sz="1800" dirty="0" err="1" smtClean="0"/>
              <a:t>всі</a:t>
            </a:r>
            <a:r>
              <a:rPr lang="ru-RU" sz="1800" dirty="0" smtClean="0"/>
              <a:t> </a:t>
            </a:r>
            <a:r>
              <a:rPr lang="ru-RU" sz="1800" dirty="0" err="1" smtClean="0"/>
              <a:t>організми</a:t>
            </a:r>
            <a:r>
              <a:rPr lang="ru-RU" sz="1800" dirty="0" smtClean="0"/>
              <a:t> </a:t>
            </a:r>
            <a:r>
              <a:rPr lang="ru-RU" sz="1800" dirty="0" err="1" smtClean="0"/>
              <a:t>даного</a:t>
            </a:r>
            <a:r>
              <a:rPr lang="ru-RU" sz="1800" dirty="0" smtClean="0"/>
              <a:t> виду </a:t>
            </a:r>
            <a:r>
              <a:rPr lang="ru-RU" sz="1800" dirty="0" err="1" smtClean="0"/>
              <a:t>є</a:t>
            </a:r>
            <a:r>
              <a:rPr lang="ru-RU" sz="1800" dirty="0" smtClean="0"/>
              <a:t> гермафродитами,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виробляють</a:t>
            </a:r>
            <a:r>
              <a:rPr lang="ru-RU" sz="1800" dirty="0" smtClean="0"/>
              <a:t> як </a:t>
            </a:r>
            <a:r>
              <a:rPr lang="ru-RU" sz="1800" dirty="0" err="1" smtClean="0"/>
              <a:t>чоловічі</a:t>
            </a:r>
            <a:r>
              <a:rPr lang="ru-RU" sz="1800" dirty="0" smtClean="0"/>
              <a:t> так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жіночі</a:t>
            </a:r>
            <a:r>
              <a:rPr lang="ru-RU" sz="1800" dirty="0" smtClean="0"/>
              <a:t> </a:t>
            </a:r>
            <a:r>
              <a:rPr lang="ru-RU" sz="1800" dirty="0" err="1" smtClean="0"/>
              <a:t>гамети</a:t>
            </a:r>
            <a:r>
              <a:rPr lang="ru-RU" sz="1800" dirty="0" smtClean="0"/>
              <a:t>. </a:t>
            </a:r>
            <a:r>
              <a:rPr lang="ru-RU" sz="1800" dirty="0" err="1" smtClean="0"/>
              <a:t>Така</a:t>
            </a:r>
            <a:r>
              <a:rPr lang="ru-RU" sz="1800" dirty="0" smtClean="0"/>
              <a:t> система </a:t>
            </a:r>
            <a:r>
              <a:rPr lang="ru-RU" sz="1800" dirty="0" err="1" smtClean="0"/>
              <a:t>є</a:t>
            </a:r>
            <a:r>
              <a:rPr lang="ru-RU" sz="1800" dirty="0" smtClean="0"/>
              <a:t> актуальною для </a:t>
            </a:r>
            <a:r>
              <a:rPr lang="ru-RU" sz="1800" dirty="0" err="1" smtClean="0"/>
              <a:t>деяких</a:t>
            </a:r>
            <a:r>
              <a:rPr lang="ru-RU" sz="1800" dirty="0" smtClean="0"/>
              <a:t> </a:t>
            </a:r>
            <a:r>
              <a:rPr lang="ru-RU" sz="1800" dirty="0" err="1" smtClean="0"/>
              <a:t>тварин</a:t>
            </a:r>
            <a:r>
              <a:rPr lang="ru-RU" sz="1800" dirty="0" smtClean="0"/>
              <a:t> (</a:t>
            </a:r>
            <a:r>
              <a:rPr lang="ru-RU" sz="1800" dirty="0" err="1" smtClean="0"/>
              <a:t>наприклад</a:t>
            </a:r>
            <a:r>
              <a:rPr lang="ru-RU" sz="1800" dirty="0" smtClean="0"/>
              <a:t> </a:t>
            </a:r>
            <a:r>
              <a:rPr lang="ru-RU" sz="1800" dirty="0" err="1" smtClean="0"/>
              <a:t>равликів</a:t>
            </a:r>
            <a:r>
              <a:rPr lang="ru-RU" sz="1800" dirty="0" smtClean="0"/>
              <a:t>) та </a:t>
            </a:r>
            <a:r>
              <a:rPr lang="ru-RU" sz="1800" dirty="0" err="1" smtClean="0"/>
              <a:t>більшості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квіткових</a:t>
            </a:r>
            <a:r>
              <a:rPr lang="ru-RU" sz="1800" dirty="0" smtClean="0"/>
              <a:t> </a:t>
            </a:r>
            <a:r>
              <a:rPr lang="ru-RU" sz="1800" dirty="0" err="1" smtClean="0"/>
              <a:t>рослин</a:t>
            </a:r>
            <a:r>
              <a:rPr lang="ru-RU" sz="1800" smtClean="0"/>
              <a:t>.</a:t>
            </a:r>
            <a:r>
              <a:rPr lang="ru-RU" sz="1800" dirty="0" smtClean="0"/>
              <a:t> </a:t>
            </a:r>
            <a:r>
              <a:rPr lang="ru-RU" sz="1800" dirty="0" err="1" smtClean="0"/>
              <a:t>Проте</a:t>
            </a:r>
            <a:r>
              <a:rPr lang="ru-RU" sz="1800" dirty="0" smtClean="0"/>
              <a:t>, у </a:t>
            </a:r>
            <a:r>
              <a:rPr lang="ru-RU" sz="1800" dirty="0" err="1" smtClean="0"/>
              <a:t>багатьох</a:t>
            </a:r>
            <a:r>
              <a:rPr lang="ru-RU" sz="1800" dirty="0" smtClean="0"/>
              <a:t> </a:t>
            </a:r>
            <a:r>
              <a:rPr lang="ru-RU" sz="1800" dirty="0" err="1" smtClean="0"/>
              <a:t>випадках</a:t>
            </a:r>
            <a:r>
              <a:rPr lang="ru-RU" sz="1800" dirty="0" smtClean="0"/>
              <a:t> </a:t>
            </a:r>
            <a:r>
              <a:rPr lang="ru-RU" sz="1800" dirty="0" err="1" smtClean="0"/>
              <a:t>відбувається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спеціалізація</a:t>
            </a:r>
            <a:r>
              <a:rPr lang="ru-RU" sz="1800" dirty="0" smtClean="0"/>
              <a:t> </a:t>
            </a:r>
            <a:r>
              <a:rPr lang="ru-RU" sz="1800" dirty="0" err="1" smtClean="0"/>
              <a:t>статевої</a:t>
            </a:r>
            <a:r>
              <a:rPr lang="ru-RU" sz="1800" dirty="0" smtClean="0"/>
              <a:t> </a:t>
            </a:r>
            <a:r>
              <a:rPr lang="ru-RU" sz="1800" dirty="0" err="1" smtClean="0"/>
              <a:t>системи</a:t>
            </a:r>
            <a:r>
              <a:rPr lang="ru-RU" sz="1800" dirty="0" smtClean="0"/>
              <a:t> — </a:t>
            </a:r>
            <a:r>
              <a:rPr lang="ru-RU" sz="1800" dirty="0" err="1" smtClean="0"/>
              <a:t>окремі</a:t>
            </a:r>
            <a:r>
              <a:rPr lang="ru-RU" sz="1800" dirty="0" smtClean="0"/>
              <a:t> </a:t>
            </a:r>
            <a:r>
              <a:rPr lang="ru-RU" sz="1800" dirty="0" err="1" smtClean="0"/>
              <a:t>організми</a:t>
            </a:r>
            <a:r>
              <a:rPr lang="ru-RU" sz="1800" dirty="0" smtClean="0"/>
              <a:t> </a:t>
            </a:r>
            <a:r>
              <a:rPr lang="ru-RU" sz="1800" dirty="0" err="1" smtClean="0"/>
              <a:t>виробляють</a:t>
            </a:r>
            <a:r>
              <a:rPr lang="ru-RU" sz="1800" dirty="0" smtClean="0"/>
              <a:t> </a:t>
            </a:r>
            <a:r>
              <a:rPr lang="ru-RU" sz="1800" dirty="0" err="1" smtClean="0"/>
              <a:t>лише</a:t>
            </a:r>
            <a:r>
              <a:rPr lang="ru-RU" sz="1800" dirty="0" smtClean="0"/>
              <a:t> </a:t>
            </a:r>
            <a:r>
              <a:rPr lang="ru-RU" sz="1800" dirty="0" err="1" smtClean="0"/>
              <a:t>чоловічі</a:t>
            </a:r>
            <a:r>
              <a:rPr lang="ru-RU" sz="1800" dirty="0" smtClean="0"/>
              <a:t>, </a:t>
            </a:r>
            <a:r>
              <a:rPr lang="ru-RU" sz="1800" dirty="0" err="1" smtClean="0"/>
              <a:t>або</a:t>
            </a:r>
            <a:r>
              <a:rPr lang="ru-RU" sz="1800" dirty="0" smtClean="0"/>
              <a:t> </a:t>
            </a:r>
            <a:r>
              <a:rPr lang="ru-RU" sz="1800" dirty="0" err="1" smtClean="0"/>
              <a:t>жіночі</a:t>
            </a:r>
            <a:r>
              <a:rPr lang="ru-RU" sz="1800" dirty="0" smtClean="0"/>
              <a:t> </a:t>
            </a:r>
            <a:r>
              <a:rPr lang="ru-RU" sz="1800" dirty="0" err="1" smtClean="0"/>
              <a:t>гамети</a:t>
            </a:r>
            <a:r>
              <a:rPr lang="ru-RU" sz="1800" dirty="0" smtClean="0"/>
              <a:t>. </a:t>
            </a:r>
            <a:r>
              <a:rPr lang="ru-RU" sz="1800" dirty="0" err="1" smtClean="0"/>
              <a:t>Біологічний</a:t>
            </a:r>
            <a:r>
              <a:rPr lang="ru-RU" sz="1800" dirty="0" smtClean="0"/>
              <a:t> план </a:t>
            </a:r>
            <a:r>
              <a:rPr lang="ru-RU" sz="1800" dirty="0" err="1" smtClean="0"/>
              <a:t>розвитку</a:t>
            </a:r>
            <a:r>
              <a:rPr lang="ru-RU" sz="1800" dirty="0" smtClean="0"/>
              <a:t> </a:t>
            </a:r>
            <a:r>
              <a:rPr lang="ru-RU" sz="1800" dirty="0" err="1" smtClean="0"/>
              <a:t>організма</a:t>
            </a:r>
            <a:r>
              <a:rPr lang="ru-RU" sz="1800" dirty="0" smtClean="0"/>
              <a:t> до </a:t>
            </a:r>
            <a:r>
              <a:rPr lang="ru-RU" sz="1800" dirty="0" err="1" smtClean="0"/>
              <a:t>тієї</a:t>
            </a:r>
            <a:r>
              <a:rPr lang="ru-RU" sz="1800" dirty="0" smtClean="0"/>
              <a:t> </a:t>
            </a:r>
            <a:r>
              <a:rPr lang="ru-RU" sz="1800" dirty="0" err="1" smtClean="0"/>
              <a:t>чи</a:t>
            </a:r>
            <a:r>
              <a:rPr lang="ru-RU" sz="1800" dirty="0" smtClean="0"/>
              <a:t> </a:t>
            </a:r>
            <a:r>
              <a:rPr lang="ru-RU" sz="1800" dirty="0" err="1" smtClean="0"/>
              <a:t>іншої</a:t>
            </a:r>
            <a:r>
              <a:rPr lang="ru-RU" sz="1800" dirty="0" smtClean="0"/>
              <a:t> </a:t>
            </a:r>
            <a:r>
              <a:rPr lang="ru-RU" sz="1800" dirty="0" err="1" smtClean="0"/>
              <a:t>статі</a:t>
            </a:r>
            <a:r>
              <a:rPr lang="ru-RU" sz="1800" dirty="0" smtClean="0"/>
              <a:t> </a:t>
            </a:r>
            <a:r>
              <a:rPr lang="ru-RU" sz="1800" dirty="0" err="1" smtClean="0"/>
              <a:t>називається</a:t>
            </a:r>
            <a:r>
              <a:rPr lang="ru-RU" sz="1800" dirty="0" smtClean="0"/>
              <a:t> «</a:t>
            </a:r>
            <a:r>
              <a:rPr lang="ru-RU" sz="1800" b="1" i="1" dirty="0" err="1" smtClean="0"/>
              <a:t>визначення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статі</a:t>
            </a:r>
            <a:r>
              <a:rPr lang="ru-RU" sz="1800" dirty="0" smtClean="0"/>
              <a:t>». Для </a:t>
            </a:r>
            <a:r>
              <a:rPr lang="ru-RU" sz="1800" dirty="0" err="1" smtClean="0"/>
              <a:t>більшості</a:t>
            </a:r>
            <a:r>
              <a:rPr lang="ru-RU" sz="1800" dirty="0" smtClean="0"/>
              <a:t> </a:t>
            </a:r>
            <a:r>
              <a:rPr lang="ru-RU" sz="1800" dirty="0" err="1" smtClean="0"/>
              <a:t>видів</a:t>
            </a:r>
            <a:r>
              <a:rPr lang="ru-RU" sz="1800" dirty="0" smtClean="0"/>
              <a:t> </a:t>
            </a:r>
            <a:r>
              <a:rPr lang="ru-RU" sz="1800" dirty="0" err="1" smtClean="0"/>
              <a:t>з</a:t>
            </a:r>
            <a:r>
              <a:rPr lang="ru-RU" sz="1800" dirty="0" smtClean="0"/>
              <a:t> </a:t>
            </a:r>
            <a:r>
              <a:rPr lang="ru-RU" sz="1800" dirty="0" err="1" smtClean="0"/>
              <a:t>статевим</a:t>
            </a:r>
            <a:r>
              <a:rPr lang="ru-RU" sz="1800" dirty="0" smtClean="0"/>
              <a:t> </a:t>
            </a:r>
            <a:r>
              <a:rPr lang="ru-RU" sz="1800" dirty="0" err="1" smtClean="0"/>
              <a:t>поділом</a:t>
            </a:r>
            <a:r>
              <a:rPr lang="ru-RU" sz="1800" dirty="0" smtClean="0"/>
              <a:t> </a:t>
            </a:r>
            <a:r>
              <a:rPr lang="ru-RU" sz="1800" dirty="0" err="1" smtClean="0"/>
              <a:t>є</a:t>
            </a:r>
            <a:r>
              <a:rPr lang="ru-RU" sz="1800" dirty="0" smtClean="0"/>
              <a:t> характерною </a:t>
            </a:r>
            <a:r>
              <a:rPr lang="ru-RU" sz="1800" dirty="0" err="1" smtClean="0"/>
              <a:t>наявність</a:t>
            </a:r>
            <a:r>
              <a:rPr lang="ru-RU" sz="1800" dirty="0" smtClean="0"/>
              <a:t> </a:t>
            </a:r>
            <a:r>
              <a:rPr lang="ru-RU" sz="1800" dirty="0" err="1" smtClean="0"/>
              <a:t>чоловічих</a:t>
            </a:r>
            <a:r>
              <a:rPr lang="ru-RU" sz="1800" dirty="0" smtClean="0"/>
              <a:t> (</a:t>
            </a:r>
            <a:r>
              <a:rPr lang="ru-RU" sz="1800" dirty="0" err="1" smtClean="0"/>
              <a:t>виробляють</a:t>
            </a:r>
            <a:r>
              <a:rPr lang="ru-RU" sz="1800" dirty="0" smtClean="0"/>
              <a:t> </a:t>
            </a:r>
            <a:r>
              <a:rPr lang="ru-RU" sz="1800" dirty="0" err="1" smtClean="0"/>
              <a:t>тільки</a:t>
            </a:r>
            <a:r>
              <a:rPr lang="ru-RU" sz="1800" dirty="0" smtClean="0"/>
              <a:t> </a:t>
            </a:r>
            <a:r>
              <a:rPr lang="ru-RU" sz="1800" dirty="0" err="1" smtClean="0"/>
              <a:t>чоловічі</a:t>
            </a:r>
            <a:r>
              <a:rPr lang="ru-RU" sz="1800" dirty="0" smtClean="0"/>
              <a:t> </a:t>
            </a:r>
            <a:r>
              <a:rPr lang="ru-RU" sz="1800" dirty="0" err="1" smtClean="0"/>
              <a:t>гамети</a:t>
            </a:r>
            <a:r>
              <a:rPr lang="ru-RU" sz="1800" dirty="0" smtClean="0"/>
              <a:t>) </a:t>
            </a:r>
            <a:r>
              <a:rPr lang="ru-RU" sz="1800" dirty="0" err="1" smtClean="0"/>
              <a:t>або</a:t>
            </a:r>
            <a:r>
              <a:rPr lang="ru-RU" sz="1800" dirty="0" smtClean="0"/>
              <a:t> </a:t>
            </a:r>
            <a:r>
              <a:rPr lang="ru-RU" sz="1800" dirty="0" err="1" smtClean="0"/>
              <a:t>жіночих</a:t>
            </a:r>
            <a:r>
              <a:rPr lang="ru-RU" sz="1800" dirty="0" smtClean="0"/>
              <a:t> (</a:t>
            </a:r>
            <a:r>
              <a:rPr lang="ru-RU" sz="1800" dirty="0" err="1" smtClean="0"/>
              <a:t>виробляють</a:t>
            </a:r>
            <a:r>
              <a:rPr lang="ru-RU" sz="1800" dirty="0" smtClean="0"/>
              <a:t> </a:t>
            </a:r>
            <a:r>
              <a:rPr lang="ru-RU" sz="1800" dirty="0" err="1" smtClean="0"/>
              <a:t>відповідно</a:t>
            </a:r>
            <a:r>
              <a:rPr lang="ru-RU" sz="1800" dirty="0" smtClean="0"/>
              <a:t> </a:t>
            </a:r>
            <a:r>
              <a:rPr lang="ru-RU" sz="1800" dirty="0" err="1" smtClean="0"/>
              <a:t>тільки</a:t>
            </a:r>
            <a:r>
              <a:rPr lang="ru-RU" sz="1800" dirty="0" smtClean="0"/>
              <a:t> </a:t>
            </a:r>
            <a:r>
              <a:rPr lang="ru-RU" sz="1800" dirty="0" err="1" smtClean="0"/>
              <a:t>жіночі</a:t>
            </a:r>
            <a:r>
              <a:rPr lang="ru-RU" sz="1800" dirty="0" smtClean="0"/>
              <a:t> </a:t>
            </a:r>
            <a:r>
              <a:rPr lang="ru-RU" sz="1800" dirty="0" err="1" smtClean="0"/>
              <a:t>гамети</a:t>
            </a:r>
            <a:r>
              <a:rPr lang="ru-RU" sz="1800" dirty="0" smtClean="0"/>
              <a:t>) </a:t>
            </a:r>
            <a:r>
              <a:rPr lang="ru-RU" sz="1800" dirty="0" err="1" smtClean="0"/>
              <a:t>особин</a:t>
            </a:r>
            <a:r>
              <a:rPr lang="ru-RU" sz="1800" dirty="0" smtClean="0"/>
              <a:t>. З </a:t>
            </a:r>
            <a:r>
              <a:rPr lang="ru-RU" sz="1800" dirty="0" err="1" smtClean="0"/>
              <a:t>цього</a:t>
            </a:r>
            <a:r>
              <a:rPr lang="ru-RU" sz="1800" dirty="0" smtClean="0"/>
              <a:t> правила </a:t>
            </a:r>
            <a:r>
              <a:rPr lang="ru-RU" sz="1800" dirty="0" err="1" smtClean="0"/>
              <a:t>є</a:t>
            </a:r>
            <a:r>
              <a:rPr lang="ru-RU" sz="1800" dirty="0" smtClean="0"/>
              <a:t> </a:t>
            </a:r>
            <a:r>
              <a:rPr lang="ru-RU" sz="1800" dirty="0" err="1" smtClean="0"/>
              <a:t>численні</a:t>
            </a:r>
            <a:r>
              <a:rPr lang="ru-RU" sz="1800" dirty="0" smtClean="0"/>
              <a:t> </a:t>
            </a:r>
            <a:r>
              <a:rPr lang="ru-RU" sz="1800" dirty="0" err="1" smtClean="0"/>
              <a:t>винятки</a:t>
            </a:r>
            <a:r>
              <a:rPr lang="ru-RU" sz="1800" dirty="0" smtClean="0"/>
              <a:t> — так </a:t>
            </a:r>
            <a:r>
              <a:rPr lang="ru-RU" sz="1800" dirty="0" err="1" smtClean="0"/>
              <a:t>наприклад</a:t>
            </a:r>
            <a:r>
              <a:rPr lang="ru-RU" sz="1800" dirty="0" smtClean="0"/>
              <a:t> </a:t>
            </a:r>
            <a:r>
              <a:rPr lang="ru-RU" sz="1800" dirty="0" err="1" smtClean="0"/>
              <a:t>круглий</a:t>
            </a:r>
            <a:r>
              <a:rPr lang="ru-RU" sz="1800" dirty="0" smtClean="0"/>
              <a:t> черв </a:t>
            </a:r>
            <a:r>
              <a:rPr lang="en-US" sz="1800" i="1" dirty="0" smtClean="0"/>
              <a:t>C. </a:t>
            </a:r>
            <a:r>
              <a:rPr lang="en-US" sz="1800" i="1" dirty="0" err="1" smtClean="0"/>
              <a:t>elegans</a:t>
            </a:r>
            <a:r>
              <a:rPr lang="en-US" sz="1800" dirty="0" smtClean="0"/>
              <a:t> </a:t>
            </a:r>
            <a:r>
              <a:rPr lang="ru-RU" sz="1800" dirty="0" err="1" smtClean="0"/>
              <a:t>має</a:t>
            </a:r>
            <a:r>
              <a:rPr lang="ru-RU" sz="1800" dirty="0" smtClean="0"/>
              <a:t> </a:t>
            </a:r>
            <a:r>
              <a:rPr lang="ru-RU" sz="1800" dirty="0" err="1" smtClean="0"/>
              <a:t>дві</a:t>
            </a:r>
            <a:r>
              <a:rPr lang="ru-RU" sz="1800" dirty="0" smtClean="0"/>
              <a:t> </a:t>
            </a:r>
            <a:r>
              <a:rPr lang="ru-RU" sz="1800" dirty="0" err="1" smtClean="0"/>
              <a:t>статі</a:t>
            </a:r>
            <a:r>
              <a:rPr lang="ru-RU" sz="1800" dirty="0" smtClean="0"/>
              <a:t> — </a:t>
            </a:r>
            <a:r>
              <a:rPr lang="ru-RU" sz="1800" dirty="0" err="1" smtClean="0"/>
              <a:t>гермафродитну</a:t>
            </a:r>
            <a:r>
              <a:rPr lang="ru-RU" sz="1800" dirty="0" smtClean="0"/>
              <a:t> 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чоловічу</a:t>
            </a:r>
            <a:r>
              <a:rPr lang="ru-RU" sz="1800" dirty="0" smtClean="0"/>
              <a:t> (</a:t>
            </a:r>
            <a:r>
              <a:rPr lang="ru-RU" sz="1800" dirty="0" err="1" smtClean="0"/>
              <a:t>така</a:t>
            </a:r>
            <a:r>
              <a:rPr lang="ru-RU" sz="1800" dirty="0" smtClean="0"/>
              <a:t> система </a:t>
            </a:r>
            <a:r>
              <a:rPr lang="ru-RU" sz="1800" dirty="0" err="1" smtClean="0"/>
              <a:t>називається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андродиоційна</a:t>
            </a:r>
            <a:r>
              <a:rPr lang="ru-RU" sz="1800" dirty="0" smtClean="0"/>
              <a:t>) </a:t>
            </a:r>
            <a:r>
              <a:rPr lang="ru-RU" sz="1800" dirty="0" err="1" smtClean="0"/>
              <a:t>Іноді</a:t>
            </a:r>
            <a:r>
              <a:rPr lang="ru-RU" sz="1800" dirty="0" smtClean="0"/>
              <a:t> </a:t>
            </a:r>
            <a:r>
              <a:rPr lang="ru-RU" sz="1800" dirty="0" err="1" smtClean="0"/>
              <a:t>організм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розвивається</a:t>
            </a:r>
            <a:r>
              <a:rPr lang="ru-RU" sz="1800" dirty="0" smtClean="0"/>
              <a:t> у стан, </a:t>
            </a:r>
            <a:r>
              <a:rPr lang="ru-RU" sz="1800" dirty="0" err="1" smtClean="0"/>
              <a:t>проміжний</a:t>
            </a:r>
            <a:r>
              <a:rPr lang="ru-RU" sz="1800" dirty="0" smtClean="0"/>
              <a:t> </a:t>
            </a:r>
            <a:r>
              <a:rPr lang="ru-RU" sz="1800" dirty="0" err="1" smtClean="0"/>
              <a:t>між</a:t>
            </a:r>
            <a:r>
              <a:rPr lang="ru-RU" sz="1800" dirty="0" smtClean="0"/>
              <a:t> </a:t>
            </a:r>
            <a:r>
              <a:rPr lang="ru-RU" sz="1800" dirty="0" err="1" smtClean="0"/>
              <a:t>чоловічою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жіночою</a:t>
            </a:r>
            <a:r>
              <a:rPr lang="ru-RU" sz="1800" dirty="0" smtClean="0"/>
              <a:t> </a:t>
            </a:r>
            <a:r>
              <a:rPr lang="ru-RU" sz="1800" dirty="0" err="1" smtClean="0"/>
              <a:t>статю</a:t>
            </a:r>
            <a:r>
              <a:rPr lang="ru-RU" sz="1800" dirty="0" smtClean="0"/>
              <a:t>, так званий </a:t>
            </a:r>
            <a:r>
              <a:rPr lang="ru-RU" sz="1800" dirty="0" err="1" smtClean="0"/>
              <a:t>інтерсекс</a:t>
            </a:r>
            <a:r>
              <a:rPr lang="ru-RU" sz="1800" dirty="0" smtClean="0"/>
              <a:t>. </a:t>
            </a:r>
            <a:r>
              <a:rPr lang="ru-RU" sz="1800" dirty="0" err="1" smtClean="0"/>
              <a:t>Іноді</a:t>
            </a:r>
            <a:r>
              <a:rPr lang="ru-RU" sz="1800" dirty="0" smtClean="0"/>
              <a:t> </a:t>
            </a:r>
            <a:r>
              <a:rPr lang="ru-RU" sz="1800" dirty="0" err="1" smtClean="0"/>
              <a:t>інтерсексуальних</a:t>
            </a:r>
            <a:r>
              <a:rPr lang="ru-RU" sz="1800" dirty="0" smtClean="0"/>
              <a:t> </a:t>
            </a:r>
            <a:r>
              <a:rPr lang="ru-RU" sz="1800" dirty="0" err="1" smtClean="0"/>
              <a:t>індивідуумів</a:t>
            </a:r>
            <a:r>
              <a:rPr lang="ru-RU" sz="1800" dirty="0" smtClean="0"/>
              <a:t> </a:t>
            </a:r>
            <a:r>
              <a:rPr lang="ru-RU" sz="1800" dirty="0" err="1" smtClean="0"/>
              <a:t>називають</a:t>
            </a:r>
            <a:r>
              <a:rPr lang="ru-RU" sz="1800" dirty="0" smtClean="0"/>
              <a:t> «гермафродитами». Але на </a:t>
            </a:r>
            <a:r>
              <a:rPr lang="ru-RU" sz="1800" dirty="0" err="1" smtClean="0"/>
              <a:t>відміну</a:t>
            </a:r>
            <a:r>
              <a:rPr lang="ru-RU" sz="1800" dirty="0" smtClean="0"/>
              <a:t>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</a:t>
            </a:r>
            <a:r>
              <a:rPr lang="ru-RU" sz="1800" dirty="0" err="1" smtClean="0"/>
              <a:t>біологічних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гермафродитів</a:t>
            </a:r>
            <a:r>
              <a:rPr lang="ru-RU" sz="1800" dirty="0" smtClean="0"/>
              <a:t>, </a:t>
            </a:r>
            <a:r>
              <a:rPr lang="ru-RU" sz="1800" dirty="0" err="1" smtClean="0"/>
              <a:t>інтерсекси</a:t>
            </a:r>
            <a:r>
              <a:rPr lang="ru-RU" sz="1800" dirty="0" smtClean="0"/>
              <a:t> </a:t>
            </a:r>
            <a:r>
              <a:rPr lang="ru-RU" sz="1800" dirty="0" err="1" smtClean="0"/>
              <a:t>є</a:t>
            </a:r>
            <a:r>
              <a:rPr lang="ru-RU" sz="1800" dirty="0" smtClean="0"/>
              <a:t> </a:t>
            </a:r>
            <a:r>
              <a:rPr lang="ru-RU" sz="1800" dirty="0" err="1" smtClean="0"/>
              <a:t>особливими</a:t>
            </a:r>
            <a:r>
              <a:rPr lang="ru-RU" sz="1800" dirty="0" smtClean="0"/>
              <a:t> </a:t>
            </a:r>
            <a:r>
              <a:rPr lang="ru-RU" sz="1800" dirty="0" err="1" smtClean="0"/>
              <a:t>випадками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зазвичай</a:t>
            </a:r>
            <a:r>
              <a:rPr lang="ru-RU" sz="1800" dirty="0" smtClean="0"/>
              <a:t> </a:t>
            </a:r>
            <a:r>
              <a:rPr lang="ru-RU" sz="1800" dirty="0" err="1" smtClean="0"/>
              <a:t>є</a:t>
            </a:r>
            <a:r>
              <a:rPr lang="ru-RU" sz="1800" dirty="0" smtClean="0"/>
              <a:t> </a:t>
            </a:r>
            <a:r>
              <a:rPr lang="ru-RU" sz="1800" dirty="0" err="1" smtClean="0"/>
              <a:t>неплідними</a:t>
            </a:r>
            <a:r>
              <a:rPr lang="ru-RU" sz="1800" dirty="0" smtClean="0"/>
              <a:t> як у </a:t>
            </a:r>
            <a:r>
              <a:rPr lang="ru-RU" sz="1800" dirty="0" err="1" smtClean="0"/>
              <a:t>чоловічому</a:t>
            </a:r>
            <a:r>
              <a:rPr lang="ru-RU" sz="1800" dirty="0" smtClean="0"/>
              <a:t>, так </a:t>
            </a:r>
            <a:r>
              <a:rPr lang="ru-RU" sz="1800" dirty="0" err="1" smtClean="0"/>
              <a:t>і</a:t>
            </a:r>
            <a:r>
              <a:rPr lang="ru-RU" sz="1800" dirty="0" smtClean="0"/>
              <a:t> у </a:t>
            </a:r>
            <a:r>
              <a:rPr lang="ru-RU" sz="1800" dirty="0" err="1" smtClean="0"/>
              <a:t>жіночому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аспекті</a:t>
            </a:r>
            <a:r>
              <a:rPr lang="ru-RU" sz="1800" dirty="0" smtClean="0"/>
              <a:t>.</a:t>
            </a:r>
            <a:endParaRPr lang="ru-RU" sz="18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7467600" cy="10604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err="1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Генетичне</a:t>
            </a:r>
            <a:r>
              <a:rPr lang="ru-RU" b="1" i="1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b="1" i="1" dirty="0" err="1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визначення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686172" cy="4543444"/>
          </a:xfrm>
        </p:spPr>
        <p:txBody>
          <a:bodyPr>
            <a:normAutofit fontScale="47500" lnSpcReduction="20000"/>
          </a:bodyPr>
          <a:lstStyle/>
          <a:p>
            <a:r>
              <a:rPr lang="ru-RU" dirty="0" err="1" smtClean="0"/>
              <a:t>Генетичні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статі</a:t>
            </a:r>
            <a:r>
              <a:rPr lang="ru-RU" dirty="0" smtClean="0"/>
              <a:t> </a:t>
            </a:r>
            <a:r>
              <a:rPr lang="ru-RU" dirty="0" err="1" smtClean="0"/>
              <a:t>характеризуються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стать </a:t>
            </a:r>
            <a:r>
              <a:rPr lang="ru-RU" dirty="0" err="1" smtClean="0"/>
              <a:t>організму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геномом,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індивідуум</a:t>
            </a:r>
            <a:r>
              <a:rPr lang="ru-RU" dirty="0" smtClean="0"/>
              <a:t> </a:t>
            </a:r>
            <a:r>
              <a:rPr lang="ru-RU" dirty="0" err="1" smtClean="0"/>
              <a:t>успадковує</a:t>
            </a:r>
            <a:r>
              <a:rPr lang="ru-RU" dirty="0" smtClean="0"/>
              <a:t>. </a:t>
            </a:r>
            <a:r>
              <a:rPr lang="ru-RU" dirty="0" err="1" smtClean="0"/>
              <a:t>Генетична</a:t>
            </a:r>
            <a:r>
              <a:rPr lang="ru-RU" dirty="0" smtClean="0"/>
              <a:t> система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статі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асиметричного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  <a:r>
              <a:rPr lang="ru-RU" dirty="0" err="1" smtClean="0"/>
              <a:t>успадкованих</a:t>
            </a:r>
            <a:r>
              <a:rPr lang="ru-RU" dirty="0" smtClean="0"/>
              <a:t> </a:t>
            </a:r>
            <a:r>
              <a:rPr lang="ru-RU" dirty="0" err="1" smtClean="0"/>
              <a:t>статевих</a:t>
            </a:r>
            <a:r>
              <a:rPr lang="ru-RU" dirty="0" smtClean="0"/>
              <a:t> хромосом.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хромосоми</a:t>
            </a:r>
            <a:r>
              <a:rPr lang="ru-RU" dirty="0" smtClean="0"/>
              <a:t> </a:t>
            </a:r>
            <a:r>
              <a:rPr lang="ru-RU" dirty="0" err="1" smtClean="0"/>
              <a:t>несуть</a:t>
            </a:r>
            <a:r>
              <a:rPr lang="ru-RU" dirty="0" smtClean="0"/>
              <a:t> у </a:t>
            </a:r>
            <a:r>
              <a:rPr lang="ru-RU" dirty="0" err="1" smtClean="0"/>
              <a:t>своєму</a:t>
            </a:r>
            <a:r>
              <a:rPr lang="ru-RU" dirty="0" smtClean="0"/>
              <a:t> </a:t>
            </a:r>
            <a:r>
              <a:rPr lang="ru-RU" dirty="0" err="1" smtClean="0"/>
              <a:t>складі</a:t>
            </a:r>
            <a:r>
              <a:rPr lang="ru-RU" dirty="0" smtClean="0"/>
              <a:t> </a:t>
            </a:r>
            <a:r>
              <a:rPr lang="ru-RU" dirty="0" err="1" smtClean="0"/>
              <a:t>генетичні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на </a:t>
            </a:r>
            <a:r>
              <a:rPr lang="ru-RU" dirty="0" err="1" smtClean="0"/>
              <a:t>розвиток</a:t>
            </a:r>
            <a:r>
              <a:rPr lang="ru-RU" dirty="0" smtClean="0"/>
              <a:t>. Стать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визначатися</a:t>
            </a:r>
            <a:r>
              <a:rPr lang="ru-RU" dirty="0" smtClean="0"/>
              <a:t> як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наявністю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статевих</a:t>
            </a:r>
            <a:r>
              <a:rPr lang="ru-RU" dirty="0" smtClean="0"/>
              <a:t> хромосом,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кількістю</a:t>
            </a:r>
            <a:r>
              <a:rPr lang="ru-RU" dirty="0" smtClean="0"/>
              <a:t> у </a:t>
            </a:r>
            <a:r>
              <a:rPr lang="ru-RU" dirty="0" err="1" smtClean="0"/>
              <a:t>клітині</a:t>
            </a:r>
            <a:r>
              <a:rPr lang="ru-RU" dirty="0" smtClean="0"/>
              <a:t>. </a:t>
            </a:r>
            <a:r>
              <a:rPr lang="ru-RU" dirty="0" err="1" smtClean="0"/>
              <a:t>Генетичне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статі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продукує</a:t>
            </a:r>
            <a:r>
              <a:rPr lang="ru-RU" dirty="0" smtClean="0"/>
              <a:t> </a:t>
            </a:r>
            <a:r>
              <a:rPr lang="ru-RU" dirty="0" err="1" smtClean="0"/>
              <a:t>співвідношення</a:t>
            </a:r>
            <a:r>
              <a:rPr lang="ru-RU" dirty="0" smtClean="0"/>
              <a:t> </a:t>
            </a:r>
            <a:r>
              <a:rPr lang="ru-RU" dirty="0" err="1" smtClean="0"/>
              <a:t>чоловічого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жіночого</a:t>
            </a:r>
            <a:r>
              <a:rPr lang="ru-RU" dirty="0" smtClean="0"/>
              <a:t> потомства як один до одного. Причиною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те, </a:t>
            </a:r>
            <a:r>
              <a:rPr lang="ru-RU" dirty="0" err="1" smtClean="0"/>
              <a:t>що</a:t>
            </a:r>
            <a:r>
              <a:rPr lang="ru-RU" dirty="0" smtClean="0"/>
              <a:t> основою </a:t>
            </a:r>
            <a:r>
              <a:rPr lang="ru-RU" dirty="0" err="1" smtClean="0"/>
              <a:t>генетичного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статі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розходження</a:t>
            </a:r>
            <a:r>
              <a:rPr lang="ru-RU" dirty="0" smtClean="0"/>
              <a:t> хромосом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часмейозу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http://upload.wikimedia.org/wikipedia/commons/thumb/a/a9/Drosophila_XY_sex-determination.svg/220px-Drosophila_XY_sex-determination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285992"/>
            <a:ext cx="2928958" cy="2724157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786314" y="5143512"/>
            <a:ext cx="371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dirty="0" smtClean="0">
                <a:solidFill>
                  <a:srgbClr val="00B0F0"/>
                </a:solidFill>
              </a:rPr>
              <a:t>Як </a:t>
            </a:r>
            <a:r>
              <a:rPr lang="ru-RU" sz="1200" b="1" i="1" dirty="0" err="1" smtClean="0">
                <a:solidFill>
                  <a:srgbClr val="00B0F0"/>
                </a:solidFill>
              </a:rPr>
              <a:t>і</a:t>
            </a:r>
            <a:r>
              <a:rPr lang="ru-RU" sz="1200" b="1" i="1" dirty="0" smtClean="0">
                <a:solidFill>
                  <a:srgbClr val="00B0F0"/>
                </a:solidFill>
              </a:rPr>
              <a:t> </a:t>
            </a:r>
            <a:r>
              <a:rPr lang="ru-RU" sz="1200" b="1" i="1" dirty="0" err="1" smtClean="0">
                <a:solidFill>
                  <a:srgbClr val="00B0F0"/>
                </a:solidFill>
              </a:rPr>
              <a:t>людини</a:t>
            </a:r>
            <a:r>
              <a:rPr lang="ru-RU" sz="1200" b="1" i="1" dirty="0" smtClean="0">
                <a:solidFill>
                  <a:srgbClr val="00B0F0"/>
                </a:solidFill>
              </a:rPr>
              <a:t> та </a:t>
            </a:r>
            <a:r>
              <a:rPr lang="ru-RU" sz="1200" b="1" i="1" dirty="0" err="1" smtClean="0">
                <a:solidFill>
                  <a:srgbClr val="00B0F0"/>
                </a:solidFill>
              </a:rPr>
              <a:t>інших</a:t>
            </a:r>
            <a:r>
              <a:rPr lang="ru-RU" sz="1200" b="1" i="1" dirty="0" smtClean="0">
                <a:solidFill>
                  <a:srgbClr val="00B0F0"/>
                </a:solidFill>
              </a:rPr>
              <a:t> </a:t>
            </a:r>
            <a:r>
              <a:rPr lang="ru-RU" sz="1200" b="1" i="1" dirty="0" err="1" smtClean="0">
                <a:solidFill>
                  <a:srgbClr val="00B0F0"/>
                </a:solidFill>
              </a:rPr>
              <a:t>ссавців</a:t>
            </a:r>
            <a:r>
              <a:rPr lang="ru-RU" sz="1200" b="1" i="1" dirty="0" smtClean="0">
                <a:solidFill>
                  <a:srgbClr val="00B0F0"/>
                </a:solidFill>
              </a:rPr>
              <a:t>, у </a:t>
            </a:r>
            <a:r>
              <a:rPr lang="ru-RU" sz="1200" b="1" i="1" dirty="0" err="1" smtClean="0">
                <a:solidFill>
                  <a:srgbClr val="00B0F0"/>
                </a:solidFill>
              </a:rPr>
              <a:t>звичайної</a:t>
            </a:r>
            <a:r>
              <a:rPr lang="ru-RU" sz="1200" b="1" i="1" dirty="0" smtClean="0">
                <a:solidFill>
                  <a:srgbClr val="00B0F0"/>
                </a:solidFill>
              </a:rPr>
              <a:t> </a:t>
            </a:r>
            <a:r>
              <a:rPr lang="ru-RU" sz="1200" b="1" i="1" dirty="0" err="1" smtClean="0">
                <a:solidFill>
                  <a:srgbClr val="00B0F0"/>
                </a:solidFill>
              </a:rPr>
              <a:t>фруктової</a:t>
            </a:r>
            <a:r>
              <a:rPr lang="ru-RU" sz="1200" b="1" i="1" dirty="0" smtClean="0">
                <a:solidFill>
                  <a:srgbClr val="00B0F0"/>
                </a:solidFill>
              </a:rPr>
              <a:t> мушки стать </a:t>
            </a:r>
            <a:r>
              <a:rPr lang="ru-RU" sz="1200" b="1" i="1" dirty="0" err="1" smtClean="0">
                <a:solidFill>
                  <a:srgbClr val="00B0F0"/>
                </a:solidFill>
              </a:rPr>
              <a:t>визначається</a:t>
            </a:r>
            <a:r>
              <a:rPr lang="ru-RU" sz="1200" b="1" i="1" dirty="0" smtClean="0">
                <a:solidFill>
                  <a:srgbClr val="00B0F0"/>
                </a:solidFill>
              </a:rPr>
              <a:t> за системою XY.</a:t>
            </a:r>
            <a:endParaRPr lang="ru-RU" sz="1200" b="1"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714752"/>
            <a:ext cx="7329510" cy="2500330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Стать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поширенню</a:t>
            </a:r>
            <a:r>
              <a:rPr lang="ru-RU" dirty="0" smtClean="0"/>
              <a:t> </a:t>
            </a:r>
            <a:r>
              <a:rPr lang="ru-RU" dirty="0" err="1" smtClean="0"/>
              <a:t>вигіндних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та рис за </a:t>
            </a:r>
            <a:r>
              <a:rPr lang="ru-RU" dirty="0" err="1" smtClean="0"/>
              <a:t>ракухнок</a:t>
            </a:r>
            <a:r>
              <a:rPr lang="ru-RU" dirty="0" smtClean="0"/>
              <a:t> </a:t>
            </a:r>
            <a:r>
              <a:rPr lang="ru-RU" dirty="0" err="1" smtClean="0"/>
              <a:t>рекомбінації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b="1" dirty="0" smtClean="0"/>
              <a:t>На </a:t>
            </a:r>
            <a:r>
              <a:rPr lang="ru-RU" b="1" dirty="0" err="1" smtClean="0"/>
              <a:t>малюнку</a:t>
            </a:r>
            <a:r>
              <a:rPr lang="ru-RU" b="1" dirty="0" smtClean="0"/>
              <a:t> </a:t>
            </a:r>
            <a:r>
              <a:rPr lang="ru-RU" b="1" dirty="0" err="1" smtClean="0"/>
              <a:t>зображені</a:t>
            </a:r>
            <a:r>
              <a:rPr lang="ru-RU" b="1" dirty="0" smtClean="0"/>
              <a:t> </a:t>
            </a:r>
            <a:r>
              <a:rPr lang="ru-RU" b="1" dirty="0" err="1" smtClean="0"/>
              <a:t>діаграми</a:t>
            </a:r>
            <a:r>
              <a:rPr lang="ru-RU" b="1" dirty="0" smtClean="0"/>
              <a:t>, </a:t>
            </a:r>
            <a:r>
              <a:rPr lang="ru-RU" b="1" dirty="0" err="1" smtClean="0"/>
              <a:t>на</a:t>
            </a:r>
            <a:r>
              <a:rPr lang="ru-RU" b="1" dirty="0" smtClean="0"/>
              <a:t> </a:t>
            </a:r>
            <a:r>
              <a:rPr lang="ru-RU" b="1" dirty="0" err="1" smtClean="0"/>
              <a:t>яких</a:t>
            </a:r>
            <a:r>
              <a:rPr lang="ru-RU" b="1" dirty="0" smtClean="0"/>
              <a:t> </a:t>
            </a:r>
            <a:r>
              <a:rPr lang="ru-RU" b="1" dirty="0" err="1" smtClean="0"/>
              <a:t>порівнюється</a:t>
            </a:r>
            <a:r>
              <a:rPr lang="ru-RU" b="1" dirty="0" smtClean="0"/>
              <a:t> </a:t>
            </a:r>
            <a:r>
              <a:rPr lang="ru-RU" b="1" dirty="0" err="1" smtClean="0"/>
              <a:t>еволюція</a:t>
            </a:r>
            <a:r>
              <a:rPr lang="ru-RU" b="1" dirty="0" smtClean="0"/>
              <a:t> </a:t>
            </a:r>
            <a:r>
              <a:rPr lang="ru-RU" b="1" dirty="0" err="1" smtClean="0"/>
              <a:t>частоти</a:t>
            </a:r>
            <a:r>
              <a:rPr lang="ru-RU" b="1" dirty="0" smtClean="0"/>
              <a:t> </a:t>
            </a:r>
            <a:r>
              <a:rPr lang="ru-RU" b="1" dirty="0" err="1" smtClean="0"/>
              <a:t>алелей</a:t>
            </a:r>
            <a:r>
              <a:rPr lang="ru-RU" b="1" dirty="0" smtClean="0"/>
              <a:t> </a:t>
            </a:r>
            <a:r>
              <a:rPr lang="ru-RU" b="1" dirty="0" err="1" smtClean="0"/>
              <a:t>серед</a:t>
            </a:r>
            <a:r>
              <a:rPr lang="ru-RU" b="1" dirty="0" smtClean="0"/>
              <a:t> </a:t>
            </a:r>
            <a:r>
              <a:rPr lang="ru-RU" b="1" dirty="0" err="1" smtClean="0"/>
              <a:t>статевої</a:t>
            </a:r>
            <a:r>
              <a:rPr lang="ru-RU" b="1" dirty="0" smtClean="0"/>
              <a:t> (</a:t>
            </a:r>
            <a:r>
              <a:rPr lang="ru-RU" b="1" dirty="0" err="1" smtClean="0"/>
              <a:t>вгорі</a:t>
            </a:r>
            <a:r>
              <a:rPr lang="ru-RU" b="1" dirty="0" smtClean="0"/>
              <a:t>) та </a:t>
            </a:r>
            <a:r>
              <a:rPr lang="ru-RU" b="1" dirty="0" err="1" smtClean="0"/>
              <a:t>безстатевої</a:t>
            </a:r>
            <a:r>
              <a:rPr lang="ru-RU" b="1" dirty="0" smtClean="0"/>
              <a:t> </a:t>
            </a:r>
            <a:r>
              <a:rPr lang="ru-RU" b="1" dirty="0" err="1" smtClean="0"/>
              <a:t>популяцій</a:t>
            </a:r>
            <a:r>
              <a:rPr lang="ru-RU" b="1" dirty="0" smtClean="0"/>
              <a:t> (внизу).</a:t>
            </a:r>
            <a:r>
              <a:rPr lang="ru-RU" dirty="0" smtClean="0"/>
              <a:t>Вертикальна </a:t>
            </a:r>
            <a:r>
              <a:rPr lang="ru-RU" dirty="0" err="1" smtClean="0"/>
              <a:t>вісь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частоті</a:t>
            </a:r>
            <a:r>
              <a:rPr lang="ru-RU" dirty="0" smtClean="0"/>
              <a:t>, а горизонтальна — часу. </a:t>
            </a:r>
            <a:r>
              <a:rPr lang="ru-RU" dirty="0" err="1" smtClean="0"/>
              <a:t>Алелі</a:t>
            </a:r>
            <a:r>
              <a:rPr lang="ru-RU" dirty="0" smtClean="0"/>
              <a:t> а/А та </a:t>
            </a:r>
            <a:r>
              <a:rPr lang="en-US" dirty="0" smtClean="0"/>
              <a:t>b/B </a:t>
            </a:r>
            <a:r>
              <a:rPr lang="ru-RU" dirty="0" err="1" smtClean="0"/>
              <a:t>виникають</a:t>
            </a:r>
            <a:r>
              <a:rPr lang="ru-RU" dirty="0" smtClean="0"/>
              <a:t> у </a:t>
            </a:r>
            <a:r>
              <a:rPr lang="ru-RU" dirty="0" err="1" smtClean="0"/>
              <a:t>випадковому</a:t>
            </a:r>
            <a:r>
              <a:rPr lang="ru-RU" dirty="0" smtClean="0"/>
              <a:t> порядку.</a:t>
            </a:r>
            <a:br>
              <a:rPr lang="ru-RU" dirty="0" smtClean="0"/>
            </a:br>
            <a:r>
              <a:rPr lang="ru-RU" i="1" dirty="0" smtClean="0">
                <a:solidFill>
                  <a:srgbClr val="00B0F0"/>
                </a:solidFill>
              </a:rPr>
              <a:t>При </a:t>
            </a:r>
            <a:r>
              <a:rPr lang="ru-RU" i="1" dirty="0" err="1" smtClean="0">
                <a:solidFill>
                  <a:srgbClr val="00B0F0"/>
                </a:solidFill>
              </a:rPr>
              <a:t>статевому</a:t>
            </a:r>
            <a:r>
              <a:rPr lang="ru-RU" i="1" dirty="0" smtClean="0">
                <a:solidFill>
                  <a:srgbClr val="00B0F0"/>
                </a:solidFill>
              </a:rPr>
              <a:t> </a:t>
            </a:r>
            <a:r>
              <a:rPr lang="ru-RU" i="1" dirty="0" err="1" smtClean="0">
                <a:solidFill>
                  <a:srgbClr val="00B0F0"/>
                </a:solidFill>
              </a:rPr>
              <a:t>розмноженні</a:t>
            </a:r>
            <a:r>
              <a:rPr lang="ru-RU" dirty="0" smtClean="0"/>
              <a:t> </a:t>
            </a:r>
            <a:r>
              <a:rPr lang="ru-RU" dirty="0" err="1" smtClean="0"/>
              <a:t>якісні</a:t>
            </a:r>
            <a:r>
              <a:rPr lang="ru-RU" dirty="0" smtClean="0"/>
              <a:t> </a:t>
            </a:r>
            <a:r>
              <a:rPr lang="ru-RU" dirty="0" err="1" smtClean="0"/>
              <a:t>алелі</a:t>
            </a:r>
            <a:r>
              <a:rPr lang="ru-RU" dirty="0" smtClean="0"/>
              <a:t> А </a:t>
            </a:r>
            <a:r>
              <a:rPr lang="ru-RU" dirty="0" err="1" smtClean="0"/>
              <a:t>і</a:t>
            </a:r>
            <a:r>
              <a:rPr lang="ru-RU" dirty="0" smtClean="0"/>
              <a:t> В,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незалежно</a:t>
            </a:r>
            <a:r>
              <a:rPr lang="ru-RU" dirty="0" smtClean="0"/>
              <a:t>,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об'єднані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призведе</a:t>
            </a:r>
            <a:r>
              <a:rPr lang="ru-RU" dirty="0" smtClean="0"/>
              <a:t> до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вигідної</a:t>
            </a:r>
            <a:r>
              <a:rPr lang="ru-RU" dirty="0" smtClean="0"/>
              <a:t> </a:t>
            </a:r>
            <a:r>
              <a:rPr lang="ru-RU" dirty="0" err="1" smtClean="0"/>
              <a:t>комбінації</a:t>
            </a:r>
            <a:r>
              <a:rPr lang="ru-RU" dirty="0" smtClean="0"/>
              <a:t> </a:t>
            </a:r>
            <a:r>
              <a:rPr lang="en-US" dirty="0" smtClean="0"/>
              <a:t>AB.</a:t>
            </a:r>
            <a:br>
              <a:rPr lang="en-US" dirty="0" smtClean="0"/>
            </a:br>
            <a:r>
              <a:rPr lang="ru-RU" i="1" dirty="0" smtClean="0">
                <a:solidFill>
                  <a:srgbClr val="00B0F0"/>
                </a:solidFill>
              </a:rPr>
              <a:t>При </a:t>
            </a:r>
            <a:r>
              <a:rPr lang="ru-RU" i="1" dirty="0" err="1" smtClean="0">
                <a:solidFill>
                  <a:srgbClr val="00B0F0"/>
                </a:solidFill>
              </a:rPr>
              <a:t>безстатевому</a:t>
            </a:r>
            <a:r>
              <a:rPr lang="ru-RU" i="1" dirty="0" smtClean="0">
                <a:solidFill>
                  <a:srgbClr val="00B0F0"/>
                </a:solidFill>
              </a:rPr>
              <a:t> </a:t>
            </a:r>
            <a:r>
              <a:rPr lang="ru-RU" i="1" dirty="0" err="1" smtClean="0">
                <a:solidFill>
                  <a:srgbClr val="00B0F0"/>
                </a:solidFill>
              </a:rPr>
              <a:t>розмноженні</a:t>
            </a:r>
            <a:r>
              <a:rPr lang="ru-RU" dirty="0" smtClean="0"/>
              <a:t>,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подібної</a:t>
            </a:r>
            <a:r>
              <a:rPr lang="ru-RU" dirty="0" smtClean="0"/>
              <a:t> </a:t>
            </a:r>
            <a:r>
              <a:rPr lang="ru-RU" dirty="0" err="1" smtClean="0"/>
              <a:t>комбінації</a:t>
            </a:r>
            <a:r>
              <a:rPr lang="ru-RU" dirty="0" smtClean="0"/>
              <a:t> займе </a:t>
            </a:r>
            <a:r>
              <a:rPr lang="ru-RU" dirty="0" err="1" smtClean="0"/>
              <a:t>більше</a:t>
            </a:r>
            <a:r>
              <a:rPr lang="ru-RU" dirty="0" smtClean="0"/>
              <a:t> часу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взагалі</a:t>
            </a:r>
            <a:r>
              <a:rPr lang="ru-RU" dirty="0" smtClean="0"/>
              <a:t> не буде </a:t>
            </a:r>
            <a:r>
              <a:rPr lang="ru-RU" dirty="0" err="1" smtClean="0"/>
              <a:t>можливим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необхідний</a:t>
            </a:r>
            <a:r>
              <a:rPr lang="ru-RU" dirty="0" smtClean="0"/>
              <a:t> </a:t>
            </a:r>
            <a:r>
              <a:rPr lang="ru-RU" dirty="0" err="1" smtClean="0"/>
              <a:t>індиівід</a:t>
            </a:r>
            <a:r>
              <a:rPr lang="ru-RU" dirty="0" smtClean="0"/>
              <a:t> у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В,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навпаки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8434" name="Picture 2" descr="http://upload.wikimedia.org/wikipedia/commons/thumb/5/5f/Evolsex-dia2a.svg/300px-Evolsex-dia2a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928670"/>
            <a:ext cx="3929090" cy="2286016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b="1" i="1" dirty="0" err="1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Негенетичне</a:t>
            </a:r>
            <a:r>
              <a:rPr lang="ru-RU" b="1" i="1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b="1" i="1" dirty="0" err="1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визначен</a:t>
            </a:r>
            <a:r>
              <a:rPr lang="ru-RU" b="1" dirty="0" err="1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142984"/>
            <a:ext cx="4071966" cy="5429288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стать </a:t>
            </a:r>
            <a:r>
              <a:rPr lang="ru-RU" dirty="0" err="1" smtClean="0"/>
              <a:t>визначається</a:t>
            </a:r>
            <a:r>
              <a:rPr lang="ru-RU" dirty="0" smtClean="0"/>
              <a:t> не </a:t>
            </a:r>
            <a:r>
              <a:rPr lang="ru-RU" dirty="0" err="1" smtClean="0"/>
              <a:t>спадковістю</a:t>
            </a:r>
            <a:r>
              <a:rPr lang="ru-RU" dirty="0" smtClean="0"/>
              <a:t>, а факторами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діяли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зиготи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пізніше</a:t>
            </a:r>
            <a:r>
              <a:rPr lang="ru-RU" dirty="0" smtClean="0"/>
              <a:t> у </a:t>
            </a:r>
            <a:r>
              <a:rPr lang="ru-RU" dirty="0" err="1" smtClean="0"/>
              <a:t>онтогенезі</a:t>
            </a:r>
            <a:r>
              <a:rPr lang="ru-RU" dirty="0" smtClean="0"/>
              <a:t>. Для </a:t>
            </a:r>
            <a:r>
              <a:rPr lang="ru-RU" dirty="0" err="1" smtClean="0"/>
              <a:t>багатьох</a:t>
            </a:r>
            <a:r>
              <a:rPr lang="ru-RU" dirty="0" smtClean="0"/>
              <a:t> </a:t>
            </a:r>
            <a:r>
              <a:rPr lang="ru-RU" dirty="0" err="1" smtClean="0"/>
              <a:t>рептилій</a:t>
            </a:r>
            <a:r>
              <a:rPr lang="ru-RU" dirty="0" smtClean="0"/>
              <a:t> </a:t>
            </a:r>
            <a:r>
              <a:rPr lang="ru-RU" dirty="0" err="1" smtClean="0"/>
              <a:t>характерним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 </a:t>
            </a:r>
            <a:r>
              <a:rPr lang="ru-RU" dirty="0" err="1" smtClean="0"/>
              <a:t>температурозалежне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статі</a:t>
            </a:r>
            <a:r>
              <a:rPr lang="ru-RU" dirty="0" smtClean="0"/>
              <a:t>: температура за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відбувався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 </a:t>
            </a:r>
            <a:r>
              <a:rPr lang="ru-RU" dirty="0" err="1" smtClean="0"/>
              <a:t>ембріона</a:t>
            </a:r>
            <a:r>
              <a:rPr lang="ru-RU" dirty="0" smtClean="0"/>
              <a:t> </a:t>
            </a:r>
            <a:r>
              <a:rPr lang="ru-RU" dirty="0" err="1" smtClean="0"/>
              <a:t>визначає</a:t>
            </a:r>
            <a:r>
              <a:rPr lang="ru-RU" dirty="0" smtClean="0"/>
              <a:t> стать </a:t>
            </a:r>
            <a:r>
              <a:rPr lang="ru-RU" dirty="0" err="1" smtClean="0"/>
              <a:t>організму</a:t>
            </a:r>
            <a:r>
              <a:rPr lang="ru-RU" dirty="0" smtClean="0"/>
              <a:t>. У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 черепах 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вилуплення</a:t>
            </a:r>
            <a:r>
              <a:rPr lang="ru-RU" dirty="0" smtClean="0"/>
              <a:t> </a:t>
            </a:r>
            <a:r>
              <a:rPr lang="ru-RU" dirty="0" err="1" smtClean="0"/>
              <a:t>самців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наслідком</a:t>
            </a:r>
            <a:r>
              <a:rPr lang="ru-RU" dirty="0" smtClean="0"/>
              <a:t> </a:t>
            </a:r>
            <a:r>
              <a:rPr lang="ru-RU" dirty="0" err="1" smtClean="0"/>
              <a:t>нижчої</a:t>
            </a:r>
            <a:r>
              <a:rPr lang="ru-RU" dirty="0" smtClean="0"/>
              <a:t> </a:t>
            </a:r>
            <a:r>
              <a:rPr lang="ru-RU" dirty="0" err="1" smtClean="0"/>
              <a:t>інкубаційної</a:t>
            </a:r>
            <a:r>
              <a:rPr lang="ru-RU" dirty="0" smtClean="0"/>
              <a:t> </a:t>
            </a:r>
            <a:r>
              <a:rPr lang="ru-RU" dirty="0" err="1" smtClean="0"/>
              <a:t>температури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потрібна</a:t>
            </a:r>
            <a:r>
              <a:rPr lang="ru-RU" dirty="0" smtClean="0"/>
              <a:t> для того,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відкладених</a:t>
            </a:r>
            <a:r>
              <a:rPr lang="ru-RU" dirty="0" smtClean="0"/>
              <a:t> </a:t>
            </a:r>
            <a:r>
              <a:rPr lang="ru-RU" dirty="0" err="1" smtClean="0"/>
              <a:t>яєць</a:t>
            </a:r>
            <a:r>
              <a:rPr lang="ru-RU" dirty="0" smtClean="0"/>
              <a:t> </a:t>
            </a:r>
            <a:r>
              <a:rPr lang="ru-RU" dirty="0" err="1" smtClean="0"/>
              <a:t>з'явилися</a:t>
            </a:r>
            <a:r>
              <a:rPr lang="ru-RU" dirty="0" smtClean="0"/>
              <a:t> самки. </a:t>
            </a:r>
            <a:r>
              <a:rPr lang="ru-RU" dirty="0" err="1" smtClean="0"/>
              <a:t>Різниця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цими</a:t>
            </a:r>
            <a:r>
              <a:rPr lang="ru-RU" dirty="0" smtClean="0"/>
              <a:t> </a:t>
            </a:r>
            <a:r>
              <a:rPr lang="ru-RU" dirty="0" err="1" smtClean="0"/>
              <a:t>критичними</a:t>
            </a:r>
            <a:r>
              <a:rPr lang="ru-RU" dirty="0" smtClean="0"/>
              <a:t> температурами </a:t>
            </a:r>
            <a:r>
              <a:rPr lang="ru-RU" dirty="0" err="1" smtClean="0"/>
              <a:t>може</a:t>
            </a:r>
            <a:r>
              <a:rPr lang="ru-RU" dirty="0" smtClean="0"/>
              <a:t> не </a:t>
            </a:r>
            <a:r>
              <a:rPr lang="ru-RU" dirty="0" err="1" smtClean="0"/>
              <a:t>перевищувати</a:t>
            </a:r>
            <a:r>
              <a:rPr lang="ru-RU" dirty="0" smtClean="0"/>
              <a:t> 1-2 °</a:t>
            </a:r>
            <a:r>
              <a:rPr lang="en-US" dirty="0" smtClean="0"/>
              <a:t>C.</a:t>
            </a:r>
          </a:p>
          <a:p>
            <a:r>
              <a:rPr lang="ru-RU" dirty="0" err="1" smtClean="0"/>
              <a:t>Багато</a:t>
            </a:r>
            <a:r>
              <a:rPr lang="ru-RU" dirty="0" smtClean="0"/>
              <a:t> </a:t>
            </a:r>
            <a:r>
              <a:rPr lang="ru-RU" dirty="0" err="1" smtClean="0"/>
              <a:t>риб</a:t>
            </a:r>
            <a:r>
              <a:rPr lang="ru-RU" dirty="0" smtClean="0"/>
              <a:t> </a:t>
            </a:r>
            <a:r>
              <a:rPr lang="ru-RU" dirty="0" err="1" smtClean="0"/>
              <a:t>змінюють</a:t>
            </a:r>
            <a:r>
              <a:rPr lang="ru-RU" dirty="0" smtClean="0"/>
              <a:t> стать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явище</a:t>
            </a:r>
            <a:r>
              <a:rPr lang="ru-RU" dirty="0" smtClean="0"/>
              <a:t> </a:t>
            </a:r>
            <a:r>
              <a:rPr lang="ru-RU" dirty="0" err="1" smtClean="0"/>
              <a:t>називається</a:t>
            </a:r>
            <a:r>
              <a:rPr lang="ru-RU" dirty="0" smtClean="0"/>
              <a:t> </a:t>
            </a:r>
            <a:r>
              <a:rPr lang="ru-RU" dirty="0" err="1" smtClean="0"/>
              <a:t>послідовний</a:t>
            </a:r>
            <a:r>
              <a:rPr lang="ru-RU" dirty="0" smtClean="0"/>
              <a:t> гермафродитизм. У </a:t>
            </a:r>
            <a:r>
              <a:rPr lang="ru-RU" dirty="0" err="1" smtClean="0"/>
              <a:t>риби-клоуна</a:t>
            </a:r>
            <a:r>
              <a:rPr lang="ru-RU" dirty="0" smtClean="0"/>
              <a:t>, </a:t>
            </a:r>
            <a:r>
              <a:rPr lang="ru-RU" dirty="0" err="1" smtClean="0"/>
              <a:t>менші</a:t>
            </a:r>
            <a:r>
              <a:rPr lang="ru-RU" dirty="0" smtClean="0"/>
              <a:t> </a:t>
            </a:r>
            <a:r>
              <a:rPr lang="ru-RU" dirty="0" err="1" smtClean="0"/>
              <a:t>особини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чоловічої</a:t>
            </a:r>
            <a:r>
              <a:rPr lang="ru-RU" dirty="0" smtClean="0"/>
              <a:t> </a:t>
            </a:r>
            <a:r>
              <a:rPr lang="ru-RU" dirty="0" err="1" smtClean="0"/>
              <a:t>статі</a:t>
            </a:r>
            <a:r>
              <a:rPr lang="ru-RU" dirty="0" smtClean="0"/>
              <a:t>, а </a:t>
            </a:r>
            <a:r>
              <a:rPr lang="ru-RU" dirty="0" err="1" smtClean="0"/>
              <a:t>домінантна</a:t>
            </a:r>
            <a:r>
              <a:rPr lang="ru-RU" dirty="0" smtClean="0"/>
              <a:t> та </a:t>
            </a:r>
            <a:r>
              <a:rPr lang="ru-RU" dirty="0" err="1" smtClean="0"/>
              <a:t>найбільша</a:t>
            </a:r>
            <a:r>
              <a:rPr lang="ru-RU" dirty="0" smtClean="0"/>
              <a:t> </a:t>
            </a:r>
            <a:r>
              <a:rPr lang="ru-RU" dirty="0" err="1" smtClean="0"/>
              <a:t>особина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самкою. Для </a:t>
            </a:r>
            <a:r>
              <a:rPr lang="ru-RU" dirty="0" err="1" smtClean="0"/>
              <a:t>багатьох</a:t>
            </a:r>
            <a:r>
              <a:rPr lang="ru-RU" dirty="0" smtClean="0"/>
              <a:t> </a:t>
            </a:r>
            <a:r>
              <a:rPr lang="ru-RU" dirty="0" err="1" smtClean="0"/>
              <a:t>губанів</a:t>
            </a:r>
            <a:r>
              <a:rPr lang="ru-RU" dirty="0" smtClean="0"/>
              <a:t> </a:t>
            </a:r>
            <a:r>
              <a:rPr lang="ru-RU" dirty="0" err="1" smtClean="0"/>
              <a:t>ситуація</a:t>
            </a:r>
            <a:r>
              <a:rPr lang="ru-RU" dirty="0" smtClean="0"/>
              <a:t> прямо </a:t>
            </a:r>
            <a:r>
              <a:rPr lang="ru-RU" dirty="0" err="1" smtClean="0"/>
              <a:t>протилежна</a:t>
            </a:r>
            <a:r>
              <a:rPr lang="ru-RU" dirty="0" smtClean="0"/>
              <a:t> —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риб</a:t>
            </a:r>
            <a:r>
              <a:rPr lang="ru-RU" dirty="0" smtClean="0"/>
              <a:t> </a:t>
            </a:r>
            <a:r>
              <a:rPr lang="ru-RU" dirty="0" err="1" smtClean="0"/>
              <a:t>спочатку</a:t>
            </a:r>
            <a:r>
              <a:rPr lang="ru-RU" dirty="0" smtClean="0"/>
              <a:t> </a:t>
            </a:r>
            <a:r>
              <a:rPr lang="ru-RU" dirty="0" err="1" smtClean="0"/>
              <a:t>жіночої</a:t>
            </a:r>
            <a:r>
              <a:rPr lang="ru-RU" dirty="0" smtClean="0"/>
              <a:t> </a:t>
            </a:r>
            <a:r>
              <a:rPr lang="ru-RU" dirty="0" err="1" smtClean="0"/>
              <a:t>статі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перетворюються</a:t>
            </a:r>
            <a:r>
              <a:rPr lang="ru-RU" dirty="0" smtClean="0"/>
              <a:t> на </a:t>
            </a:r>
            <a:r>
              <a:rPr lang="ru-RU" dirty="0" err="1" smtClean="0"/>
              <a:t>самців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досягненням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розмірів</a:t>
            </a:r>
            <a:r>
              <a:rPr lang="ru-RU" dirty="0" smtClean="0"/>
              <a:t>. </a:t>
            </a:r>
            <a:r>
              <a:rPr lang="ru-RU" dirty="0" err="1" smtClean="0"/>
              <a:t>Послідовні</a:t>
            </a:r>
            <a:r>
              <a:rPr lang="ru-RU" dirty="0" smtClean="0"/>
              <a:t> </a:t>
            </a:r>
            <a:r>
              <a:rPr lang="ru-RU" dirty="0" err="1" smtClean="0"/>
              <a:t>гермафродити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виробляти</a:t>
            </a:r>
            <a:r>
              <a:rPr lang="ru-RU" dirty="0" smtClean="0"/>
              <a:t> </a:t>
            </a:r>
            <a:r>
              <a:rPr lang="ru-RU" dirty="0" err="1" smtClean="0"/>
              <a:t>обидва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 гамет </a:t>
            </a:r>
            <a:r>
              <a:rPr lang="ru-RU" dirty="0" err="1" smtClean="0"/>
              <a:t>напротязі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у </a:t>
            </a:r>
            <a:r>
              <a:rPr lang="ru-RU" dirty="0" err="1" smtClean="0"/>
              <a:t>будь-який</a:t>
            </a:r>
            <a:r>
              <a:rPr lang="ru-RU" dirty="0" smtClean="0"/>
              <a:t> </a:t>
            </a:r>
            <a:r>
              <a:rPr lang="ru-RU" dirty="0" err="1" smtClean="0"/>
              <a:t>даний</a:t>
            </a:r>
            <a:r>
              <a:rPr lang="ru-RU" dirty="0" smtClean="0"/>
              <a:t> час вони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чоловічої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жіночої</a:t>
            </a:r>
            <a:r>
              <a:rPr lang="ru-RU" dirty="0" smtClean="0"/>
              <a:t> </a:t>
            </a:r>
            <a:r>
              <a:rPr lang="ru-RU" dirty="0" err="1" smtClean="0"/>
              <a:t>статі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7410" name="Picture 2" descr="http://t0.gstatic.com/images?q=tbn:ANd9GcQVs0MZaM69bYAAF4vSxmBKta8wYE2Uvum78dAOGQyBypZtigN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428736"/>
            <a:ext cx="2571768" cy="16430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412" name="Picture 4" descr="http://t0.gstatic.com/images?q=tbn:ANd9GcSBvGxBKyPQM0lrr-rE4XdGDKxxp2zxVIp2drKBmLXMtj9v_gy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3357562"/>
            <a:ext cx="2543173" cy="15271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5643570" y="5286389"/>
            <a:ext cx="28575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u="sng" dirty="0" err="1" smtClean="0">
                <a:hlinkClick r:id="rId4" tooltip="Риби-клоуни"/>
              </a:rPr>
              <a:t>Риби-клоуни</a:t>
            </a:r>
            <a:r>
              <a:rPr lang="ru-RU" sz="1400" b="1" i="1" dirty="0" smtClean="0"/>
              <a:t> </a:t>
            </a:r>
            <a:r>
              <a:rPr lang="ru-RU" sz="1400" b="1" i="1" dirty="0" err="1" smtClean="0"/>
              <a:t>початково</a:t>
            </a:r>
            <a:r>
              <a:rPr lang="ru-RU" sz="1400" b="1" i="1" dirty="0" smtClean="0"/>
              <a:t> </a:t>
            </a:r>
            <a:r>
              <a:rPr lang="ru-RU" sz="1400" b="1" i="1" dirty="0" err="1" smtClean="0"/>
              <a:t>самці</a:t>
            </a:r>
            <a:r>
              <a:rPr lang="ru-RU" sz="1400" b="1" i="1" dirty="0" smtClean="0"/>
              <a:t>; </a:t>
            </a:r>
            <a:r>
              <a:rPr lang="ru-RU" sz="1400" b="1" i="1" dirty="0" err="1" smtClean="0"/>
              <a:t>найбільша</a:t>
            </a:r>
            <a:r>
              <a:rPr lang="ru-RU" sz="1400" b="1" i="1" dirty="0" smtClean="0"/>
              <a:t> </a:t>
            </a:r>
            <a:r>
              <a:rPr lang="ru-RU" sz="1400" b="1" i="1" dirty="0" err="1" smtClean="0"/>
              <a:t>особина</a:t>
            </a:r>
            <a:r>
              <a:rPr lang="ru-RU" sz="1400" b="1" i="1" dirty="0" smtClean="0"/>
              <a:t> </a:t>
            </a:r>
            <a:r>
              <a:rPr lang="ru-RU" sz="1400" b="1" i="1" dirty="0" err="1" smtClean="0"/>
              <a:t>групи</a:t>
            </a:r>
            <a:r>
              <a:rPr lang="ru-RU" sz="1400" b="1" i="1" dirty="0" smtClean="0"/>
              <a:t> </a:t>
            </a:r>
            <a:r>
              <a:rPr lang="ru-RU" sz="1400" b="1" i="1" dirty="0" err="1" smtClean="0"/>
              <a:t>згодом</a:t>
            </a:r>
            <a:r>
              <a:rPr lang="ru-RU" sz="1400" b="1" i="1" dirty="0" smtClean="0"/>
              <a:t> </a:t>
            </a:r>
            <a:r>
              <a:rPr lang="ru-RU" sz="1400" b="1" i="1" dirty="0" err="1" smtClean="0"/>
              <a:t>стає</a:t>
            </a:r>
            <a:r>
              <a:rPr lang="ru-RU" sz="1400" b="1" i="1" dirty="0" smtClean="0"/>
              <a:t> самкою.</a:t>
            </a:r>
            <a:endParaRPr lang="ru-RU" sz="1400" b="1" i="1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Стать </a:t>
            </a:r>
            <a:r>
              <a:rPr lang="ru-RU" i="1" dirty="0" err="1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людини</a:t>
            </a:r>
            <a:endParaRPr lang="ru-RU" i="1" dirty="0">
              <a:solidFill>
                <a:srgbClr val="00B0F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7500990" cy="1714512"/>
          </a:xfrm>
        </p:spPr>
        <p:txBody>
          <a:bodyPr>
            <a:normAutofit/>
          </a:bodyPr>
          <a:lstStyle/>
          <a:p>
            <a:r>
              <a:rPr lang="ru-RU" sz="1600" b="1" dirty="0" err="1" smtClean="0"/>
              <a:t>Біологічна</a:t>
            </a:r>
            <a:r>
              <a:rPr lang="ru-RU" sz="1600" b="1" dirty="0" smtClean="0"/>
              <a:t> стать </a:t>
            </a:r>
            <a:r>
              <a:rPr lang="ru-RU" sz="1600" b="1" dirty="0" err="1" smtClean="0"/>
              <a:t>людини</a:t>
            </a:r>
            <a:r>
              <a:rPr lang="ru-RU" sz="1600" dirty="0" smtClean="0"/>
              <a:t> </a:t>
            </a:r>
            <a:r>
              <a:rPr lang="ru-RU" sz="1600" dirty="0" err="1" smtClean="0"/>
              <a:t>визначається</a:t>
            </a:r>
            <a:r>
              <a:rPr lang="ru-RU" sz="1600" dirty="0" smtClean="0"/>
              <a:t> як </a:t>
            </a:r>
            <a:r>
              <a:rPr lang="ru-RU" sz="1600" dirty="0" err="1" smtClean="0"/>
              <a:t>сукупність</a:t>
            </a:r>
            <a:r>
              <a:rPr lang="ru-RU" sz="1600" dirty="0" smtClean="0"/>
              <a:t> </a:t>
            </a:r>
            <a:r>
              <a:rPr lang="ru-RU" sz="1600" dirty="0" err="1" smtClean="0">
                <a:hlinkClick r:id="rId2" tooltip="Анатомія"/>
              </a:rPr>
              <a:t>анатомічних</a:t>
            </a:r>
            <a:r>
              <a:rPr lang="ru-RU" sz="1600" dirty="0" smtClean="0"/>
              <a:t>, </a:t>
            </a:r>
            <a:r>
              <a:rPr lang="ru-RU" sz="1600" dirty="0" err="1" smtClean="0">
                <a:hlinkClick r:id="rId3" tooltip="Фізіологія"/>
              </a:rPr>
              <a:t>фізіологічних</a:t>
            </a:r>
            <a:r>
              <a:rPr lang="ru-RU" sz="1600" dirty="0" smtClean="0"/>
              <a:t>, </a:t>
            </a:r>
            <a:r>
              <a:rPr lang="ru-RU" sz="1600" dirty="0" err="1" smtClean="0">
                <a:hlinkClick r:id="rId4" tooltip="Біохімія"/>
              </a:rPr>
              <a:t>біохімічних</a:t>
            </a:r>
            <a:r>
              <a:rPr lang="ru-RU" sz="1600" dirty="0" smtClean="0"/>
              <a:t> та </a:t>
            </a:r>
            <a:r>
              <a:rPr lang="ru-RU" sz="1600" dirty="0" err="1" smtClean="0">
                <a:hlinkClick r:id="rId5" tooltip="Генетика"/>
              </a:rPr>
              <a:t>генетичних</a:t>
            </a:r>
            <a:r>
              <a:rPr lang="ru-RU" sz="1600" dirty="0" smtClean="0"/>
              <a:t> характеристик,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відрізняють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чоловічий</a:t>
            </a:r>
            <a:r>
              <a:rPr lang="ru-RU" sz="1600" dirty="0" smtClean="0"/>
              <a:t> </a:t>
            </a:r>
            <a:r>
              <a:rPr lang="ru-RU" sz="1600" dirty="0" err="1" smtClean="0">
                <a:hlinkClick r:id="rId6" tooltip="Організм"/>
              </a:rPr>
              <a:t>організм</a:t>
            </a:r>
            <a:r>
              <a:rPr lang="ru-RU" sz="1600" dirty="0" smtClean="0"/>
              <a:t> 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жіночого</a:t>
            </a:r>
            <a:r>
              <a:rPr lang="ru-RU" sz="1600" dirty="0" smtClean="0"/>
              <a:t>, </a:t>
            </a:r>
            <a:r>
              <a:rPr lang="ru-RU" sz="1600" dirty="0" err="1" smtClean="0"/>
              <a:t>здатних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застосовуватися</a:t>
            </a:r>
            <a:r>
              <a:rPr lang="ru-RU" sz="1600" dirty="0" smtClean="0"/>
              <a:t> </a:t>
            </a:r>
            <a:r>
              <a:rPr lang="ru-RU" sz="1600" dirty="0" err="1" smtClean="0"/>
              <a:t>окремо</a:t>
            </a:r>
            <a:r>
              <a:rPr lang="ru-RU" sz="1600" dirty="0" smtClean="0"/>
              <a:t>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в </a:t>
            </a:r>
            <a:r>
              <a:rPr lang="ru-RU" sz="1600" dirty="0" err="1" smtClean="0"/>
              <a:t>комплексі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ідентифікації</a:t>
            </a:r>
            <a:r>
              <a:rPr lang="ru-RU" sz="1600" dirty="0" smtClean="0"/>
              <a:t> та </a:t>
            </a:r>
            <a:r>
              <a:rPr lang="ru-RU" sz="1600" dirty="0" err="1" smtClean="0"/>
              <a:t>розрізнення</a:t>
            </a:r>
            <a:r>
              <a:rPr lang="ru-RU" sz="1600" dirty="0" smtClean="0"/>
              <a:t> </a:t>
            </a:r>
            <a:r>
              <a:rPr lang="ru-RU" sz="1600" dirty="0" err="1" smtClean="0">
                <a:hlinkClick r:id="rId7" tooltip="Чоловік"/>
              </a:rPr>
              <a:t>чоловіка</a:t>
            </a:r>
            <a:r>
              <a:rPr lang="ru-RU" sz="1600" dirty="0" smtClean="0"/>
              <a:t> </a:t>
            </a:r>
            <a:r>
              <a:rPr lang="ru-RU" sz="1600" dirty="0" err="1" smtClean="0"/>
              <a:t>від</a:t>
            </a:r>
            <a:r>
              <a:rPr lang="ru-RU" sz="1600" dirty="0" smtClean="0"/>
              <a:t> </a:t>
            </a:r>
            <a:r>
              <a:rPr lang="ru-RU" sz="1600" dirty="0" err="1" smtClean="0">
                <a:hlinkClick r:id="rId8" tooltip="Жінка"/>
              </a:rPr>
              <a:t>жінки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2714620"/>
            <a:ext cx="8072494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 </a:t>
            </a:r>
            <a:r>
              <a:rPr lang="ru-RU" sz="1600" dirty="0" err="1" smtClean="0"/>
              <a:t>біологічній</a:t>
            </a:r>
            <a:r>
              <a:rPr lang="ru-RU" sz="1600" dirty="0" smtClean="0"/>
              <a:t> </a:t>
            </a:r>
            <a:r>
              <a:rPr lang="ru-RU" sz="1600" dirty="0" err="1" smtClean="0"/>
              <a:t>статі</a:t>
            </a:r>
            <a:r>
              <a:rPr lang="ru-RU" sz="1600" dirty="0" smtClean="0"/>
              <a:t> </a:t>
            </a:r>
            <a:r>
              <a:rPr lang="ru-RU" sz="1600" dirty="0" err="1" smtClean="0"/>
              <a:t>виділяють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наступні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компоненти</a:t>
            </a:r>
            <a:r>
              <a:rPr lang="ru-RU" sz="1600" dirty="0" smtClean="0"/>
              <a:t>:</a:t>
            </a:r>
          </a:p>
          <a:p>
            <a:endParaRPr lang="ru-RU" sz="1200" dirty="0" smtClean="0">
              <a:hlinkClick r:id="rId9" tooltip="Генетична стать (ще не написана)"/>
            </a:endParaRPr>
          </a:p>
          <a:p>
            <a:r>
              <a:rPr lang="ru-RU" sz="1200" dirty="0" err="1" smtClean="0">
                <a:hlinkClick r:id="rId9" tooltip="Генетична стать (ще не написана)"/>
              </a:rPr>
              <a:t>Генетична</a:t>
            </a:r>
            <a:r>
              <a:rPr lang="ru-RU" sz="1200" dirty="0" smtClean="0">
                <a:hlinkClick r:id="rId9" tooltip="Генетична стать (ще не написана)"/>
              </a:rPr>
              <a:t> стать</a:t>
            </a:r>
            <a:r>
              <a:rPr lang="ru-RU" sz="1200" dirty="0" smtClean="0"/>
              <a:t>, </a:t>
            </a:r>
            <a:r>
              <a:rPr lang="ru-RU" sz="1200" dirty="0" err="1" smtClean="0"/>
              <a:t>або</a:t>
            </a:r>
            <a:r>
              <a:rPr lang="ru-RU" sz="1200" dirty="0" smtClean="0"/>
              <a:t> </a:t>
            </a:r>
            <a:r>
              <a:rPr lang="ru-RU" sz="1200" dirty="0" err="1" smtClean="0">
                <a:hlinkClick r:id="rId10" tooltip="Хромосома"/>
              </a:rPr>
              <a:t>хромосомна</a:t>
            </a:r>
            <a:r>
              <a:rPr lang="ru-RU" sz="1200" dirty="0" smtClean="0"/>
              <a:t> стать — </a:t>
            </a:r>
            <a:r>
              <a:rPr lang="ru-RU" sz="1200" dirty="0" err="1" smtClean="0"/>
              <a:t>залежить</a:t>
            </a:r>
            <a:r>
              <a:rPr lang="ru-RU" sz="1200" dirty="0" smtClean="0"/>
              <a:t> </a:t>
            </a:r>
            <a:r>
              <a:rPr lang="ru-RU" sz="1200" dirty="0" err="1" smtClean="0"/>
              <a:t>від</a:t>
            </a:r>
            <a:r>
              <a:rPr lang="ru-RU" sz="1200" dirty="0" smtClean="0"/>
              <a:t> набору </a:t>
            </a:r>
            <a:r>
              <a:rPr lang="ru-RU" sz="1200" dirty="0" err="1" smtClean="0"/>
              <a:t>статевих</a:t>
            </a:r>
            <a:r>
              <a:rPr lang="ru-RU" sz="1200" dirty="0" smtClean="0"/>
              <a:t> хромосом: </a:t>
            </a:r>
            <a:r>
              <a:rPr lang="en-US" sz="1200" dirty="0" smtClean="0"/>
              <a:t>XY </a:t>
            </a:r>
            <a:r>
              <a:rPr lang="ru-RU" sz="1200" dirty="0" smtClean="0"/>
              <a:t>у </a:t>
            </a:r>
            <a:r>
              <a:rPr lang="ru-RU" sz="1200" dirty="0" err="1" smtClean="0"/>
              <a:t>чоловіків</a:t>
            </a:r>
            <a:r>
              <a:rPr lang="ru-RU" sz="1200" dirty="0" smtClean="0"/>
              <a:t>, </a:t>
            </a:r>
            <a:r>
              <a:rPr lang="en-US" sz="1200" dirty="0" smtClean="0"/>
              <a:t>XX </a:t>
            </a:r>
            <a:r>
              <a:rPr lang="ru-RU" sz="1200" dirty="0" smtClean="0"/>
              <a:t>у </a:t>
            </a:r>
            <a:r>
              <a:rPr lang="ru-RU" sz="1200" dirty="0" err="1" smtClean="0"/>
              <a:t>жінок</a:t>
            </a:r>
            <a:r>
              <a:rPr lang="ru-RU" sz="1200" dirty="0" smtClean="0"/>
              <a:t>.</a:t>
            </a:r>
          </a:p>
          <a:p>
            <a:endParaRPr lang="ru-RU" sz="1200" dirty="0" smtClean="0">
              <a:hlinkClick r:id="rId11" tooltip="Гонадна стать (ще не написана)"/>
            </a:endParaRPr>
          </a:p>
          <a:p>
            <a:r>
              <a:rPr lang="ru-RU" sz="1200" dirty="0" err="1" smtClean="0">
                <a:hlinkClick r:id="rId11" tooltip="Гонадна стать (ще не написана)"/>
              </a:rPr>
              <a:t>Гонадна</a:t>
            </a:r>
            <a:r>
              <a:rPr lang="ru-RU" sz="1200" dirty="0" smtClean="0">
                <a:hlinkClick r:id="rId11" tooltip="Гонадна стать (ще не написана)"/>
              </a:rPr>
              <a:t> стать</a:t>
            </a:r>
            <a:r>
              <a:rPr lang="ru-RU" sz="1200" dirty="0" smtClean="0"/>
              <a:t>,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стать гонад, стать </a:t>
            </a:r>
            <a:r>
              <a:rPr lang="ru-RU" sz="1200" dirty="0" err="1" smtClean="0"/>
              <a:t>статевих</a:t>
            </a:r>
            <a:r>
              <a:rPr lang="ru-RU" sz="1200" dirty="0" smtClean="0"/>
              <a:t> </a:t>
            </a:r>
            <a:r>
              <a:rPr lang="ru-RU" sz="1200" dirty="0" err="1" smtClean="0"/>
              <a:t>залоз</a:t>
            </a:r>
            <a:r>
              <a:rPr lang="ru-RU" sz="1200" dirty="0" smtClean="0"/>
              <a:t> — </a:t>
            </a:r>
            <a:r>
              <a:rPr lang="ru-RU" sz="1200" dirty="0" err="1" smtClean="0"/>
              <a:t>наявність</a:t>
            </a:r>
            <a:r>
              <a:rPr lang="ru-RU" sz="1200" dirty="0" smtClean="0"/>
              <a:t> </a:t>
            </a:r>
            <a:r>
              <a:rPr lang="ru-RU" sz="1200" dirty="0" err="1" smtClean="0">
                <a:hlinkClick r:id="rId12" tooltip="Яєчка"/>
              </a:rPr>
              <a:t>яєчок</a:t>
            </a:r>
            <a:r>
              <a:rPr lang="ru-RU" sz="1200" dirty="0" smtClean="0"/>
              <a:t> </a:t>
            </a:r>
            <a:r>
              <a:rPr lang="ru-RU" sz="1200" dirty="0" err="1" smtClean="0"/>
              <a:t>або</a:t>
            </a:r>
            <a:r>
              <a:rPr lang="ru-RU" sz="1200" dirty="0" smtClean="0"/>
              <a:t> </a:t>
            </a:r>
            <a:r>
              <a:rPr lang="ru-RU" sz="1200" dirty="0" err="1" smtClean="0">
                <a:hlinkClick r:id="rId13" tooltip="Яєчники"/>
              </a:rPr>
              <a:t>яєчників</a:t>
            </a:r>
            <a:r>
              <a:rPr lang="ru-RU" sz="1200" dirty="0" smtClean="0"/>
              <a:t>.</a:t>
            </a:r>
          </a:p>
          <a:p>
            <a:endParaRPr lang="ru-RU" sz="1200" dirty="0" smtClean="0">
              <a:hlinkClick r:id="rId14" tooltip="Внутрішня генітальна стать (ще не написана)"/>
            </a:endParaRPr>
          </a:p>
          <a:p>
            <a:r>
              <a:rPr lang="ru-RU" sz="1200" dirty="0" err="1" smtClean="0">
                <a:hlinkClick r:id="rId14" tooltip="Внутрішня генітальна стать (ще не написана)"/>
              </a:rPr>
              <a:t>Внутрішня</a:t>
            </a:r>
            <a:r>
              <a:rPr lang="ru-RU" sz="1200" dirty="0" smtClean="0">
                <a:hlinkClick r:id="rId14" tooltip="Внутрішня генітальна стать (ще не написана)"/>
              </a:rPr>
              <a:t> </a:t>
            </a:r>
            <a:r>
              <a:rPr lang="ru-RU" sz="1200" dirty="0" err="1" smtClean="0">
                <a:hlinkClick r:id="rId14" tooltip="Внутрішня генітальна стать (ще не написана)"/>
              </a:rPr>
              <a:t>генітальна</a:t>
            </a:r>
            <a:r>
              <a:rPr lang="ru-RU" sz="1200" dirty="0" smtClean="0">
                <a:hlinkClick r:id="rId14" tooltip="Внутрішня генітальна стать (ще не написана)"/>
              </a:rPr>
              <a:t> стать</a:t>
            </a:r>
            <a:r>
              <a:rPr lang="ru-RU" sz="1200" dirty="0" smtClean="0"/>
              <a:t>,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стать </a:t>
            </a:r>
            <a:r>
              <a:rPr lang="ru-RU" sz="1200" dirty="0" err="1" smtClean="0"/>
              <a:t>внутрішніх</a:t>
            </a:r>
            <a:r>
              <a:rPr lang="ru-RU" sz="1200" dirty="0" smtClean="0"/>
              <a:t> </a:t>
            </a:r>
            <a:r>
              <a:rPr lang="ru-RU" sz="1200" dirty="0" err="1" smtClean="0"/>
              <a:t>статевих</a:t>
            </a:r>
            <a:r>
              <a:rPr lang="ru-RU" sz="1200" dirty="0" smtClean="0"/>
              <a:t> </a:t>
            </a:r>
            <a:r>
              <a:rPr lang="ru-RU" sz="1200" dirty="0" err="1" smtClean="0"/>
              <a:t>органів</a:t>
            </a:r>
            <a:r>
              <a:rPr lang="ru-RU" sz="1200" dirty="0" smtClean="0"/>
              <a:t> — </a:t>
            </a:r>
            <a:r>
              <a:rPr lang="ru-RU" sz="1200" dirty="0" err="1" smtClean="0"/>
              <a:t>наявність</a:t>
            </a:r>
            <a:r>
              <a:rPr lang="ru-RU" sz="1200" dirty="0" smtClean="0"/>
              <a:t> </a:t>
            </a:r>
            <a:r>
              <a:rPr lang="ru-RU" sz="1200" dirty="0" err="1" smtClean="0">
                <a:hlinkClick r:id="rId15" tooltip="Передміхурова залоза"/>
              </a:rPr>
              <a:t>простати</a:t>
            </a:r>
            <a:r>
              <a:rPr lang="ru-RU" sz="1200" dirty="0" smtClean="0"/>
              <a:t> та </a:t>
            </a:r>
            <a:r>
              <a:rPr lang="ru-RU" sz="1200" dirty="0" err="1" smtClean="0">
                <a:hlinkClick r:id="rId16" tooltip="Сім'янні канальці (ще не написана)"/>
              </a:rPr>
              <a:t>сім'янних</a:t>
            </a:r>
            <a:r>
              <a:rPr lang="ru-RU" sz="1200" dirty="0" smtClean="0">
                <a:hlinkClick r:id="rId16" tooltip="Сім'янні канальці (ще не написана)"/>
              </a:rPr>
              <a:t> </a:t>
            </a:r>
            <a:r>
              <a:rPr lang="ru-RU" sz="1200" dirty="0" err="1" smtClean="0">
                <a:hlinkClick r:id="rId16" tooltip="Сім'янні канальці (ще не написана)"/>
              </a:rPr>
              <a:t>канальців</a:t>
            </a:r>
            <a:r>
              <a:rPr lang="ru-RU" sz="1200" dirty="0" smtClean="0"/>
              <a:t> у </a:t>
            </a:r>
            <a:r>
              <a:rPr lang="ru-RU" sz="1200" dirty="0" err="1" smtClean="0"/>
              <a:t>чоловічому</a:t>
            </a:r>
            <a:r>
              <a:rPr lang="ru-RU" sz="1200" dirty="0" smtClean="0"/>
              <a:t> </a:t>
            </a:r>
            <a:r>
              <a:rPr lang="ru-RU" sz="1200" dirty="0" err="1" smtClean="0"/>
              <a:t>організмі</a:t>
            </a:r>
            <a:r>
              <a:rPr lang="ru-RU" sz="1200" dirty="0" smtClean="0"/>
              <a:t> </a:t>
            </a:r>
            <a:r>
              <a:rPr lang="ru-RU" sz="1200" dirty="0" err="1" smtClean="0"/>
              <a:t>або</a:t>
            </a:r>
            <a:r>
              <a:rPr lang="ru-RU" sz="1200" dirty="0" smtClean="0"/>
              <a:t> </a:t>
            </a:r>
            <a:r>
              <a:rPr lang="ru-RU" sz="1200" dirty="0" smtClean="0">
                <a:hlinkClick r:id="rId17" tooltip="Матка жінки"/>
              </a:rPr>
              <a:t>матки</a:t>
            </a:r>
            <a:r>
              <a:rPr lang="ru-RU" sz="1200" dirty="0" smtClean="0"/>
              <a:t> та </a:t>
            </a:r>
            <a:r>
              <a:rPr lang="ru-RU" sz="1200" dirty="0" err="1" smtClean="0">
                <a:hlinkClick r:id="rId18" tooltip="Фаллопієві труби"/>
              </a:rPr>
              <a:t>маткових</a:t>
            </a:r>
            <a:r>
              <a:rPr lang="ru-RU" sz="1200" dirty="0" smtClean="0">
                <a:hlinkClick r:id="rId18" tooltip="Фаллопієві труби"/>
              </a:rPr>
              <a:t> труб</a:t>
            </a:r>
            <a:r>
              <a:rPr lang="ru-RU" sz="1200" dirty="0" smtClean="0"/>
              <a:t> у </a:t>
            </a:r>
            <a:r>
              <a:rPr lang="ru-RU" sz="1200" dirty="0" err="1" smtClean="0"/>
              <a:t>жіночому</a:t>
            </a:r>
            <a:r>
              <a:rPr lang="ru-RU" sz="1200" dirty="0" smtClean="0"/>
              <a:t>.</a:t>
            </a:r>
          </a:p>
          <a:p>
            <a:endParaRPr lang="ru-RU" sz="1200" dirty="0" smtClean="0">
              <a:hlinkClick r:id="rId19" tooltip="Зовнішня генітальна стать (ще не написана)"/>
            </a:endParaRPr>
          </a:p>
          <a:p>
            <a:r>
              <a:rPr lang="ru-RU" sz="1200" dirty="0" err="1" smtClean="0">
                <a:hlinkClick r:id="rId19" tooltip="Зовнішня генітальна стать (ще не написана)"/>
              </a:rPr>
              <a:t>Зовнішня</a:t>
            </a:r>
            <a:r>
              <a:rPr lang="ru-RU" sz="1200" dirty="0" smtClean="0">
                <a:hlinkClick r:id="rId19" tooltip="Зовнішня генітальна стать (ще не написана)"/>
              </a:rPr>
              <a:t> </a:t>
            </a:r>
            <a:r>
              <a:rPr lang="ru-RU" sz="1200" dirty="0" err="1" smtClean="0">
                <a:hlinkClick r:id="rId19" tooltip="Зовнішня генітальна стать (ще не написана)"/>
              </a:rPr>
              <a:t>генітальна</a:t>
            </a:r>
            <a:r>
              <a:rPr lang="ru-RU" sz="1200" dirty="0" smtClean="0">
                <a:hlinkClick r:id="rId19" tooltip="Зовнішня генітальна стать (ще не написана)"/>
              </a:rPr>
              <a:t> стать</a:t>
            </a:r>
            <a:r>
              <a:rPr lang="ru-RU" sz="1200" dirty="0" smtClean="0"/>
              <a:t>,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стать </a:t>
            </a:r>
            <a:r>
              <a:rPr lang="ru-RU" sz="1200" dirty="0" err="1" smtClean="0"/>
              <a:t>зовнішніх</a:t>
            </a:r>
            <a:r>
              <a:rPr lang="ru-RU" sz="1200" dirty="0" smtClean="0"/>
              <a:t> </a:t>
            </a:r>
            <a:r>
              <a:rPr lang="ru-RU" sz="1200" dirty="0" err="1" smtClean="0"/>
              <a:t>статевих</a:t>
            </a:r>
            <a:r>
              <a:rPr lang="ru-RU" sz="1200" dirty="0" smtClean="0"/>
              <a:t> </a:t>
            </a:r>
            <a:r>
              <a:rPr lang="ru-RU" sz="1200" dirty="0" err="1" smtClean="0"/>
              <a:t>органів</a:t>
            </a:r>
            <a:r>
              <a:rPr lang="ru-RU" sz="1200" dirty="0" smtClean="0"/>
              <a:t> — </a:t>
            </a:r>
            <a:r>
              <a:rPr lang="ru-RU" sz="1200" dirty="0" err="1" smtClean="0">
                <a:hlinkClick r:id="rId20" tooltip="Статевий член людини"/>
              </a:rPr>
              <a:t>пеніс</a:t>
            </a:r>
            <a:r>
              <a:rPr lang="ru-RU" sz="1200" dirty="0" smtClean="0"/>
              <a:t> та </a:t>
            </a:r>
            <a:r>
              <a:rPr lang="ru-RU" sz="1200" dirty="0" smtClean="0">
                <a:hlinkClick r:id="rId21" tooltip="Мошонка"/>
              </a:rPr>
              <a:t>мошонка</a:t>
            </a:r>
            <a:r>
              <a:rPr lang="ru-RU" sz="1200" dirty="0" smtClean="0"/>
              <a:t> </a:t>
            </a:r>
            <a:r>
              <a:rPr lang="ru-RU" sz="1200" dirty="0" err="1" smtClean="0"/>
              <a:t>або</a:t>
            </a:r>
            <a:r>
              <a:rPr lang="ru-RU" sz="1200" dirty="0" smtClean="0"/>
              <a:t> </a:t>
            </a:r>
            <a:r>
              <a:rPr lang="ru-RU" sz="1200" dirty="0" err="1" smtClean="0">
                <a:hlinkClick r:id="rId22" tooltip="Клітор"/>
              </a:rPr>
              <a:t>клітор</a:t>
            </a:r>
            <a:r>
              <a:rPr lang="ru-RU" sz="1200" dirty="0" smtClean="0"/>
              <a:t>, </a:t>
            </a:r>
            <a:r>
              <a:rPr lang="ru-RU" sz="1200" dirty="0" err="1" smtClean="0">
                <a:hlinkClick r:id="rId23" tooltip="Піхва жінки"/>
              </a:rPr>
              <a:t>піхва</a:t>
            </a:r>
            <a:r>
              <a:rPr lang="ru-RU" sz="1200" dirty="0" smtClean="0"/>
              <a:t> та </a:t>
            </a:r>
            <a:r>
              <a:rPr lang="ru-RU" sz="1200" dirty="0" err="1" smtClean="0">
                <a:hlinkClick r:id="rId24" tooltip="Статеві губи"/>
              </a:rPr>
              <a:t>статеві</a:t>
            </a:r>
            <a:r>
              <a:rPr lang="ru-RU" sz="1200" dirty="0" smtClean="0">
                <a:hlinkClick r:id="rId24" tooltip="Статеві губи"/>
              </a:rPr>
              <a:t> губи</a:t>
            </a:r>
            <a:r>
              <a:rPr lang="ru-RU" sz="1200" dirty="0" smtClean="0"/>
              <a:t> .</a:t>
            </a:r>
          </a:p>
          <a:p>
            <a:endParaRPr lang="ru-RU" sz="1200" dirty="0" smtClean="0">
              <a:hlinkClick r:id="rId25" tooltip="Гормональна стать (ще не написана)"/>
            </a:endParaRPr>
          </a:p>
          <a:p>
            <a:r>
              <a:rPr lang="ru-RU" sz="1200" dirty="0" err="1" smtClean="0">
                <a:hlinkClick r:id="rId25" tooltip="Гормональна стать (ще не написана)"/>
              </a:rPr>
              <a:t>Гормональна</a:t>
            </a:r>
            <a:r>
              <a:rPr lang="ru-RU" sz="1200" dirty="0" smtClean="0">
                <a:hlinkClick r:id="rId25" tooltip="Гормональна стать (ще не написана)"/>
              </a:rPr>
              <a:t> стать</a:t>
            </a:r>
            <a:r>
              <a:rPr lang="ru-RU" sz="1200" dirty="0" smtClean="0"/>
              <a:t> — </a:t>
            </a:r>
            <a:r>
              <a:rPr lang="ru-RU" sz="1200" dirty="0" err="1" smtClean="0"/>
              <a:t>переважання</a:t>
            </a:r>
            <a:r>
              <a:rPr lang="ru-RU" sz="1200" dirty="0" smtClean="0"/>
              <a:t> у </a:t>
            </a:r>
            <a:r>
              <a:rPr lang="ru-RU" sz="1200" dirty="0" err="1" smtClean="0">
                <a:hlinkClick r:id="rId26" tooltip="Кров"/>
              </a:rPr>
              <a:t>крові</a:t>
            </a:r>
            <a:r>
              <a:rPr lang="ru-RU" sz="1200" dirty="0" smtClean="0"/>
              <a:t> </a:t>
            </a:r>
            <a:r>
              <a:rPr lang="ru-RU" sz="1200" dirty="0" err="1" smtClean="0"/>
              <a:t>певного</a:t>
            </a:r>
            <a:r>
              <a:rPr lang="ru-RU" sz="1200" dirty="0" smtClean="0"/>
              <a:t> виду </a:t>
            </a:r>
            <a:r>
              <a:rPr lang="ru-RU" sz="1200" dirty="0" err="1" smtClean="0"/>
              <a:t>статевих</a:t>
            </a:r>
            <a:r>
              <a:rPr lang="ru-RU" sz="1200" dirty="0" smtClean="0"/>
              <a:t> </a:t>
            </a:r>
            <a:r>
              <a:rPr lang="ru-RU" sz="1200" dirty="0" err="1" smtClean="0"/>
              <a:t>гормонів</a:t>
            </a:r>
            <a:r>
              <a:rPr lang="ru-RU" sz="1200" dirty="0" smtClean="0"/>
              <a:t>: </a:t>
            </a:r>
            <a:r>
              <a:rPr lang="ru-RU" sz="1200" dirty="0" err="1" smtClean="0">
                <a:hlinkClick r:id="rId27" tooltip="Андрогени"/>
              </a:rPr>
              <a:t>андрогенів</a:t>
            </a:r>
            <a:r>
              <a:rPr lang="ru-RU" sz="1200" dirty="0" smtClean="0"/>
              <a:t> (</a:t>
            </a:r>
            <a:r>
              <a:rPr lang="ru-RU" sz="1200" dirty="0" err="1" smtClean="0"/>
              <a:t>чоловічих</a:t>
            </a:r>
            <a:r>
              <a:rPr lang="ru-RU" sz="1200" dirty="0" smtClean="0"/>
              <a:t>) </a:t>
            </a:r>
            <a:r>
              <a:rPr lang="ru-RU" sz="1200" dirty="0" err="1" smtClean="0"/>
              <a:t>або</a:t>
            </a:r>
            <a:r>
              <a:rPr lang="ru-RU" sz="1200" dirty="0" smtClean="0"/>
              <a:t> </a:t>
            </a:r>
            <a:r>
              <a:rPr lang="ru-RU" sz="1200" dirty="0" err="1" smtClean="0">
                <a:hlinkClick r:id="rId28" tooltip="Естрогени"/>
              </a:rPr>
              <a:t>естрогенів</a:t>
            </a:r>
            <a:r>
              <a:rPr lang="ru-RU" sz="1200" dirty="0" smtClean="0"/>
              <a:t> (</a:t>
            </a:r>
            <a:r>
              <a:rPr lang="ru-RU" sz="1200" dirty="0" err="1" smtClean="0"/>
              <a:t>відповідно</a:t>
            </a:r>
            <a:r>
              <a:rPr lang="ru-RU" sz="1200" dirty="0" smtClean="0"/>
              <a:t> </a:t>
            </a:r>
            <a:r>
              <a:rPr lang="ru-RU" sz="1200" dirty="0" err="1" smtClean="0"/>
              <a:t>жіночих</a:t>
            </a:r>
            <a:r>
              <a:rPr lang="ru-RU" sz="1200" dirty="0" smtClean="0"/>
              <a:t>).</a:t>
            </a:r>
          </a:p>
          <a:p>
            <a:endParaRPr lang="ru-RU" sz="1200" dirty="0" smtClean="0">
              <a:hlinkClick r:id="rId29" tooltip="Стать вторинних статевих ознак (ще не написана)"/>
            </a:endParaRPr>
          </a:p>
          <a:p>
            <a:r>
              <a:rPr lang="ru-RU" sz="1200" dirty="0" smtClean="0">
                <a:hlinkClick r:id="rId29" tooltip="Стать вторинних статевих ознак (ще не написана)"/>
              </a:rPr>
              <a:t>Стать </a:t>
            </a:r>
            <a:r>
              <a:rPr lang="ru-RU" sz="1200" dirty="0" err="1" smtClean="0">
                <a:hlinkClick r:id="rId29" tooltip="Стать вторинних статевих ознак (ще не написана)"/>
              </a:rPr>
              <a:t>вторинних</a:t>
            </a:r>
            <a:r>
              <a:rPr lang="ru-RU" sz="1200" dirty="0" smtClean="0">
                <a:hlinkClick r:id="rId29" tooltip="Стать вторинних статевих ознак (ще не написана)"/>
              </a:rPr>
              <a:t> </a:t>
            </a:r>
            <a:r>
              <a:rPr lang="ru-RU" sz="1200" dirty="0" err="1" smtClean="0">
                <a:hlinkClick r:id="rId29" tooltip="Стать вторинних статевих ознак (ще не написана)"/>
              </a:rPr>
              <a:t>статевих</a:t>
            </a:r>
            <a:r>
              <a:rPr lang="ru-RU" sz="1200" dirty="0" smtClean="0">
                <a:hlinkClick r:id="rId29" tooltip="Стать вторинних статевих ознак (ще не написана)"/>
              </a:rPr>
              <a:t> </a:t>
            </a:r>
            <a:r>
              <a:rPr lang="ru-RU" sz="1200" dirty="0" err="1" smtClean="0">
                <a:hlinkClick r:id="rId29" tooltip="Стать вторинних статевих ознак (ще не написана)"/>
              </a:rPr>
              <a:t>ознак</a:t>
            </a:r>
            <a:r>
              <a:rPr lang="ru-RU" sz="1200" dirty="0" smtClean="0"/>
              <a:t> — </a:t>
            </a:r>
            <a:r>
              <a:rPr lang="ru-RU" sz="1200" dirty="0" err="1" smtClean="0"/>
              <a:t>оволосіння</a:t>
            </a:r>
            <a:r>
              <a:rPr lang="ru-RU" sz="1200" dirty="0" smtClean="0"/>
              <a:t> за </a:t>
            </a:r>
            <a:r>
              <a:rPr lang="ru-RU" sz="1200" dirty="0" err="1" smtClean="0"/>
              <a:t>чоловічим</a:t>
            </a:r>
            <a:r>
              <a:rPr lang="ru-RU" sz="1200" dirty="0" smtClean="0"/>
              <a:t>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</a:t>
            </a:r>
            <a:r>
              <a:rPr lang="ru-RU" sz="1200" dirty="0" err="1" smtClean="0"/>
              <a:t>жіночим</a:t>
            </a:r>
            <a:r>
              <a:rPr lang="ru-RU" sz="1200" dirty="0" smtClean="0"/>
              <a:t> типом, </a:t>
            </a:r>
            <a:r>
              <a:rPr lang="ru-RU" sz="1200" dirty="0" err="1" smtClean="0"/>
              <a:t>наявність</a:t>
            </a:r>
            <a:r>
              <a:rPr lang="ru-RU" sz="1200" dirty="0" smtClean="0"/>
              <a:t>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</a:t>
            </a:r>
            <a:r>
              <a:rPr lang="ru-RU" sz="1200" dirty="0" err="1" smtClean="0"/>
              <a:t>відсутність</a:t>
            </a:r>
            <a:r>
              <a:rPr lang="ru-RU" sz="1200" dirty="0" smtClean="0"/>
              <a:t> </a:t>
            </a:r>
            <a:r>
              <a:rPr lang="ru-RU" sz="1200" dirty="0" err="1" smtClean="0"/>
              <a:t>розвинених</a:t>
            </a:r>
            <a:r>
              <a:rPr lang="ru-RU" sz="1200" dirty="0" smtClean="0"/>
              <a:t> </a:t>
            </a:r>
            <a:r>
              <a:rPr lang="ru-RU" sz="1200" dirty="0" err="1" smtClean="0">
                <a:hlinkClick r:id="rId30" tooltip="Молочна залоза"/>
              </a:rPr>
              <a:t>молочних</a:t>
            </a:r>
            <a:r>
              <a:rPr lang="ru-RU" sz="1200" dirty="0" smtClean="0">
                <a:hlinkClick r:id="rId30" tooltip="Молочна залоза"/>
              </a:rPr>
              <a:t> </a:t>
            </a:r>
            <a:r>
              <a:rPr lang="ru-RU" sz="1200" dirty="0" err="1" smtClean="0">
                <a:hlinkClick r:id="rId30" tooltip="Молочна залоза"/>
              </a:rPr>
              <a:t>залоз</a:t>
            </a:r>
            <a:r>
              <a:rPr lang="ru-RU" sz="1200" dirty="0" smtClean="0"/>
              <a:t>, </a:t>
            </a:r>
            <a:r>
              <a:rPr lang="ru-RU" sz="1200" dirty="0" err="1" smtClean="0"/>
              <a:t>висота</a:t>
            </a:r>
            <a:r>
              <a:rPr lang="ru-RU" sz="1200" dirty="0" smtClean="0"/>
              <a:t> та тембр </a:t>
            </a:r>
            <a:r>
              <a:rPr lang="ru-RU" sz="1200" dirty="0" smtClean="0">
                <a:hlinkClick r:id="rId31" tooltip="Голос"/>
              </a:rPr>
              <a:t>голосу</a:t>
            </a:r>
            <a:r>
              <a:rPr lang="ru-RU" sz="1200" dirty="0" smtClean="0"/>
              <a:t>, </a:t>
            </a:r>
            <a:r>
              <a:rPr lang="ru-RU" sz="1200" dirty="0" err="1" smtClean="0"/>
              <a:t>будова</a:t>
            </a:r>
            <a:r>
              <a:rPr lang="ru-RU" sz="1200" dirty="0" err="1" smtClean="0">
                <a:hlinkClick r:id="rId32" tooltip="Скелет"/>
              </a:rPr>
              <a:t>скелету</a:t>
            </a:r>
            <a:r>
              <a:rPr lang="ru-RU" sz="1200" dirty="0" smtClean="0"/>
              <a:t>, </a:t>
            </a:r>
            <a:r>
              <a:rPr lang="ru-RU" sz="1200" dirty="0" err="1" smtClean="0"/>
              <a:t>розподіл</a:t>
            </a:r>
            <a:r>
              <a:rPr lang="ru-RU" sz="1200" dirty="0" smtClean="0"/>
              <a:t> </a:t>
            </a:r>
            <a:r>
              <a:rPr lang="ru-RU" sz="1200" dirty="0" err="1" smtClean="0">
                <a:hlinkClick r:id="rId33" tooltip="Шкіра"/>
              </a:rPr>
              <a:t>підшкірної</a:t>
            </a:r>
            <a:r>
              <a:rPr lang="ru-RU" sz="1200" dirty="0" smtClean="0"/>
              <a:t> </a:t>
            </a:r>
            <a:r>
              <a:rPr lang="ru-RU" sz="1200" dirty="0" err="1" smtClean="0"/>
              <a:t>жирової</a:t>
            </a:r>
            <a:r>
              <a:rPr lang="ru-RU" sz="1200" dirty="0" smtClean="0"/>
              <a:t> </a:t>
            </a:r>
            <a:r>
              <a:rPr lang="ru-RU" sz="1200" dirty="0" err="1" smtClean="0"/>
              <a:t>клітковини</a:t>
            </a:r>
            <a:r>
              <a:rPr lang="ru-RU" sz="1200" dirty="0" smtClean="0"/>
              <a:t>. </a:t>
            </a:r>
            <a:r>
              <a:rPr lang="ru-RU" sz="1200" dirty="0" err="1" smtClean="0"/>
              <a:t>Розвиток</a:t>
            </a:r>
            <a:r>
              <a:rPr lang="ru-RU" sz="1200" dirty="0" smtClean="0"/>
              <a:t> </a:t>
            </a:r>
            <a:r>
              <a:rPr lang="ru-RU" sz="1200" dirty="0" err="1" smtClean="0"/>
              <a:t>вторинних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статевих</a:t>
            </a:r>
            <a:r>
              <a:rPr lang="ru-RU" sz="1200" dirty="0" smtClean="0"/>
              <a:t> </a:t>
            </a:r>
            <a:r>
              <a:rPr lang="ru-RU" sz="1200" dirty="0" err="1" smtClean="0"/>
              <a:t>ознак</a:t>
            </a:r>
            <a:r>
              <a:rPr lang="ru-RU" sz="1200" dirty="0" smtClean="0"/>
              <a:t> </a:t>
            </a:r>
            <a:r>
              <a:rPr lang="ru-RU" sz="1200" dirty="0" err="1" smtClean="0"/>
              <a:t>визначається</a:t>
            </a:r>
            <a:r>
              <a:rPr lang="ru-RU" sz="1200" dirty="0" smtClean="0"/>
              <a:t> як </a:t>
            </a:r>
            <a:r>
              <a:rPr lang="ru-RU" sz="1200" dirty="0" err="1" smtClean="0"/>
              <a:t>рівнем</a:t>
            </a:r>
            <a:r>
              <a:rPr lang="ru-RU" sz="1200" dirty="0" smtClean="0"/>
              <a:t> </a:t>
            </a:r>
            <a:r>
              <a:rPr lang="ru-RU" sz="1200" dirty="0" err="1" smtClean="0"/>
              <a:t>статевих</a:t>
            </a:r>
            <a:r>
              <a:rPr lang="ru-RU" sz="1200" dirty="0" smtClean="0"/>
              <a:t> </a:t>
            </a:r>
            <a:r>
              <a:rPr lang="ru-RU" sz="1200" dirty="0" err="1" smtClean="0">
                <a:hlinkClick r:id="rId34" tooltip="Гормон"/>
              </a:rPr>
              <a:t>гормонів</a:t>
            </a:r>
            <a:r>
              <a:rPr lang="ru-RU" sz="1200" dirty="0" smtClean="0"/>
              <a:t>, так </a:t>
            </a:r>
            <a:r>
              <a:rPr lang="ru-RU" sz="1200" dirty="0" err="1" smtClean="0"/>
              <a:t>і</a:t>
            </a:r>
            <a:r>
              <a:rPr lang="ru-RU" sz="1200" dirty="0" smtClean="0"/>
              <a:t> </a:t>
            </a:r>
            <a:r>
              <a:rPr lang="ru-RU" sz="1200" dirty="0" err="1" smtClean="0">
                <a:hlinkClick r:id="rId35" tooltip="Раса"/>
              </a:rPr>
              <a:t>расовими</a:t>
            </a:r>
            <a:r>
              <a:rPr lang="ru-RU" sz="1200" dirty="0" smtClean="0"/>
              <a:t>, </a:t>
            </a:r>
            <a:r>
              <a:rPr lang="ru-RU" sz="1200" dirty="0" err="1" smtClean="0"/>
              <a:t>іншими</a:t>
            </a:r>
            <a:r>
              <a:rPr lang="ru-RU" sz="1200" dirty="0" smtClean="0"/>
              <a:t> </a:t>
            </a:r>
            <a:r>
              <a:rPr lang="ru-RU" sz="1200" dirty="0" err="1" smtClean="0"/>
              <a:t>генетичними</a:t>
            </a:r>
            <a:r>
              <a:rPr lang="ru-RU" sz="1200" dirty="0" smtClean="0"/>
              <a:t> </a:t>
            </a:r>
            <a:r>
              <a:rPr lang="ru-RU" sz="1200" dirty="0" err="1" smtClean="0"/>
              <a:t>особливостями</a:t>
            </a:r>
            <a:r>
              <a:rPr lang="ru-RU" sz="1200" dirty="0" smtClean="0"/>
              <a:t>, характеристиками </a:t>
            </a:r>
            <a:r>
              <a:rPr lang="ru-RU" sz="1200" dirty="0" err="1" smtClean="0"/>
              <a:t>зовнішнього</a:t>
            </a:r>
            <a:r>
              <a:rPr lang="ru-RU" sz="1200" dirty="0" smtClean="0"/>
              <a:t> </a:t>
            </a:r>
            <a:r>
              <a:rPr lang="ru-RU" sz="1200" dirty="0" err="1" smtClean="0"/>
              <a:t>середовища</a:t>
            </a:r>
            <a:r>
              <a:rPr lang="ru-RU" sz="1200" dirty="0" smtClean="0"/>
              <a:t>.</a:t>
            </a:r>
            <a:endParaRPr lang="ru-RU" sz="1200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7467600" cy="631844"/>
          </a:xfrm>
        </p:spPr>
        <p:txBody>
          <a:bodyPr>
            <a:normAutofit fontScale="90000"/>
          </a:bodyPr>
          <a:lstStyle/>
          <a:p>
            <a:r>
              <a:rPr lang="ru-RU" i="1" dirty="0" err="1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Визначення</a:t>
            </a:r>
            <a:r>
              <a:rPr lang="ru-RU" i="1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i="1" dirty="0" err="1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статі</a:t>
            </a:r>
            <a:r>
              <a:rPr lang="ru-RU" i="1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у </a:t>
            </a:r>
            <a:r>
              <a:rPr lang="ru-RU" i="1" dirty="0" err="1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людини</a:t>
            </a:r>
            <a:r>
              <a:rPr lang="ru-RU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ru-RU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endParaRPr lang="ru-RU" dirty="0">
              <a:solidFill>
                <a:srgbClr val="00B0F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186766" cy="2686055"/>
          </a:xfrm>
        </p:spPr>
        <p:txBody>
          <a:bodyPr>
            <a:normAutofit/>
          </a:bodyPr>
          <a:lstStyle/>
          <a:p>
            <a:r>
              <a:rPr lang="ru-RU" sz="1600" dirty="0" smtClean="0"/>
              <a:t>У </a:t>
            </a:r>
            <a:r>
              <a:rPr lang="ru-RU" sz="1600" dirty="0" err="1" smtClean="0"/>
              <a:t>переважній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більшості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випадків</a:t>
            </a:r>
            <a:r>
              <a:rPr lang="ru-RU" sz="1600" dirty="0" smtClean="0"/>
              <a:t> стать </a:t>
            </a:r>
            <a:r>
              <a:rPr lang="ru-RU" sz="1600" dirty="0" err="1" smtClean="0"/>
              <a:t>можна</a:t>
            </a:r>
            <a:r>
              <a:rPr lang="ru-RU" sz="1600" dirty="0" smtClean="0"/>
              <a:t> </a:t>
            </a:r>
            <a:r>
              <a:rPr lang="ru-RU" sz="1600" dirty="0" err="1" smtClean="0"/>
              <a:t>визначити</a:t>
            </a:r>
            <a:r>
              <a:rPr lang="ru-RU" sz="1600" dirty="0" smtClean="0"/>
              <a:t> </a:t>
            </a:r>
            <a:r>
              <a:rPr lang="ru-RU" sz="1600" dirty="0" err="1" smtClean="0"/>
              <a:t>візуально</a:t>
            </a:r>
            <a:r>
              <a:rPr lang="ru-RU" sz="1600" dirty="0" smtClean="0"/>
              <a:t>: за </a:t>
            </a:r>
            <a:r>
              <a:rPr lang="ru-RU" sz="1600" dirty="0" err="1" smtClean="0"/>
              <a:t>наявністю</a:t>
            </a:r>
            <a:r>
              <a:rPr lang="ru-RU" sz="1600" dirty="0" smtClean="0"/>
              <a:t> </a:t>
            </a:r>
            <a:r>
              <a:rPr lang="ru-RU" sz="1600" dirty="0" err="1" smtClean="0">
                <a:hlinkClick r:id="rId2" tooltip="Первинні статеві ознаки (ще не написана)"/>
              </a:rPr>
              <a:t>первинних</a:t>
            </a:r>
            <a:r>
              <a:rPr lang="ru-RU" sz="1600" dirty="0" smtClean="0"/>
              <a:t> </a:t>
            </a:r>
            <a:r>
              <a:rPr lang="ru-RU" sz="1600" dirty="0" err="1" smtClean="0"/>
              <a:t>статевих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ознак</a:t>
            </a:r>
            <a:r>
              <a:rPr lang="ru-RU" sz="1600" dirty="0" smtClean="0"/>
              <a:t> (</a:t>
            </a:r>
            <a:r>
              <a:rPr lang="ru-RU" sz="1600" dirty="0" err="1" smtClean="0"/>
              <a:t>найпопулярніший</a:t>
            </a:r>
            <a:r>
              <a:rPr lang="ru-RU" sz="1600" dirty="0" smtClean="0"/>
              <a:t> </a:t>
            </a:r>
            <a:r>
              <a:rPr lang="ru-RU" sz="1600" dirty="0" err="1" smtClean="0"/>
              <a:t>цей</a:t>
            </a:r>
            <a:r>
              <a:rPr lang="ru-RU" sz="1600" dirty="0" smtClean="0"/>
              <a:t> метод при </a:t>
            </a:r>
            <a:r>
              <a:rPr lang="ru-RU" sz="1600" dirty="0" err="1" smtClean="0"/>
              <a:t>визначенні</a:t>
            </a:r>
            <a:r>
              <a:rPr lang="ru-RU" sz="1600" dirty="0" smtClean="0"/>
              <a:t> </a:t>
            </a:r>
            <a:r>
              <a:rPr lang="ru-RU" sz="1600" dirty="0" err="1" smtClean="0"/>
              <a:t>статі</a:t>
            </a:r>
            <a:r>
              <a:rPr lang="ru-RU" sz="1600" dirty="0" smtClean="0"/>
              <a:t> </a:t>
            </a:r>
            <a:r>
              <a:rPr lang="ru-RU" sz="1600" dirty="0" err="1" smtClean="0">
                <a:hlinkClick r:id="rId3" tooltip="Дитина"/>
              </a:rPr>
              <a:t>дитини</a:t>
            </a:r>
            <a:r>
              <a:rPr lang="ru-RU" sz="1600" dirty="0" smtClean="0"/>
              <a:t> </a:t>
            </a:r>
            <a:r>
              <a:rPr lang="ru-RU" sz="1600" dirty="0" err="1" smtClean="0"/>
              <a:t>чи</a:t>
            </a:r>
            <a:r>
              <a:rPr lang="ru-RU" sz="1600" dirty="0" err="1" smtClean="0">
                <a:hlinkClick r:id="rId4" tooltip="Ембріон"/>
              </a:rPr>
              <a:t>плоду</a:t>
            </a:r>
            <a:r>
              <a:rPr lang="ru-RU" sz="1600" dirty="0" smtClean="0"/>
              <a:t>). </a:t>
            </a:r>
            <a:r>
              <a:rPr lang="ru-RU" sz="1600" dirty="0" err="1" smtClean="0"/>
              <a:t>Винятком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випадки</a:t>
            </a:r>
            <a:r>
              <a:rPr lang="ru-RU" sz="1600" dirty="0" smtClean="0"/>
              <a:t> </a:t>
            </a:r>
            <a:r>
              <a:rPr lang="ru-RU" sz="1600" dirty="0" err="1" smtClean="0"/>
              <a:t>тяжкої</a:t>
            </a:r>
            <a:r>
              <a:rPr lang="ru-RU" sz="1600" dirty="0" smtClean="0"/>
              <a:t> </a:t>
            </a:r>
            <a:r>
              <a:rPr lang="ru-RU" sz="1600" dirty="0" err="1" smtClean="0"/>
              <a:t>генетичної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чи</a:t>
            </a:r>
            <a:r>
              <a:rPr lang="ru-RU" sz="1600" dirty="0" smtClean="0"/>
              <a:t> </a:t>
            </a:r>
            <a:r>
              <a:rPr lang="ru-RU" sz="1600" dirty="0" err="1" smtClean="0">
                <a:hlinkClick r:id="rId5" tooltip="Гормон"/>
              </a:rPr>
              <a:t>гормональної</a:t>
            </a:r>
            <a:r>
              <a:rPr lang="ru-RU" sz="1600" dirty="0" smtClean="0"/>
              <a:t> </a:t>
            </a:r>
            <a:r>
              <a:rPr lang="ru-RU" sz="1600" dirty="0" err="1" smtClean="0">
                <a:hlinkClick r:id="rId6" tooltip="Патологія"/>
              </a:rPr>
              <a:t>патології</a:t>
            </a:r>
            <a:r>
              <a:rPr lang="ru-RU" sz="1600" dirty="0" smtClean="0"/>
              <a:t> (</a:t>
            </a:r>
            <a:r>
              <a:rPr lang="ru-RU" sz="1600" dirty="0" err="1" smtClean="0"/>
              <a:t>наприклад</a:t>
            </a:r>
            <a:r>
              <a:rPr lang="ru-RU" sz="1600" dirty="0" smtClean="0"/>
              <a:t> </a:t>
            </a:r>
            <a:r>
              <a:rPr lang="ru-RU" sz="1600" dirty="0" smtClean="0">
                <a:hlinkClick r:id="rId7" tooltip="Гермафродитизм"/>
              </a:rPr>
              <a:t>гермафродитизм</a:t>
            </a:r>
            <a:r>
              <a:rPr lang="ru-RU" sz="1600" dirty="0" smtClean="0"/>
              <a:t>), коли </a:t>
            </a:r>
            <a:r>
              <a:rPr lang="ru-RU" sz="1600" b="1" dirty="0" err="1" smtClean="0"/>
              <a:t>генетичну</a:t>
            </a:r>
            <a:r>
              <a:rPr lang="ru-RU" sz="1600" dirty="0" smtClean="0"/>
              <a:t> стать </a:t>
            </a:r>
            <a:r>
              <a:rPr lang="ru-RU" sz="1600" dirty="0" err="1" smtClean="0"/>
              <a:t>визначають</a:t>
            </a:r>
            <a:r>
              <a:rPr lang="ru-RU" sz="1600" dirty="0" smtClean="0"/>
              <a:t> </a:t>
            </a:r>
            <a:r>
              <a:rPr lang="ru-RU" sz="1600" dirty="0" err="1" smtClean="0">
                <a:hlinkClick r:id="rId8" tooltip="Мікроскопія"/>
              </a:rPr>
              <a:t>мікроскопічно</a:t>
            </a:r>
            <a:r>
              <a:rPr lang="ru-RU" sz="1600" dirty="0" smtClean="0"/>
              <a:t> (</a:t>
            </a:r>
            <a:r>
              <a:rPr lang="ru-RU" sz="1600" dirty="0" err="1" smtClean="0"/>
              <a:t>пошук</a:t>
            </a:r>
            <a:r>
              <a:rPr lang="ru-RU" sz="1600" dirty="0" smtClean="0"/>
              <a:t> </a:t>
            </a:r>
            <a:r>
              <a:rPr lang="ru-RU" sz="1600" dirty="0" err="1" smtClean="0">
                <a:hlinkClick r:id="rId9" tooltip="Тільця Бара (ще не написана)"/>
              </a:rPr>
              <a:t>тілець</a:t>
            </a:r>
            <a:r>
              <a:rPr lang="ru-RU" sz="1600" dirty="0" smtClean="0">
                <a:hlinkClick r:id="rId9" tooltip="Тільця Бара (ще не написана)"/>
              </a:rPr>
              <a:t> </a:t>
            </a:r>
            <a:r>
              <a:rPr lang="ru-RU" sz="1600" dirty="0" err="1" smtClean="0">
                <a:hlinkClick r:id="rId9" tooltip="Тільця Бара (ще не написана)"/>
              </a:rPr>
              <a:t>Бара</a:t>
            </a:r>
            <a:r>
              <a:rPr lang="ru-RU" sz="1600" dirty="0" err="1" smtClean="0"/>
              <a:t>у</a:t>
            </a:r>
            <a:r>
              <a:rPr lang="ru-RU" sz="1600" dirty="0" smtClean="0"/>
              <a:t> </a:t>
            </a:r>
            <a:r>
              <a:rPr lang="ru-RU" sz="1600" dirty="0" smtClean="0">
                <a:hlinkClick r:id="rId10" tooltip="Лейкоцити"/>
              </a:rPr>
              <a:t>лейкоцитах</a:t>
            </a:r>
            <a:r>
              <a:rPr lang="ru-RU" sz="1600" dirty="0" smtClean="0"/>
              <a:t>). </a:t>
            </a:r>
            <a:r>
              <a:rPr lang="ru-RU" sz="1600" dirty="0" err="1" smtClean="0">
                <a:hlinkClick r:id="rId11" tooltip="Вторинні статеві ознаки (ще не написана)"/>
              </a:rPr>
              <a:t>Вторинні</a:t>
            </a:r>
            <a:r>
              <a:rPr lang="ru-RU" sz="1600" dirty="0" smtClean="0"/>
              <a:t> </a:t>
            </a:r>
            <a:r>
              <a:rPr lang="ru-RU" sz="1600" dirty="0" err="1" smtClean="0"/>
              <a:t>статеві</a:t>
            </a:r>
            <a:r>
              <a:rPr lang="ru-RU" sz="1600" dirty="0" smtClean="0"/>
              <a:t> </a:t>
            </a:r>
            <a:r>
              <a:rPr lang="ru-RU" sz="1600" dirty="0" err="1" smtClean="0"/>
              <a:t>ознаки</a:t>
            </a:r>
            <a:r>
              <a:rPr lang="ru-RU" sz="1600" dirty="0" smtClean="0"/>
              <a:t> не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показником</a:t>
            </a:r>
            <a:r>
              <a:rPr lang="ru-RU" sz="1600" dirty="0" smtClean="0"/>
              <a:t> </a:t>
            </a:r>
            <a:r>
              <a:rPr lang="ru-RU" sz="1600" dirty="0" err="1" smtClean="0"/>
              <a:t>статі</a:t>
            </a:r>
            <a:r>
              <a:rPr lang="ru-RU" sz="1600" dirty="0" smtClean="0"/>
              <a:t>, вони </a:t>
            </a:r>
            <a:r>
              <a:rPr lang="ru-RU" sz="1600" dirty="0" err="1" smtClean="0"/>
              <a:t>лише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відображають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правильність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перебігу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процесу</a:t>
            </a:r>
            <a:r>
              <a:rPr lang="ru-RU" sz="1600" dirty="0" smtClean="0"/>
              <a:t> </a:t>
            </a:r>
            <a:r>
              <a:rPr lang="ru-RU" sz="1600" dirty="0" err="1" smtClean="0">
                <a:hlinkClick r:id="rId12" tooltip="Статеве дозрівання"/>
              </a:rPr>
              <a:t>статевого</a:t>
            </a:r>
            <a:r>
              <a:rPr lang="ru-RU" sz="1600" dirty="0" smtClean="0">
                <a:hlinkClick r:id="rId12" tooltip="Статеве дозрівання"/>
              </a:rPr>
              <a:t> </a:t>
            </a:r>
            <a:r>
              <a:rPr lang="ru-RU" sz="1600" dirty="0" err="1" smtClean="0">
                <a:hlinkClick r:id="rId12" tooltip="Статеве дозрівання"/>
              </a:rPr>
              <a:t>дозрівання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20482" name="AutoShape 2" descr="data:image/jpeg;base64,/9j/4AAQSkZJRgABAQAAAQABAAD/2wCEAAkGBhQSERUTExQVFBUWGCAYGRYYGBcYGRgcGBgYGBsYGBgXHCceHhkjGhUXHy8gIycpLCwsFx8xNTAqNSYrLCkBCQoKBQUFDQUFDSkYEhgpKSkpKSkpKSkpKSkpKSkpKSkpKSkpKSkpKSkpKSkpKSkpKSkpKSkpKSkpKSkpKSkpKf/AABEIAOEA4QMBIgACEQEDEQH/xAAcAAACAgMBAQAAAAAAAAAAAAAFBgQHAAIDAQj/xABHEAABAgMFBgQCBwcCAwkBAAABAhEAAyEEBRIxQQYiUWFxgRMykaGxwQcjQlJy0fAUM2KCsuHxNKIkQ5IWFzVUg6OztOIV/8QAFAEBAAAAAAAAAAAAAAAAAAAAAP/EABQRAQAAAAAAAAAAAAAAAAAAAAD/2gAMAwEAAhEDEQA/AIKoI3ds1MnYVUSgnzHgM2GZhisOziJRSVDxJmf8APzbjEy02/CcIUl2y5nKuTPAB5uxyFTQy1ENvVS5IoD375QwtKlywkhCmaoSAN1IGJuOdYBpvMBOKuNThQDOCnMMBQUd4F37eShLmkYmCWQSCAolLkdQkCnOAZhabJOXhVIQqgFUhgA4GmQeIx2eu+cDuYUB2UhwS+agTSjdA8Lt3zJhs6UlkqKQ2ItRQcqpoxJ7QSVYk4QFlReqkI5VCEkdUuchlrATtmNl5EmeqbInKcghKSzYVCgJFSXANNA0WDItAwgnsTrz7xXllsctBQvCtkpYjEwqcVSWPFLvVwesa1XspUuYpSwRLoUDEFYlVCQUkEsP0YB9n7QywopdL6aguwDkZOVJz4wqX3tIqVaEpSAtIqpQKQ5FWwglTs2VK5GK5uHaEm0qPmUASFKFHJoGNScy54Gka2y0KKwau+MAPwDDzAg00IzygLnua9JdrS6ykLGYBORFKhnoWgn+yJLJCktwFO4aKZu3apUuYlTO5xNzOYSCPhVqwyX9tCopRaUK8MywkTAmYUgJxAOnew0fIJL5avAFtqfoylTQVygETHqoMl/xBsKi+u6ecVpbtn5sgzAtPlAqPxpB5g1i4LDfnjSEqSRaJag2JJIIzFTQvTUB4AX7dYmUBIUygkhaVkUog8as1XozVgKrSqNiqCVmtYUSlcnG2ZwEKHVKd5/5YmGxSiNxJSf4n+BAbpAKdtFIXbwyh6tNyFXTiPyhdtezUxRKUBZYP5c2zZ4BQMeQZvDZWfLP7tahm4So5h2LChgbOsakgEsx4EEhtCAXB6tAcIyPcMeQGRulUaRkB3SuOsoPER4mXcXMBKRZTEmWhiInSrNSOU2WxgJeKMjzBGQF7TMScQJSHYhqEPpqNM4CWq074BwFSiBvEAkGmaTTTrEy9LWQnEaORwpvANWnm+GYhamSvFmBKVIAQDMxLBdwoJZiWwlQroK8ah2soWpa/CzTukKKXAzBqdCnPtrES+LxSZ0uWqYtAClTDNYqdqJCU6UAdiczEmdaVFGIBOOa74QXKUEu5ywuHyemfHle9tQEgS8AKUpQ5KjmxDh8fmXUDIkvk0BvZrzHgzCA6sJCionAkAE+FujzYQ56nlEGTf6AEBIWpcwV1UKgkOKN0+LQNKAjcK8LArVKWCC+JKQRRikviSCHpq7xKs0gSZgK1AKLEsfKmoIUCGoASCC2XYDU6YBLTjxKX5ih2TmAAVPm9S2ZppA+0zFqfAplzVMlKUuUgO62LCgpUVryjjOtjEpQF1JSQN5nFOhoQBXqYjS55VM8RaUIlpGHeVhSWDAFQrpXDUnhAKd62ebZJxXixFKgTuhPEVCd2uLOGmTMRNEuYGNAaGuRTT1PpHW+bVJtIEpJTiIUykOPKHKQztk7GtIB3ZbRLUEuGUcmZiMqcFDUaiAkTkEJKQSWBq+RDjPOhHd1QOmXpPmSTKKypIqkPqeeTCtcqaQZmkbwyJDjmCxcHi9PSFqXZ1qmCXLoqZnQOOLg0AoSTkAOFIC6/oxvJNosqAkb8seGpSU4SoDdKiDTNPwesMdpkIlOuZjmrGSZYNAPvKB71PaBn0e3bLkWUSpVABWbQqWrVR0SOCfWJN8bSS5AZOKap894gHt8EgesAobQXjNxY0SUSUmoxB831qHhfm2mYQ8yagDkkJHR1kQUv68p1pSpNEYGUSHJUlXmD1q+FjWhVyhRmbOK8QKUXIq6sn0z59aCAlhRUrDKUVqdt0uxyag+ceLTaEHEJqpZBoXr1pDRspssiWkzCoOaFSlF+NHgTtNaXChKFHbE3Dh+tIBo2T2+RMQJVsmY5gNCQHpzcVhtvXYSw21IWuUnERSYkJC+5Yg6Zgx81WOyqMwqDkAljxOsXJsRtLOs6pcmYpSkKfOpTkKdCoCAWdpvoVnyQtMpSZspRxJLBKknmAG/6aNpwqi8LsmSFqlzUFCkliDn/jnzj7NmMoaEHj5S/wADFbfSH9FqLZ9bLKUzQGLliQBQEu2Wp9dYD5wjIJ3tcipEwoVRQ+yQx/KBpEB5EiwnfER4kWLziAbbP5YjWjOO9nO7HCb5h1gO+CPY6xkBZl9W+b5UAb3mJAJZ9ML8yCWzrA4pKgtBotTAFIZgTUEA0Uxzyo+USr1QvEx8zB14QQXLM5yAc/31HETivNk1TkkgYRkXLANkSejQHNxKmJCSJbIwKRM3gUlYcJI1be1pHFc2bjR4m8FLIQsqFAS1SxIqB8o6TLonTQJgCBMl5pYsQolLEgMGdVVHIiB6ZwWRIISkhICkkKUBknEOLlgSKjPSA4TpokYlTECaXG+fuOcKS5zCgkZOA8bGQZwJFGGSQ+IvxJzyZg2keX0lYUUGYU6lCUkqUz1PAnNwKxpKxolhQKajIqCVDecJCKqGT8B3gOlkS8pWHGkgOglwVKY4S5zrU9WjZd3olY8avFMtaEl6gpWAVBIp5VFQ40TzjJM2YtKkmbjCVlaQwJS6DVKetS2oMRDZcKyhQClFioOc8Zeuj8aE1gJVpmpUpIcpIVRYoXT5Q7Mo4XYGpeBN6oWrEVpKiN5KwyCNWcPkXocveJabwxJJWimIYiau1AojgQ9eXSINsnKxlKXBFXqQRkUqGtNeekBki2haRViBvYmHGjvU9NDDhsZssVFSyAVzqtolOdcsyx9IR7ku7xLWJQCsKi5FKDVPUmnGsfQ+z91JlprVdCUjJNMubdsoCNYbHMlPKxsnsAOLqUK9hG4uaS770w5sKJ7kgONYl31YCsYyaJ5inyfpA+Vb0SwzknhAcF2UvuJRLFagOfU8a5Qv37dhLskKUNeHXiaw1LmHApWEtyNSdBzgdOlFiKkvUkdHy1q3UiAVbAFANMVhSHpxpiq2nlEC7zsClnCFEgAvwA5AZZsw1I4wx3/YwFEpDN8DU5csNesdtmEhe8RRytXAJl1SnvMUgl+EAm2C5x+0JktVCWLfeoSn4DqBxh3td1gSvF+4g72W8sghu+D0hZuZZXPdNDNnYgeFQok/hQkHqAIbdqLxAsqUJ+0tIYahyT/QR2gGfZO9hMl+GS5AxAn7QUyvYqb0grecjcJCcXFs25DItCKJxs/gqFCZSCetAe2kPNhtomSgaKpXqG+RgKr2x2bk2h0ro/kmpG8nmR9ocRmKs7NFN7QXDMs6iFioLE6FvtA6pIIL84+pdorkStLhgSXf+LjTjw1bi0VVtZYUTswCkUSqoKSKFmzB4HTlAUsRHax+cQTvy4VShiw7rsSKp5FJ4HgcmgZY/MIBpkHdjjMNR1jaSrdjko7w6wBJ4yNcUZAXZeN3Y1LSUNmSSSCAXG6RQjkYVbfJSllBeElxTESQzMR5dNTD7ZUomWhSVzSVhJAlFw4fzEZFLtyeEvai51lRcuBuoHFvkB79HgNp6saUgFIOHNDhyKbyciCG9YCTLLJlpTNQVA5LcjB5nUBR6gluwiYi71MEhR0JIpQkBqZDPnSNDZMJKQM0qSkFsIY4kuMvMGP4vQIU+zylETJqicwQxFfKBizBIbL2rA60S1KDsoEAJZSSk4QQyK1LB+PeO9rtgQlKUgYC6gBVT5KTTQREVeQUqahQ8R0AiU5SFF1Zq0emXGA63deNnUfBSAFod0lgXAJOEKzFO8eWqwALKqgkYQM82wjtz4mBaLil+J46cD5iWhJAQSU1ViUSo4VZ5A9IPWlScWHMOc+TEJGjkF/SAETpGHElwxAYMzpGMkVOnP5wNnTAlBJDEqcEtR9To2XWCcxZDVOb8g4AAPIeheId1WQTZiMXlAxrLsAlBI06JbqWgGHY+7jJImt9ZMIqquBA65E9zFoWPaRMtLDfWRVRoCeGEZDPNuginrPfqp9tQA6ZKFltHZBJUedWAGQhnshwrbNnFepJLekBY9jmqm780uKMkZcmGsb2+56+IwpkBl66xy2WUFhydK+v+B6ww2miCeVB8IAHar0IlgJwlROFIDAZgfF/QwFtE/e8MDyJxrLuFKbdBPDeB6qPCIF+3l+zrJzbdTzyp3Ua8niIm07jknFMW51c+Y9qD0gJ95TEizTFL1cA8qgkDg3xHOEW3XqqyyFYSXtJwJBP2EkhR6OpX6EE9pLaZmCzpNHAz1cfr1hW2mtHj2kJTVMoCTLHMVWrua94Bi2Tn4QqcXLDCiv2l1US/wDKO5ggLUZ8yWgbyXSB/FvYMXcue8A7PJUiWJSakip1rmX/AFQ84eNm7jMsmeQ/hpGANqkUHYknqRAcdo1FdqRIRXAkI5UDOT1B9oK2K8VS1UO4Sz6ZGsR7tu5api1q8y3J/hGrn2jveUkNXJOgzJIbtnnAHLVe6VoWnERQHmQCCsjsQH4kRW14P48wJfCpRSeAc7p6Hd7tqI7W23qlqJVUqGEJ/hdwnkCWhbt14F8y5JSVAkHD+bk16QHl73eyVAqxFQpxofKqnld+bjgXhDVKAX5QgkkM2644F3Dhi2VYsO12oLmKBAYHTmEmh4OSO8Lt+3KQs0AxDGjR8IDhj0LGAHhwI4KzHWJMtYwNnxPZh869I4tWAmxkbx5AWftXctrVORaUoTNMwS04F4gHLqSzZthYj+LKGsbOKlWWWmYozZqQStXFSqqw8qkDlDPLQDUFwndA4EUPfSOFutTBmJenR39navMQCYuSEyT9kqUpWpLAjTWtOHzXbzQHJZReu+UthBBdnAYmp7cGhh2nlMrCSd4swKg4ADgD2HcwsT8JWQUqGEZBiMmDFs61YDMZQAe2SkneYMBU8SX4aZACAk+wJcGr4nDaHQ1/wIYryUVHMEJOZc4STxydiMnPOBc+WHNAS2hPqaAwHsyW6MMpIdQwFTV0xe9CY5TbrmLSUJLMX5kkpqeDJTHJCPC3wWIDO5HTLm1c49sdtUSVFRAAZQ4lXvwHaA1vST4aUuTmMRcPiYVL6Ol+8aSlmXZlHWYeDbqAyfVVe0D7WsrlMXJcvxZ8XsDE63IPhJT/AApHqA/sPeAgXVL36uSJKldCtQAA6gmH6VNCgFakAnv/AI+EL13XakEsalKQS2jBgK0GXpDLY7uLbpYt5TQdjlnAMVwXmUEB6Q0269BgASe/65n2hEsoKSyk19TBtN5hgauBkw0FH9TAL22SHAJPlVkOIenR4G2a2YScR8oqOAFST6MB17mL1s+NctKqpl/WLD5tkFHQFUK9pS5VMY76nbilOrcCr2aA2kqJmLmkEmWP/dmeUfyg+oMd7g2dGMqUHc4RXurTi5PYRPuiz7gCtHWeKpiqB/wu/aLAuHZ5KJYVMDBqDVT8eRoG4AQC9YdnSoqmmgGXQaAegg5InnAQTgBFSc2zOWqi2XAQfWhEuWVLD8E/ANAIWRUxRmLAzyyA/t8YCRZgfDCZICSr7SmduLacuQJ1gfe09KUBCN4guVHi3u5rXlE6127CghNSc1fIcoXbVaDzgF28LMSpzm7wDvKyYT3PslKh7w1WlYPv7AwBvdT2nDpgSff8ngBOKpOrsedCx+XpBCxzioJS+VGNdXoD3q2piDaJTTJicn+bsfV/SNJdpMtIV9ogpIB8oNFHqWp+J4ABaSELUjJ6gMdQ8RkWge8TNpUJKRMDhQDuKhQOAJHXz1hXnTyPV/y+cA2eOjjGQp/t6oyA+0lK3QeNaV5wGt9rEoKI8xIDpGNSca2C1B6tU00TGtx3x4klSSCFywxHFOQUOw9YVtp5xXKmhLlSZgUCWdjiAAVkEjxCBmWXAK2120CsPjICVBJSlIUoKUtQJBTuqLABTqKmNAMoXrv2vlLWtM5JlqWXJcKxKdimhDDm5yELtsvZayVBZKgThLCgOr/exNp3EDbBYFLmoSCxKtXo1XJ9cuEBZ1slpOQy4Bw44A5DWg7wNnNUmgFHNKjQMH/xBKiqmpzAAIAFM8m473HKOUyUX04MSSRpl+VIAb+xHQkjm/u9THGXJYqdgw40pl7ROXZ1Pka5nKtPX+0eJkIwnEDQ9GfXpygFu2KYsxBCqdyHPXPs0GL0SGSOAAbsB8veB1p355wl0pOfNQG72rHe+rVhWUhhQAqOiQHPtTqRAMtgs/1aVBt4Adxl+ucFrHOADEYemXpAHZu8UrSQmqfu6htUn9VhlkSkrDg+orASkTg28QoaD/MQpxKVuzFWlaCJMlOEuwca5kdOHWJdju8qONQcmpf2gINsAWPDTQGsw6nvwajdYlWC4/ETiw5slI0HAfrnB+XcSAWUWAbFxUW4QSss2WkhiN3ypcU684Bdu64UotBK/wB1K/3EU+MOlmJmNMUGA8qfmecQlBCmBDgF20JjsZxPThpAa2uYAp17ytEDJI5njA21WknPsBQDtG9pWxJMCrTbwSwgNZ6iYFWwL0BI6RvP2lkS1MpYcaBy3Vo72TaGRNolaSeDsfQ1gFueVJLnKsCb1P8AxKFHIy5b8gQQf6jDle9lCkkiE+2SMQlr0MvB3RMWPg0B7edm8qmqUseqX/vAGcd4j71QebV+BPaG2eAqzg6pJB65fJ+8J14oKUv92vcH9esAMnFz4S/KoAdHYf1D/dCtajvF+Jpw5Q0XrKcoUNX9CHHopoXLxRvk8a9zn7vARYyPcJjID6um2WZZlmdhK5Y3TgqVJVTy8cRHpzhXvpODEB/LmMSDvfodXzhptG0YQVqCml4mSxzKScXTRtKHiYgX1LTaUAyd1dWQd0KAGJk6BTKJY0NWI1Cpb72UC1FcrdcuUkHOppqMjEjZnZ4oHiqwrV5cJBdJBqBzpnrpzIm+JImmVjwzA7pIKTSuorT5x0F9SZQMzxZZQxJCcLl2Yhi+QZm5wBBNmLkEFhliST6aHWNZ1jCU5sBmK/JiIFTPpEszGkzhQAO/8wpAi8NvxN3JKSg4FbygMQLHIgv78ICZet7JlZkgKVhS9QA2Z1qxhctG00x1IwA6CufRuMRrSVLdS11FCCaqLAuKNmQfWNbqSQtilhmSMtajk8AasCMJQDm7nmcz2FB6RCv6WqZOwIfN1HQDIA+hLdI9uq1eNakkeXID4wRlWUmatZqApkj4qPU+wEASuW7Ww1Du5fF6MKw62Cy4lBIcnkD8IXLmspGacI45fr1h7uO1iVkAkcdYAsrZ+WAAp1HVL07t8I4Xrfsiz4UqIKiWTLHHio6AcTGsq8PEUWdKNTqe/ExrbdnpU9ysZhg2g0EAoX9f1vM2dKQAnAlK0pSRLCwoCuNZdQBJFOECLltNqM8onpwgSfEKSfLvAJZSdDvVB0huvHYpJThM2ZhbC2NQ3dUuCDh5ZQCVszJkApBUoEuXUS55ua94BhuHaFM1DhePCWLneHJXHrrDBLvQFLwiXbKLMhIQnQAN6weQkhMB7el8ZtCnet8YQgEt4isIqQ54YtBzifeSjASZNaigFJOYIBHvABrvNrtYT4KE4SpSVYVS0CWUurCQreJZL1zjrY7snS7MZ8xTKStQwrYBYGSkrDscw4cFoMydnrNMrgwuXOFSkucnIBFWJrziZP2allIdSlBIZIJLADQDIQHG79oPFk6hQoxzHWvvHK7FBclSTnLmE9lMfz9I5zLuEvyxEuq3CXavDP8AzQWHNIf8x3gC9nk1my/vBx+LP4D2hctMjxAaeYE9w6T7iGe17pcZhiOw/wAwLtMsBQIyJxDoov8AP2gFFcv6hz9gfBw3w9IWLWp/U/n+cPs+xuZiNFUbqG+MV9aAwI4K/N4DjjjI0eMgLitaikmvFRKlM5U1cLskg1YVyOZjaVec9CUzMQTvUBJAcDdmMH+07AcRSsCZ1ntBVhmYDg8yXOIUd+LMAO4iPdqVYyrHhTiKEp1yBc66sBrAcNt7OufOVaFAImOxA0yBy0cmvOFSxywE1wh3AcPUa/GHe1TyveDlzh4EqAIatcwAaaQAsF3KmFUsulILkgBSsTsScXTIVgI8yzIwpSRvMzauWbCl3JJrSjGNrJYEiYgmuIsljumpSxLcWPOClvkMEmXukjC7uo5A9KjrnlBSXZ/ECQJYKQ5JJ3kKTqlIoRme9dIAHMlSzOTiCWCak+UHACwfPQ+kc5YChMSlSaUJYuSBkeAf36QUmWKWN5qKAGIvRQJSSUkuCADrWkaWW6iEjCKYsjwfNy1e0BG2UsmG0AhtQ1HcIUrqchBKetaAgJoSeBPpEq6pQTaEgp8xNXNXSqvTId4lHaRctZTLRLTujJAJNOJc8oCbdVmnKWCApQAatC+uIHSHKXYlBIxUhAu/a+etYxTcKXbCnU8A1Kcqc9IsC7pxmJBf1gOiJJYCNVTVpyMT/CjlMlwA2faphoTEQWVzWsFJkiPESIDaw2HgIlzrGY72KzFVBBOzyQndcE9Q/pAIt62VhwMARIxPyiw73u0KhSm3UuXMB+waQApMtSMo6m1L4QaNjER5lkEAHUkk1hI2otpk26QofZAV/u/tFhzEtFXber/4vohPxUYCzrSsKSkjh8QfhAnC6E/whj33h8FRtclqK7Kg6hI+A+ceXYcZnHRwPQqHzgMm2be7g9gf7RWV9ysM6aB99Xx/vFq2uYyuZp0Gp7kRVW0UwePMA++o/wDUon8oAXGRjxkB9EWy51FJKgmhUxTSiku6iTUPSlcs4TLZY0ibhl4cAJJUkqZRY4UgkPz5tyh9tlxOpSgslNMyOb4n0ypCxe1skS33qlgpKGU7nlQDPUQCwbKCAHLDc8RmAFAwaqlFlHvWNrslomFYQSlJU6lGjJbTg8cb9vCbMBlpDSiaNQgHQMW5RDul5dH4ku5B7fOAZv2ZDuGZI3Xzwt7GuWkdEJCQ/wBsuSnQ4gGoOAbON7AoFDA82IJo/AfrjHaXKCVMASVElT0ZLBmOjAD1gANnUpJJQyVYgyVVCQrFVIOpKXcxvPsC1AjC0wVKiWBAoQdGzNI62mTiSqacKTMmBASa4QCEpDepfvEqzWyWoYVLJeWlKiXxYlOCDzOFtAxNatACLJbimfLSzssAq4Zgl+8dLzASonThxYZE/ofOLOswE7El8LZF3DUYg8OHKNLbascwk5F25a+sANVbSlTk16ew5RcuxdrEySlQ1APtFF29YNRm1RwbURY30R38FBclRqk4g/3VV9i/rAWyERxmyo7Si8dSiAHGVGkwRPWiOSrPAR5K1AukkGJFnsqAszVIT4hFVMHPJ4mS7GAIh29bJpU8HEBA2nm4pbVbNgSMuLaQtIvGYsAKICU5JAbueJg/abXiDEQN8APSAl2VTiPLQiOktDCIs+0QA21S4qnbmU9tb+BPzi1LbPEVlb/r7ZMWMnwvoyQB8XgGe4SUSJY4sD0Yn8oNXbZQlKy2avVnJ+XrAmwjxAEJ5Ek5JAfPtBo2lKUkk7vlSOOY9SSSYANaJu4pR8zt0xfk5iqbZNxLKuJJ94uO0yETEEDNQIpkAxhaR9EU4qBxAp6d4Cu2jIs//ulm8f8AbGQBS60YpCUFRK2JUXevAq+UBrxu52UDukti4njzrrE66lAeJKUoggO38OTDmT8Im2xGGQEsMAOFOLJyaNABv2NRl7rKKQB5uLpchsgRxiJYLGELZYBBBIJ3Q5/t0gtZrJgnjFTdKWAo5Oo4sIlW+wYkhVAoUJNcJ/w0BFsdowEVADBgqnLyk1FM68oLWRYWZhFWSADm5O8QPT5aQDRJKsW8NG+8KBg9CAR8aQeuhCUpKU5CpU4Lvnl2HrADLbMKQgKSVIJUGGe8GL6boYjro8eWMHEta0hlMniaO2JuILh9KQRtEn96eIADVZg59cukL8yUsqlGWpSfvAJwsrCNdQXPQ9YDjfOMJw1UrMnkci3DTqIATLFaZs1RkoVNSDQpDgcicng5f0xgF1cAgpfQu4GrYgDFtbN3fZxZZIBAGBJ0qVAEk8yS/eAoC17NWuqlSJgAr5Sf6X4RwuC8lWacmYlwpB3gaONQecfSU+yytCIWL72RkT95SQTosUUO/DrAEtm9qUT5aVpLuO45HnDEi2AxTNr2etFiX4lmV4g1Q2EnqMieYg7cO36VkImfVryZVK8jAWSufAu1T5kxWFCigaqDE9A9O8cpVuxChiXZ5kBz/wD4loKaWuYscDgSfVKYA2y5LSlTpmLpxKSO4aGo2hWg+UQbXJmn7YS/BLn1UT8IBRtNyWrEVGfgHRPtSI00qQGM9auJJA/pAgle11nNUyYrqogegYQrr2fnz1NJQvDljUVBPbU9oApI2gEuhmuOZf3jhaNrJbsFhROgqY9sv0ayEh561zF6kuhPZP5kxNVsJIFUSkHmgqQr1FHgFy8rymqBDeGk5HMl31FBEKxXehDJxZjIZkcyecNFo2USvcExaOCVAHKtDT4wEt9xzpAUoDG2ofFR/s8NdYCX+0BEspG6+fEnh8zG86cj6tCjlUjv/aFE28lVVV1A05D5wUuy55tpmgSkLmYUgHCklqA1bqYAtLtqHwy1FzTOjavwi3tg7QmdZEhQdcvdPyPpFWSbjRJDTULQoZpNO9Rxhm2QvdMi0JIXuL3VJNM8j1BgLP8A2NPCMjbxxxEZAUtfuxVrTN8STJUpjUOlOIHTeIyg+u5yLtWFWdYVLCJhUSk4yHdKM6JBcxE26mrlrzUWDVehqNaA00zrCxbtoJyLJ9XMWkZLCSQ+FTkd0q94CIm2OEqw1QvGCKuK06aQes60rlOpYJXvKALBNcuOUKNxWlQk5hJqQVVZ8wRl0HODV1jwVEqTQpClHNyBUtxBozZCA6zrCzk+VJLA5EgMK5gVLDiI9uGcWLpAYtwCqAAnQNHWQfFSuYpXlUGCVOAKMB/FUueZjlZ5bKCTkakZ1evvrpAFbdJwhSsir7WRFM2hZt88sa4VfaZ860PBJAemrQ0WmaGUTVw56tQdGEA73szprUYWIb565fGAy5tk1XgSlRKZaaKbzEmrA6cX6RZtg2WlyZaUAOEgJGIuWAYZ9IXPou8fwVHAyFMUrOpAwlhmchWHZV3qUXUpR9vYQEZF2JGgjjb7OkJ5wSVZwgZGBdvmQC5eUnWEvaXZ1M8FSWTMGrebkfzh3tdYE2iRAJ2z9+TbOMJUwSSnApyHDakuO3vFiXRtKiYyScKiPKdfwnWK92jsWFWNnSrdUKdUqD6g/KN9l5C56/AUPMqileUAVUotVIAq8BbqbYIhXleyUpqYAWbZqauW1jtqxMIeVLtXg/XJZwqUAozAgjIqEHtmtmEp+st0x1ZJQpkBwWLpHOg6QAq7VG0zGMtSgK4cumLvofSGRS5qD+4W3EMw7Qw2ewy5acMlCEpJcYAAC4zJGZ5mO4SSGOsAqrmYwQodu8BbzsZTvSThbNOitf00Nl/2TdUoUYMWH69YV7Msv4ay7h0n4DrUQHKRbxMBQtICuHHm5ibabOkhj2bMPwPF9YhXncpWcad1WeIVPFm9o7WRZwgFRyLitS+rd4BW2i2UTNJJSEzG8yaP+Ia89RFubJXVLstnlyUJCXTiOuI0ck6wjlEsl6K1dyGpmQ4Af5QybPX/AOJakSTT6slJ4thy5s/pAEdsrAmZJ3kggep4CKUtcsy5ikirEimkX7fo+oX04E/CKQvmygz1HnmKcID3/tXaPvn1jIi+EeJjIB/2235uF6hG9iCc2yFHBICeHxisrbaMHiJW6krBfiCzA9atBZdpnJL4ypz9refuaxHve0qmSwJkpO9QKAIf2zgF3Z21hfmQVvRknXTM5wVRNmJqUqSd5iQW3cIYnLNwRxMCruuwyJoAS8tblCjxSag9OP5RYG0l6KtsqXMwhMvAUJDf8wFAUrR99gB7wCvNmS5ZCgSgzd4gebEBmUsXSRx1eBdj2hVKmETqahZdiCXDDQM3pBX9nC2M1iqXQJdnopWEcq884B3xLSpSQgBTJdQDgJILMQRpV4BwTeSFpLKBStJq9AdPjGiparTNlyJTKUpBJ0AAbef7orzrzEJM/ChBCiRLU6VFLkh6u2pI40pDX9F+08oXnLSosFy1SkKUwcnCpI74G6mAuO7rBNRJQlOFISkJoPupApypEuyypg86gRwaJ8m1JIbSPFpfoYAdblwDtghhtMqkBLSiACT0RCnSoK2iXEQpgF287uExKkkUIaBf0bLUi8pdnWl0qxy1PqFylYVJ64WMOEyzUgXZbuEu32a0AhPhzBiUcsKgUqfoFO/KAWthMVvvozZqhjKlLZ2KcBZKUjglIYNkAItvbyzHGhTliG6Z/MvFR/RHeQlX2oTWCpgWhzTfcK3RpiINOcfQd6S0zE4CkqqCaZB6l+jwCFcl9zJK0hipCjvJqSOaeY4CLAXQCnOOdhuOTKLoQH45n3jtbFGgEANti3SoM7jpCXNt8iWoCatKFfZBLFxu/MCtIc7Rr+s4qPbPZGZOtapgXhQUpSrNwAoKxDCakEOx5QDfa7cUkJUk8S3614xGk3ghYbm+WTvE5NpSsJALuGd+A156wDtljSVGlfvPRiXdhq7wEpcwnXQBtMh7x1sNowz5EwFsCwCeSt1XsYDCyTElgrdY61ry7xxnS5qAogg4Ri5Ur60gLgv+bhs6yOHFope2WffKgXCqg96+8WftdezWFKmrNSG5OnFWKTuy/wBIBQUGYkFRSAWIDuQOKdWzDwBbDGRC/wC1cr/y/wDvEewFk3vsmkgqlliRRGnHgYW75sowpCkunCKEUcUNDFtWWzgKKmYkZaDpCtf2zJnLUUjf4UrzPDPOAp++rCCl5aVJKBkknIV3QcjBW57QqbJ8AUJWhSaEEFSkUUdPtK7wb2qutFmAs4ViWpO+pI8rjIPCrsdOwThJWCShTlT0UlwxL6htaBoAnNsfhzSFDC2NJ+6d5QSqurI94Az7OZalhO8kJCgCAXJS+eZSqLI2vu8BSMJB8QJKgS4dVVaB9xy9M8qwmWqcnGk7qQN1iQQKAuau6Q3q0ACtFgMskFASnzgPiDZirAlukctndnPHmLmKThSFbgSWOJ8W6dAB8tYkzCghCVKIKiFBLkJGIgkJOeFnqOkN9ykLQ6CMDqFE4BiBar+ajUAgI1qtdpUU768WJkmUTj4h6gEjifeLI2Q2om2mWUzZKkrSWC2YTAk4StvsnFRu4pCfY7L4k9aADgbGakkkMyQQciTVqRIs14WiUVCXjSon6spSDKXkWJzzGEADIiAsO0TWopu2jwLtiBnES0X7OkoCrRKIlqYADCotV6A0Uo4QBVgTGl2pNqBUhK0JPGiUV0xVJ0gIs6sR1SqxvbLEqWaK8Ry1BU5uQHy5xvYyFQHkuzPGky7HzgxLssdFyhAIV6bHS1LE1Dy5qS6ZqDhWkjIg/m8WLslf/iyxLmn65FFaYv4x14aQInyYG2uwhVQ6VCoUKEHiCMjAWWhIAYRxnJhHse2c2Tuz0GYkfbT5u6cj1HpBix7aWaccKZgxM+EulTdFVgCUxGZ9oVLxnp8ZQLDQ+xp3EE712jEpqPSuucJ02ci0KxhTKPDqakQE+dd6XJDtq2vp3gVNs81KjhZQdxVs/wBZx1VapkvLeSctcoxN6IIqQDqDAQ5V4KZlJIIoeX56RLxOOoy6sI2VahnT84HXheAQkqDUrUsOvSAN7b7SyvCTKG8yaajJs9KUiurvuuQneSl+DqJHo8DZd/G0T1kgGWkUDMTkAXzqSTBf9nYBSag66jkYCb4Y+6n0/vGRGxHiYyA+hymrj9ZiI9qt4loJUyV4cyPRz3yjta0KUgFBIU7jnyOkBbzSiaMOL6wDI5OKEA8QaZwCLb7qmTJi5imJUcyp4Wb2sBs6xOxAA0OtDr2MOlru4y6rBb7KXz/sIA3zYDMlrJIoNchyA+UAQtk/xbCmcmYMQeWCkhTnCKhAqDQZt5RkM1CasAuMRZKiRhLAKqxCfMSCDnQNWLSsN3ybLY0SpaFLmeGmYpeEbuIA1V9kO7AnQxWW0VvnBKvDx1LBKZaFD+ZehOiRWAiXXIE0olqwpUtmUU4lbrLw0oKBmyDw73ddqJYwUUok0AdgTUgDUkCvKECz2SZLSidMWRMDqOEAnCTQbtB5ak6lq1hw2RvxU2ct5SpYCRvEviLtSjAAd6wDMm7USErWHxK+HCvPpGXYlQ3lYVV3RplQuda5DhGs+dLJZZExeiQSQMhxbM6xKsRDMA2VCzhsw3cwGk6yieAieZxQVOEpqMWinarVoIITk2mTJCZSQo4aqmEuHpVOZXlmYhTN1ySoBNXT15v+dY5WbaUJOI4sJDOkhzX+MVgI1g2btSj4k+aog1woZDjmo6dIj2e9EInBKaA01IcHLEczDHfFsUUfvvCla7hUtXINT0hJF62eXaRJSipGcxOFROueRHKAseyBw8aWhEcbpnukCCC5LwAeYiI6pMFplmjguzwAedZHiLZNlETF+IpIOAuE6qPxbjBtchqnIZxrd1iKpgnEEJRRIycnSAEz7vWtRGEv0gJeFzBLqUvAc92uX3gKEQ63rbFEEvloMvaEC+krnJUobsoUf7x68IABY/pAltvOls3DdIi2zaeRMOYfiKQx2C45RlkKRQ65+0ZP2FscwYRLwnQ5Oe1RAJlrv1CEuJi1cADAW0bRrnKSioSSHBLk8jD5bvoxkzZeCWkypqTm5Vi5EE/CAUv6K7UknApLmjkKBHHJ2MABuNQROKSWQp0vwrQ9HEP132JSXBAwfafytxf5wozrimWZRTNQXSWOHe+FYc7glSjLSlRWrVTpVhQ+gSfi0B5jsn3x6/2jIN+BZuX/AE//AJjIC4FebtCPe+vU/wBYjIyAi3x5Zf4fnAG2+RX64xkZAP8AaP3H8o/+uYreb5JHUxkZAL21f7s/iR/RJjvsj/qv/TPxjIyAarD++V/J/wDKIKyP3p6q/qEZGQHS+vIv8PzhbtflR+MxkZAS7H9nqfiIVr1/1Z/Er+qMjIC09nvKOkMUeRkByXEeZGRkBwn/ALib0T/VE2x/6RHQfGMjIBbvf92vpAWd/wCFH8I/qEZGQEWwfu4ljMR7GQBOz/6odR8omS/3078cZGQCttb50xBsOc38KfnGRkBIjIyM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4" name="AutoShape 4" descr="data:image/jpeg;base64,/9j/4AAQSkZJRgABAQAAAQABAAD/2wCEAAkGBhQSERUTExQVFBUWGCAYGRYYGBcYGRgcGBgYGBsYGBgXHCceHhkjGhUXHy8gIycpLCwsFx8xNTAqNSYrLCkBCQoKBQUFDQUFDSkYEhgpKSkpKSkpKSkpKSkpKSkpKSkpKSkpKSkpKSkpKSkpKSkpKSkpKSkpKSkpKSkpKSkpKf/AABEIAOEA4QMBIgACEQEDEQH/xAAcAAACAgMBAQAAAAAAAAAAAAAFBgQHAAIDAQj/xABHEAABAgMFBgQCBwcCAwkBAAABAhEAAyEEBRIxQQYiUWFxgRMykaGxwQcjQlJy0fAUM2KCsuHxNKIkQ5IWFzVUg6OztOIV/8QAFAEBAAAAAAAAAAAAAAAAAAAAAP/EABQRAQAAAAAAAAAAAAAAAAAAAAD/2gAMAwEAAhEDEQA/AIKoI3ds1MnYVUSgnzHgM2GZhisOziJRSVDxJmf8APzbjEy02/CcIUl2y5nKuTPAB5uxyFTQy1ENvVS5IoD375QwtKlywkhCmaoSAN1IGJuOdYBpvMBOKuNThQDOCnMMBQUd4F37eShLmkYmCWQSCAolLkdQkCnOAZhabJOXhVIQqgFUhgA4GmQeIx2eu+cDuYUB2UhwS+agTSjdA8Lt3zJhs6UlkqKQ2ItRQcqpoxJ7QSVYk4QFlReqkI5VCEkdUuchlrATtmNl5EmeqbInKcghKSzYVCgJFSXANNA0WDItAwgnsTrz7xXllsctBQvCtkpYjEwqcVSWPFLvVwesa1XspUuYpSwRLoUDEFYlVCQUkEsP0YB9n7QywopdL6aguwDkZOVJz4wqX3tIqVaEpSAtIqpQKQ5FWwglTs2VK5GK5uHaEm0qPmUASFKFHJoGNScy54Gka2y0KKwau+MAPwDDzAg00IzygLnua9JdrS6ykLGYBORFKhnoWgn+yJLJCktwFO4aKZu3apUuYlTO5xNzOYSCPhVqwyX9tCopRaUK8MywkTAmYUgJxAOnew0fIJL5avAFtqfoylTQVygETHqoMl/xBsKi+u6ecVpbtn5sgzAtPlAqPxpB5g1i4LDfnjSEqSRaJag2JJIIzFTQvTUB4AX7dYmUBIUygkhaVkUog8as1XozVgKrSqNiqCVmtYUSlcnG2ZwEKHVKd5/5YmGxSiNxJSf4n+BAbpAKdtFIXbwyh6tNyFXTiPyhdtezUxRKUBZYP5c2zZ4BQMeQZvDZWfLP7tahm4So5h2LChgbOsakgEsx4EEhtCAXB6tAcIyPcMeQGRulUaRkB3SuOsoPER4mXcXMBKRZTEmWhiInSrNSOU2WxgJeKMjzBGQF7TMScQJSHYhqEPpqNM4CWq074BwFSiBvEAkGmaTTTrEy9LWQnEaORwpvANWnm+GYhamSvFmBKVIAQDMxLBdwoJZiWwlQroK8ah2soWpa/CzTukKKXAzBqdCnPtrES+LxSZ0uWqYtAClTDNYqdqJCU6UAdiczEmdaVFGIBOOa74QXKUEu5ywuHyemfHle9tQEgS8AKUpQ5KjmxDh8fmXUDIkvk0BvZrzHgzCA6sJCionAkAE+FujzYQ56nlEGTf6AEBIWpcwV1UKgkOKN0+LQNKAjcK8LArVKWCC+JKQRRikviSCHpq7xKs0gSZgK1AKLEsfKmoIUCGoASCC2XYDU6YBLTjxKX5ih2TmAAVPm9S2ZppA+0zFqfAplzVMlKUuUgO62LCgpUVryjjOtjEpQF1JSQN5nFOhoQBXqYjS55VM8RaUIlpGHeVhSWDAFQrpXDUnhAKd62ebZJxXixFKgTuhPEVCd2uLOGmTMRNEuYGNAaGuRTT1PpHW+bVJtIEpJTiIUykOPKHKQztk7GtIB3ZbRLUEuGUcmZiMqcFDUaiAkTkEJKQSWBq+RDjPOhHd1QOmXpPmSTKKypIqkPqeeTCtcqaQZmkbwyJDjmCxcHi9PSFqXZ1qmCXLoqZnQOOLg0AoSTkAOFIC6/oxvJNosqAkb8seGpSU4SoDdKiDTNPwesMdpkIlOuZjmrGSZYNAPvKB71PaBn0e3bLkWUSpVABWbQqWrVR0SOCfWJN8bSS5AZOKap894gHt8EgesAobQXjNxY0SUSUmoxB831qHhfm2mYQ8yagDkkJHR1kQUv68p1pSpNEYGUSHJUlXmD1q+FjWhVyhRmbOK8QKUXIq6sn0z59aCAlhRUrDKUVqdt0uxyag+ceLTaEHEJqpZBoXr1pDRspssiWkzCoOaFSlF+NHgTtNaXChKFHbE3Dh+tIBo2T2+RMQJVsmY5gNCQHpzcVhtvXYSw21IWuUnERSYkJC+5Yg6Zgx81WOyqMwqDkAljxOsXJsRtLOs6pcmYpSkKfOpTkKdCoCAWdpvoVnyQtMpSZspRxJLBKknmAG/6aNpwqi8LsmSFqlzUFCkliDn/jnzj7NmMoaEHj5S/wADFbfSH9FqLZ9bLKUzQGLliQBQEu2Wp9dYD5wjIJ3tcipEwoVRQ+yQx/KBpEB5EiwnfER4kWLziAbbP5YjWjOO9nO7HCb5h1gO+CPY6xkBZl9W+b5UAb3mJAJZ9ML8yCWzrA4pKgtBotTAFIZgTUEA0Uxzyo+USr1QvEx8zB14QQXLM5yAc/31HETivNk1TkkgYRkXLANkSejQHNxKmJCSJbIwKRM3gUlYcJI1be1pHFc2bjR4m8FLIQsqFAS1SxIqB8o6TLonTQJgCBMl5pYsQolLEgMGdVVHIiB6ZwWRIISkhICkkKUBknEOLlgSKjPSA4TpokYlTECaXG+fuOcKS5zCgkZOA8bGQZwJFGGSQ+IvxJzyZg2keX0lYUUGYU6lCUkqUz1PAnNwKxpKxolhQKajIqCVDecJCKqGT8B3gOlkS8pWHGkgOglwVKY4S5zrU9WjZd3olY8avFMtaEl6gpWAVBIp5VFQ40TzjJM2YtKkmbjCVlaQwJS6DVKetS2oMRDZcKyhQClFioOc8Zeuj8aE1gJVpmpUpIcpIVRYoXT5Q7Mo4XYGpeBN6oWrEVpKiN5KwyCNWcPkXocveJabwxJJWimIYiau1AojgQ9eXSINsnKxlKXBFXqQRkUqGtNeekBki2haRViBvYmHGjvU9NDDhsZssVFSyAVzqtolOdcsyx9IR7ku7xLWJQCsKi5FKDVPUmnGsfQ+z91JlprVdCUjJNMubdsoCNYbHMlPKxsnsAOLqUK9hG4uaS770w5sKJ7kgONYl31YCsYyaJ5inyfpA+Vb0SwzknhAcF2UvuJRLFagOfU8a5Qv37dhLskKUNeHXiaw1LmHApWEtyNSdBzgdOlFiKkvUkdHy1q3UiAVbAFANMVhSHpxpiq2nlEC7zsClnCFEgAvwA5AZZsw1I4wx3/YwFEpDN8DU5csNesdtmEhe8RRytXAJl1SnvMUgl+EAm2C5x+0JktVCWLfeoSn4DqBxh3td1gSvF+4g72W8sghu+D0hZuZZXPdNDNnYgeFQok/hQkHqAIbdqLxAsqUJ+0tIYahyT/QR2gGfZO9hMl+GS5AxAn7QUyvYqb0grecjcJCcXFs25DItCKJxs/gqFCZSCetAe2kPNhtomSgaKpXqG+RgKr2x2bk2h0ro/kmpG8nmR9ocRmKs7NFN7QXDMs6iFioLE6FvtA6pIIL84+pdorkStLhgSXf+LjTjw1bi0VVtZYUTswCkUSqoKSKFmzB4HTlAUsRHax+cQTvy4VShiw7rsSKp5FJ4HgcmgZY/MIBpkHdjjMNR1jaSrdjko7w6wBJ4yNcUZAXZeN3Y1LSUNmSSSCAXG6RQjkYVbfJSllBeElxTESQzMR5dNTD7ZUomWhSVzSVhJAlFw4fzEZFLtyeEvai51lRcuBuoHFvkB79HgNp6saUgFIOHNDhyKbyciCG9YCTLLJlpTNQVA5LcjB5nUBR6gluwiYi71MEhR0JIpQkBqZDPnSNDZMJKQM0qSkFsIY4kuMvMGP4vQIU+zylETJqicwQxFfKBizBIbL2rA60S1KDsoEAJZSSk4QQyK1LB+PeO9rtgQlKUgYC6gBVT5KTTQREVeQUqahQ8R0AiU5SFF1Zq0emXGA63deNnUfBSAFod0lgXAJOEKzFO8eWqwALKqgkYQM82wjtz4mBaLil+J46cD5iWhJAQSU1ViUSo4VZ5A9IPWlScWHMOc+TEJGjkF/SAETpGHElwxAYMzpGMkVOnP5wNnTAlBJDEqcEtR9To2XWCcxZDVOb8g4AAPIeheId1WQTZiMXlAxrLsAlBI06JbqWgGHY+7jJImt9ZMIqquBA65E9zFoWPaRMtLDfWRVRoCeGEZDPNuginrPfqp9tQA6ZKFltHZBJUedWAGQhnshwrbNnFepJLekBY9jmqm780uKMkZcmGsb2+56+IwpkBl66xy2WUFhydK+v+B6ww2miCeVB8IAHar0IlgJwlROFIDAZgfF/QwFtE/e8MDyJxrLuFKbdBPDeB6qPCIF+3l+zrJzbdTzyp3Ua8niIm07jknFMW51c+Y9qD0gJ95TEizTFL1cA8qgkDg3xHOEW3XqqyyFYSXtJwJBP2EkhR6OpX6EE9pLaZmCzpNHAz1cfr1hW2mtHj2kJTVMoCTLHMVWrua94Bi2Tn4QqcXLDCiv2l1US/wDKO5ggLUZ8yWgbyXSB/FvYMXcue8A7PJUiWJSakip1rmX/AFQ84eNm7jMsmeQ/hpGANqkUHYknqRAcdo1FdqRIRXAkI5UDOT1B9oK2K8VS1UO4Sz6ZGsR7tu5api1q8y3J/hGrn2jveUkNXJOgzJIbtnnAHLVe6VoWnERQHmQCCsjsQH4kRW14P48wJfCpRSeAc7p6Hd7tqI7W23qlqJVUqGEJ/hdwnkCWhbt14F8y5JSVAkHD+bk16QHl73eyVAqxFQpxofKqnld+bjgXhDVKAX5QgkkM2644F3Dhi2VYsO12oLmKBAYHTmEmh4OSO8Lt+3KQs0AxDGjR8IDhj0LGAHhwI4KzHWJMtYwNnxPZh869I4tWAmxkbx5AWftXctrVORaUoTNMwS04F4gHLqSzZthYj+LKGsbOKlWWWmYozZqQStXFSqqw8qkDlDPLQDUFwndA4EUPfSOFutTBmJenR39navMQCYuSEyT9kqUpWpLAjTWtOHzXbzQHJZReu+UthBBdnAYmp7cGhh2nlMrCSd4swKg4ADgD2HcwsT8JWQUqGEZBiMmDFs61YDMZQAe2SkneYMBU8SX4aZACAk+wJcGr4nDaHQ1/wIYryUVHMEJOZc4STxydiMnPOBc+WHNAS2hPqaAwHsyW6MMpIdQwFTV0xe9CY5TbrmLSUJLMX5kkpqeDJTHJCPC3wWIDO5HTLm1c49sdtUSVFRAAZQ4lXvwHaA1vST4aUuTmMRcPiYVL6Ol+8aSlmXZlHWYeDbqAyfVVe0D7WsrlMXJcvxZ8XsDE63IPhJT/AApHqA/sPeAgXVL36uSJKldCtQAA6gmH6VNCgFakAnv/AI+EL13XakEsalKQS2jBgK0GXpDLY7uLbpYt5TQdjlnAMVwXmUEB6Q0269BgASe/65n2hEsoKSyk19TBtN5hgauBkw0FH9TAL22SHAJPlVkOIenR4G2a2YScR8oqOAFST6MB17mL1s+NctKqpl/WLD5tkFHQFUK9pS5VMY76nbilOrcCr2aA2kqJmLmkEmWP/dmeUfyg+oMd7g2dGMqUHc4RXurTi5PYRPuiz7gCtHWeKpiqB/wu/aLAuHZ5KJYVMDBqDVT8eRoG4AQC9YdnSoqmmgGXQaAegg5InnAQTgBFSc2zOWqi2XAQfWhEuWVLD8E/ANAIWRUxRmLAzyyA/t8YCRZgfDCZICSr7SmduLacuQJ1gfe09KUBCN4guVHi3u5rXlE6127CghNSc1fIcoXbVaDzgF28LMSpzm7wDvKyYT3PslKh7w1WlYPv7AwBvdT2nDpgSff8ngBOKpOrsedCx+XpBCxzioJS+VGNdXoD3q2piDaJTTJicn+bsfV/SNJdpMtIV9ogpIB8oNFHqWp+J4ABaSELUjJ6gMdQ8RkWge8TNpUJKRMDhQDuKhQOAJHXz1hXnTyPV/y+cA2eOjjGQp/t6oyA+0lK3QeNaV5wGt9rEoKI8xIDpGNSca2C1B6tU00TGtx3x4klSSCFywxHFOQUOw9YVtp5xXKmhLlSZgUCWdjiAAVkEjxCBmWXAK2120CsPjICVBJSlIUoKUtQJBTuqLABTqKmNAMoXrv2vlLWtM5JlqWXJcKxKdimhDDm5yELtsvZayVBZKgThLCgOr/exNp3EDbBYFLmoSCxKtXo1XJ9cuEBZ1slpOQy4Bw44A5DWg7wNnNUmgFHNKjQMH/xBKiqmpzAAIAFM8m473HKOUyUX04MSSRpl+VIAb+xHQkjm/u9THGXJYqdgw40pl7ROXZ1Pka5nKtPX+0eJkIwnEDQ9GfXpygFu2KYsxBCqdyHPXPs0GL0SGSOAAbsB8veB1p355wl0pOfNQG72rHe+rVhWUhhQAqOiQHPtTqRAMtgs/1aVBt4Adxl+ucFrHOADEYemXpAHZu8UrSQmqfu6htUn9VhlkSkrDg+orASkTg28QoaD/MQpxKVuzFWlaCJMlOEuwca5kdOHWJdju8qONQcmpf2gINsAWPDTQGsw6nvwajdYlWC4/ETiw5slI0HAfrnB+XcSAWUWAbFxUW4QSss2WkhiN3ypcU684Bdu64UotBK/wB1K/3EU+MOlmJmNMUGA8qfmecQlBCmBDgF20JjsZxPThpAa2uYAp17ytEDJI5njA21WknPsBQDtG9pWxJMCrTbwSwgNZ6iYFWwL0BI6RvP2lkS1MpYcaBy3Vo72TaGRNolaSeDsfQ1gFueVJLnKsCb1P8AxKFHIy5b8gQQf6jDle9lCkkiE+2SMQlr0MvB3RMWPg0B7edm8qmqUseqX/vAGcd4j71QebV+BPaG2eAqzg6pJB65fJ+8J14oKUv92vcH9esAMnFz4S/KoAdHYf1D/dCtajvF+Jpw5Q0XrKcoUNX9CHHopoXLxRvk8a9zn7vARYyPcJjID6um2WZZlmdhK5Y3TgqVJVTy8cRHpzhXvpODEB/LmMSDvfodXzhptG0YQVqCml4mSxzKScXTRtKHiYgX1LTaUAyd1dWQd0KAGJk6BTKJY0NWI1Cpb72UC1FcrdcuUkHOppqMjEjZnZ4oHiqwrV5cJBdJBqBzpnrpzIm+JImmVjwzA7pIKTSuorT5x0F9SZQMzxZZQxJCcLl2Yhi+QZm5wBBNmLkEFhliST6aHWNZ1jCU5sBmK/JiIFTPpEszGkzhQAO/8wpAi8NvxN3JKSg4FbygMQLHIgv78ICZet7JlZkgKVhS9QA2Z1qxhctG00x1IwA6CufRuMRrSVLdS11FCCaqLAuKNmQfWNbqSQtilhmSMtajk8AasCMJQDm7nmcz2FB6RCv6WqZOwIfN1HQDIA+hLdI9uq1eNakkeXID4wRlWUmatZqApkj4qPU+wEASuW7Ww1Du5fF6MKw62Cy4lBIcnkD8IXLmspGacI45fr1h7uO1iVkAkcdYAsrZ+WAAp1HVL07t8I4Xrfsiz4UqIKiWTLHHio6AcTGsq8PEUWdKNTqe/ExrbdnpU9ysZhg2g0EAoX9f1vM2dKQAnAlK0pSRLCwoCuNZdQBJFOECLltNqM8onpwgSfEKSfLvAJZSdDvVB0huvHYpJThM2ZhbC2NQ3dUuCDh5ZQCVszJkApBUoEuXUS55ua94BhuHaFM1DhePCWLneHJXHrrDBLvQFLwiXbKLMhIQnQAN6weQkhMB7el8ZtCnet8YQgEt4isIqQ54YtBzifeSjASZNaigFJOYIBHvABrvNrtYT4KE4SpSVYVS0CWUurCQreJZL1zjrY7snS7MZ8xTKStQwrYBYGSkrDscw4cFoMydnrNMrgwuXOFSkucnIBFWJrziZP2allIdSlBIZIJLADQDIQHG79oPFk6hQoxzHWvvHK7FBclSTnLmE9lMfz9I5zLuEvyxEuq3CXavDP8AzQWHNIf8x3gC9nk1my/vBx+LP4D2hctMjxAaeYE9w6T7iGe17pcZhiOw/wAwLtMsBQIyJxDoov8AP2gFFcv6hz9gfBw3w9IWLWp/U/n+cPs+xuZiNFUbqG+MV9aAwI4K/N4DjjjI0eMgLitaikmvFRKlM5U1cLskg1YVyOZjaVec9CUzMQTvUBJAcDdmMH+07AcRSsCZ1ntBVhmYDg8yXOIUd+LMAO4iPdqVYyrHhTiKEp1yBc66sBrAcNt7OufOVaFAImOxA0yBy0cmvOFSxywE1wh3AcPUa/GHe1TyveDlzh4EqAIatcwAaaQAsF3KmFUsulILkgBSsTsScXTIVgI8yzIwpSRvMzauWbCl3JJrSjGNrJYEiYgmuIsljumpSxLcWPOClvkMEmXukjC7uo5A9KjrnlBSXZ/ECQJYKQ5JJ3kKTqlIoRme9dIAHMlSzOTiCWCak+UHACwfPQ+kc5YChMSlSaUJYuSBkeAf36QUmWKWN5qKAGIvRQJSSUkuCADrWkaWW6iEjCKYsjwfNy1e0BG2UsmG0AhtQ1HcIUrqchBKetaAgJoSeBPpEq6pQTaEgp8xNXNXSqvTId4lHaRctZTLRLTujJAJNOJc8oCbdVmnKWCApQAatC+uIHSHKXYlBIxUhAu/a+etYxTcKXbCnU8A1Kcqc9IsC7pxmJBf1gOiJJYCNVTVpyMT/CjlMlwA2faphoTEQWVzWsFJkiPESIDaw2HgIlzrGY72KzFVBBOzyQndcE9Q/pAIt62VhwMARIxPyiw73u0KhSm3UuXMB+waQApMtSMo6m1L4QaNjER5lkEAHUkk1hI2otpk26QofZAV/u/tFhzEtFXber/4vohPxUYCzrSsKSkjh8QfhAnC6E/whj33h8FRtclqK7Kg6hI+A+ceXYcZnHRwPQqHzgMm2be7g9gf7RWV9ysM6aB99Xx/vFq2uYyuZp0Gp7kRVW0UwePMA++o/wDUon8oAXGRjxkB9EWy51FJKgmhUxTSiku6iTUPSlcs4TLZY0ibhl4cAJJUkqZRY4UgkPz5tyh9tlxOpSgslNMyOb4n0ypCxe1skS33qlgpKGU7nlQDPUQCwbKCAHLDc8RmAFAwaqlFlHvWNrslomFYQSlJU6lGjJbTg8cb9vCbMBlpDSiaNQgHQMW5RDul5dH4ku5B7fOAZv2ZDuGZI3Xzwt7GuWkdEJCQ/wBsuSnQ4gGoOAbON7AoFDA82IJo/AfrjHaXKCVMASVElT0ZLBmOjAD1gANnUpJJQyVYgyVVCQrFVIOpKXcxvPsC1AjC0wVKiWBAoQdGzNI62mTiSqacKTMmBASa4QCEpDepfvEqzWyWoYVLJeWlKiXxYlOCDzOFtAxNatACLJbimfLSzssAq4Zgl+8dLzASonThxYZE/ofOLOswE7El8LZF3DUYg8OHKNLbascwk5F25a+sANVbSlTk16ew5RcuxdrEySlQ1APtFF29YNRm1RwbURY30R38FBclRqk4g/3VV9i/rAWyERxmyo7Si8dSiAHGVGkwRPWiOSrPAR5K1AukkGJFnsqAszVIT4hFVMHPJ4mS7GAIh29bJpU8HEBA2nm4pbVbNgSMuLaQtIvGYsAKICU5JAbueJg/abXiDEQN8APSAl2VTiPLQiOktDCIs+0QA21S4qnbmU9tb+BPzi1LbPEVlb/r7ZMWMnwvoyQB8XgGe4SUSJY4sD0Yn8oNXbZQlKy2avVnJ+XrAmwjxAEJ5Ek5JAfPtBo2lKUkk7vlSOOY9SSSYANaJu4pR8zt0xfk5iqbZNxLKuJJ94uO0yETEEDNQIpkAxhaR9EU4qBxAp6d4Cu2jIs//ulm8f8AbGQBS60YpCUFRK2JUXevAq+UBrxu52UDukti4njzrrE66lAeJKUoggO38OTDmT8Im2xGGQEsMAOFOLJyaNABv2NRl7rKKQB5uLpchsgRxiJYLGELZYBBBIJ3Q5/t0gtZrJgnjFTdKWAo5Oo4sIlW+wYkhVAoUJNcJ/w0BFsdowEVADBgqnLyk1FM68oLWRYWZhFWSADm5O8QPT5aQDRJKsW8NG+8KBg9CAR8aQeuhCUpKU5CpU4Lvnl2HrADLbMKQgKSVIJUGGe8GL6boYjro8eWMHEta0hlMniaO2JuILh9KQRtEn96eIADVZg59cukL8yUsqlGWpSfvAJwsrCNdQXPQ9YDjfOMJw1UrMnkci3DTqIATLFaZs1RkoVNSDQpDgcicng5f0xgF1cAgpfQu4GrYgDFtbN3fZxZZIBAGBJ0qVAEk8yS/eAoC17NWuqlSJgAr5Sf6X4RwuC8lWacmYlwpB3gaONQecfSU+yytCIWL72RkT95SQTosUUO/DrAEtm9qUT5aVpLuO45HnDEi2AxTNr2etFiX4lmV4g1Q2EnqMieYg7cO36VkImfVryZVK8jAWSufAu1T5kxWFCigaqDE9A9O8cpVuxChiXZ5kBz/wD4loKaWuYscDgSfVKYA2y5LSlTpmLpxKSO4aGo2hWg+UQbXJmn7YS/BLn1UT8IBRtNyWrEVGfgHRPtSI00qQGM9auJJA/pAgle11nNUyYrqogegYQrr2fnz1NJQvDljUVBPbU9oApI2gEuhmuOZf3jhaNrJbsFhROgqY9sv0ayEh561zF6kuhPZP5kxNVsJIFUSkHmgqQr1FHgFy8rymqBDeGk5HMl31FBEKxXehDJxZjIZkcyecNFo2USvcExaOCVAHKtDT4wEt9xzpAUoDG2ofFR/s8NdYCX+0BEspG6+fEnh8zG86cj6tCjlUjv/aFE28lVVV1A05D5wUuy55tpmgSkLmYUgHCklqA1bqYAtLtqHwy1FzTOjavwi3tg7QmdZEhQdcvdPyPpFWSbjRJDTULQoZpNO9Rxhm2QvdMi0JIXuL3VJNM8j1BgLP8A2NPCMjbxxxEZAUtfuxVrTN8STJUpjUOlOIHTeIyg+u5yLtWFWdYVLCJhUSk4yHdKM6JBcxE26mrlrzUWDVehqNaA00zrCxbtoJyLJ9XMWkZLCSQ+FTkd0q94CIm2OEqw1QvGCKuK06aQes60rlOpYJXvKALBNcuOUKNxWlQk5hJqQVVZ8wRl0HODV1jwVEqTQpClHNyBUtxBozZCA6zrCzk+VJLA5EgMK5gVLDiI9uGcWLpAYtwCqAAnQNHWQfFSuYpXlUGCVOAKMB/FUueZjlZ5bKCTkakZ1evvrpAFbdJwhSsir7WRFM2hZt88sa4VfaZ860PBJAemrQ0WmaGUTVw56tQdGEA73szprUYWIb565fGAy5tk1XgSlRKZaaKbzEmrA6cX6RZtg2WlyZaUAOEgJGIuWAYZ9IXPou8fwVHAyFMUrOpAwlhmchWHZV3qUXUpR9vYQEZF2JGgjjb7OkJ5wSVZwgZGBdvmQC5eUnWEvaXZ1M8FSWTMGrebkfzh3tdYE2iRAJ2z9+TbOMJUwSSnApyHDakuO3vFiXRtKiYyScKiPKdfwnWK92jsWFWNnSrdUKdUqD6g/KN9l5C56/AUPMqileUAVUotVIAq8BbqbYIhXleyUpqYAWbZqauW1jtqxMIeVLtXg/XJZwqUAozAgjIqEHtmtmEp+st0x1ZJQpkBwWLpHOg6QAq7VG0zGMtSgK4cumLvofSGRS5qD+4W3EMw7Qw2ewy5acMlCEpJcYAAC4zJGZ5mO4SSGOsAqrmYwQodu8BbzsZTvSThbNOitf00Nl/2TdUoUYMWH69YV7Msv4ay7h0n4DrUQHKRbxMBQtICuHHm5ibabOkhj2bMPwPF9YhXncpWcad1WeIVPFm9o7WRZwgFRyLitS+rd4BW2i2UTNJJSEzG8yaP+Ia89RFubJXVLstnlyUJCXTiOuI0ck6wjlEsl6K1dyGpmQ4Af5QybPX/AOJakSTT6slJ4thy5s/pAEdsrAmZJ3kggep4CKUtcsy5ikirEimkX7fo+oX04E/CKQvmygz1HnmKcID3/tXaPvn1jIi+EeJjIB/2235uF6hG9iCc2yFHBICeHxisrbaMHiJW6krBfiCzA9atBZdpnJL4ypz9refuaxHve0qmSwJkpO9QKAIf2zgF3Z21hfmQVvRknXTM5wVRNmJqUqSd5iQW3cIYnLNwRxMCruuwyJoAS8tblCjxSag9OP5RYG0l6KtsqXMwhMvAUJDf8wFAUrR99gB7wCvNmS5ZCgSgzd4gebEBmUsXSRx1eBdj2hVKmETqahZdiCXDDQM3pBX9nC2M1iqXQJdnopWEcq884B3xLSpSQgBTJdQDgJILMQRpV4BwTeSFpLKBStJq9AdPjGiparTNlyJTKUpBJ0AAbef7orzrzEJM/ChBCiRLU6VFLkh6u2pI40pDX9F+08oXnLSosFy1SkKUwcnCpI74G6mAuO7rBNRJQlOFISkJoPupApypEuyypg86gRwaJ8m1JIbSPFpfoYAdblwDtghhtMqkBLSiACT0RCnSoK2iXEQpgF287uExKkkUIaBf0bLUi8pdnWl0qxy1PqFylYVJ64WMOEyzUgXZbuEu32a0AhPhzBiUcsKgUqfoFO/KAWthMVvvozZqhjKlLZ2KcBZKUjglIYNkAItvbyzHGhTliG6Z/MvFR/RHeQlX2oTWCpgWhzTfcK3RpiINOcfQd6S0zE4CkqqCaZB6l+jwCFcl9zJK0hipCjvJqSOaeY4CLAXQCnOOdhuOTKLoQH45n3jtbFGgEANti3SoM7jpCXNt8iWoCatKFfZBLFxu/MCtIc7Rr+s4qPbPZGZOtapgXhQUpSrNwAoKxDCakEOx5QDfa7cUkJUk8S3614xGk3ghYbm+WTvE5NpSsJALuGd+A156wDtljSVGlfvPRiXdhq7wEpcwnXQBtMh7x1sNowz5EwFsCwCeSt1XsYDCyTElgrdY61ry7xxnS5qAogg4Ri5Ur60gLgv+bhs6yOHFope2WffKgXCqg96+8WftdezWFKmrNSG5OnFWKTuy/wBIBQUGYkFRSAWIDuQOKdWzDwBbDGRC/wC1cr/y/wDvEewFk3vsmkgqlliRRGnHgYW75sowpCkunCKEUcUNDFtWWzgKKmYkZaDpCtf2zJnLUUjf4UrzPDPOAp++rCCl5aVJKBkknIV3QcjBW57QqbJ8AUJWhSaEEFSkUUdPtK7wb2qutFmAs4ViWpO+pI8rjIPCrsdOwThJWCShTlT0UlwxL6htaBoAnNsfhzSFDC2NJ+6d5QSqurI94Az7OZalhO8kJCgCAXJS+eZSqLI2vu8BSMJB8QJKgS4dVVaB9xy9M8qwmWqcnGk7qQN1iQQKAuau6Q3q0ACtFgMskFASnzgPiDZirAlukctndnPHmLmKThSFbgSWOJ8W6dAB8tYkzCghCVKIKiFBLkJGIgkJOeFnqOkN9ykLQ6CMDqFE4BiBar+ajUAgI1qtdpUU768WJkmUTj4h6gEjifeLI2Q2om2mWUzZKkrSWC2YTAk4StvsnFRu4pCfY7L4k9aADgbGakkkMyQQciTVqRIs14WiUVCXjSon6spSDKXkWJzzGEADIiAsO0TWopu2jwLtiBnES0X7OkoCrRKIlqYADCotV6A0Uo4QBVgTGl2pNqBUhK0JPGiUV0xVJ0gIs6sR1SqxvbLEqWaK8Ry1BU5uQHy5xvYyFQHkuzPGky7HzgxLssdFyhAIV6bHS1LE1Dy5qS6ZqDhWkjIg/m8WLslf/iyxLmn65FFaYv4x14aQInyYG2uwhVQ6VCoUKEHiCMjAWWhIAYRxnJhHse2c2Tuz0GYkfbT5u6cj1HpBix7aWaccKZgxM+EulTdFVgCUxGZ9oVLxnp8ZQLDQ+xp3EE712jEpqPSuucJ02ci0KxhTKPDqakQE+dd6XJDtq2vp3gVNs81KjhZQdxVs/wBZx1VapkvLeSctcoxN6IIqQDqDAQ5V4KZlJIIoeX56RLxOOoy6sI2VahnT84HXheAQkqDUrUsOvSAN7b7SyvCTKG8yaajJs9KUiurvuuQneSl+DqJHo8DZd/G0T1kgGWkUDMTkAXzqSTBf9nYBSag66jkYCb4Y+6n0/vGRGxHiYyA+hymrj9ZiI9qt4loJUyV4cyPRz3yjta0KUgFBIU7jnyOkBbzSiaMOL6wDI5OKEA8QaZwCLb7qmTJi5imJUcyp4Wb2sBs6xOxAA0OtDr2MOlru4y6rBb7KXz/sIA3zYDMlrJIoNchyA+UAQtk/xbCmcmYMQeWCkhTnCKhAqDQZt5RkM1CasAuMRZKiRhLAKqxCfMSCDnQNWLSsN3ybLY0SpaFLmeGmYpeEbuIA1V9kO7AnQxWW0VvnBKvDx1LBKZaFD+ZehOiRWAiXXIE0olqwpUtmUU4lbrLw0oKBmyDw73ddqJYwUUok0AdgTUgDUkCvKECz2SZLSidMWRMDqOEAnCTQbtB5ak6lq1hw2RvxU2ct5SpYCRvEviLtSjAAd6wDMm7USErWHxK+HCvPpGXYlQ3lYVV3RplQuda5DhGs+dLJZZExeiQSQMhxbM6xKsRDMA2VCzhsw3cwGk6yieAieZxQVOEpqMWinarVoIITk2mTJCZSQo4aqmEuHpVOZXlmYhTN1ySoBNXT15v+dY5WbaUJOI4sJDOkhzX+MVgI1g2btSj4k+aog1woZDjmo6dIj2e9EInBKaA01IcHLEczDHfFsUUfvvCla7hUtXINT0hJF62eXaRJSipGcxOFROueRHKAseyBw8aWhEcbpnukCCC5LwAeYiI6pMFplmjguzwAedZHiLZNlETF+IpIOAuE6qPxbjBtchqnIZxrd1iKpgnEEJRRIycnSAEz7vWtRGEv0gJeFzBLqUvAc92uX3gKEQ63rbFEEvloMvaEC+krnJUobsoUf7x68IABY/pAltvOls3DdIi2zaeRMOYfiKQx2C45RlkKRQ65+0ZP2FscwYRLwnQ5Oe1RAJlrv1CEuJi1cADAW0bRrnKSioSSHBLk8jD5bvoxkzZeCWkypqTm5Vi5EE/CAUv6K7UknApLmjkKBHHJ2MABuNQROKSWQp0vwrQ9HEP132JSXBAwfafytxf5wozrimWZRTNQXSWOHe+FYc7glSjLSlRWrVTpVhQ+gSfi0B5jsn3x6/2jIN+BZuX/AE//AJjIC4FebtCPe+vU/wBYjIyAi3x5Zf4fnAG2+RX64xkZAP8AaP3H8o/+uYreb5JHUxkZAL21f7s/iR/RJjvsj/qv/TPxjIyAarD++V/J/wDKIKyP3p6q/qEZGQHS+vIv8PzhbtflR+MxkZAS7H9nqfiIVr1/1Z/Er+qMjIC09nvKOkMUeRkByXEeZGRkBwn/ALib0T/VE2x/6RHQfGMjIBbvf92vpAWd/wCFH8I/qEZGQEWwfu4ljMR7GQBOz/6odR8omS/3078cZGQCttb50xBsOc38KfnGRkBIjIyM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6" name="AutoShape 6" descr="data:image/jpeg;base64,/9j/4AAQSkZJRgABAQAAAQABAAD/2wCEAAkGBhQSERUTExQVFBUWGCAYGRYYGBcYGRgcGBgYGBsYGBgXHCceHhkjGhUXHy8gIycpLCwsFx8xNTAqNSYrLCkBCQoKBQUFDQUFDSkYEhgpKSkpKSkpKSkpKSkpKSkpKSkpKSkpKSkpKSkpKSkpKSkpKSkpKSkpKSkpKSkpKSkpKf/AABEIAOEA4QMBIgACEQEDEQH/xAAcAAACAgMBAQAAAAAAAAAAAAAFBgQHAAIDAQj/xABHEAABAgMFBgQCBwcCAwkBAAABAhEAAyEEBRIxQQYiUWFxgRMykaGxwQcjQlJy0fAUM2KCsuHxNKIkQ5IWFzVUg6OztOIV/8QAFAEBAAAAAAAAAAAAAAAAAAAAAP/EABQRAQAAAAAAAAAAAAAAAAAAAAD/2gAMAwEAAhEDEQA/AIKoI3ds1MnYVUSgnzHgM2GZhisOziJRSVDxJmf8APzbjEy02/CcIUl2y5nKuTPAB5uxyFTQy1ENvVS5IoD375QwtKlywkhCmaoSAN1IGJuOdYBpvMBOKuNThQDOCnMMBQUd4F37eShLmkYmCWQSCAolLkdQkCnOAZhabJOXhVIQqgFUhgA4GmQeIx2eu+cDuYUB2UhwS+agTSjdA8Lt3zJhs6UlkqKQ2ItRQcqpoxJ7QSVYk4QFlReqkI5VCEkdUuchlrATtmNl5EmeqbInKcghKSzYVCgJFSXANNA0WDItAwgnsTrz7xXllsctBQvCtkpYjEwqcVSWPFLvVwesa1XspUuYpSwRLoUDEFYlVCQUkEsP0YB9n7QywopdL6aguwDkZOVJz4wqX3tIqVaEpSAtIqpQKQ5FWwglTs2VK5GK5uHaEm0qPmUASFKFHJoGNScy54Gka2y0KKwau+MAPwDDzAg00IzygLnua9JdrS6ykLGYBORFKhnoWgn+yJLJCktwFO4aKZu3apUuYlTO5xNzOYSCPhVqwyX9tCopRaUK8MywkTAmYUgJxAOnew0fIJL5avAFtqfoylTQVygETHqoMl/xBsKi+u6ecVpbtn5sgzAtPlAqPxpB5g1i4LDfnjSEqSRaJag2JJIIzFTQvTUB4AX7dYmUBIUygkhaVkUog8as1XozVgKrSqNiqCVmtYUSlcnG2ZwEKHVKd5/5YmGxSiNxJSf4n+BAbpAKdtFIXbwyh6tNyFXTiPyhdtezUxRKUBZYP5c2zZ4BQMeQZvDZWfLP7tahm4So5h2LChgbOsakgEsx4EEhtCAXB6tAcIyPcMeQGRulUaRkB3SuOsoPER4mXcXMBKRZTEmWhiInSrNSOU2WxgJeKMjzBGQF7TMScQJSHYhqEPpqNM4CWq074BwFSiBvEAkGmaTTTrEy9LWQnEaORwpvANWnm+GYhamSvFmBKVIAQDMxLBdwoJZiWwlQroK8ah2soWpa/CzTukKKXAzBqdCnPtrES+LxSZ0uWqYtAClTDNYqdqJCU6UAdiczEmdaVFGIBOOa74QXKUEu5ywuHyemfHle9tQEgS8AKUpQ5KjmxDh8fmXUDIkvk0BvZrzHgzCA6sJCionAkAE+FujzYQ56nlEGTf6AEBIWpcwV1UKgkOKN0+LQNKAjcK8LArVKWCC+JKQRRikviSCHpq7xKs0gSZgK1AKLEsfKmoIUCGoASCC2XYDU6YBLTjxKX5ih2TmAAVPm9S2ZppA+0zFqfAplzVMlKUuUgO62LCgpUVryjjOtjEpQF1JSQN5nFOhoQBXqYjS55VM8RaUIlpGHeVhSWDAFQrpXDUnhAKd62ebZJxXixFKgTuhPEVCd2uLOGmTMRNEuYGNAaGuRTT1PpHW+bVJtIEpJTiIUykOPKHKQztk7GtIB3ZbRLUEuGUcmZiMqcFDUaiAkTkEJKQSWBq+RDjPOhHd1QOmXpPmSTKKypIqkPqeeTCtcqaQZmkbwyJDjmCxcHi9PSFqXZ1qmCXLoqZnQOOLg0AoSTkAOFIC6/oxvJNosqAkb8seGpSU4SoDdKiDTNPwesMdpkIlOuZjmrGSZYNAPvKB71PaBn0e3bLkWUSpVABWbQqWrVR0SOCfWJN8bSS5AZOKap894gHt8EgesAobQXjNxY0SUSUmoxB831qHhfm2mYQ8yagDkkJHR1kQUv68p1pSpNEYGUSHJUlXmD1q+FjWhVyhRmbOK8QKUXIq6sn0z59aCAlhRUrDKUVqdt0uxyag+ceLTaEHEJqpZBoXr1pDRspssiWkzCoOaFSlF+NHgTtNaXChKFHbE3Dh+tIBo2T2+RMQJVsmY5gNCQHpzcVhtvXYSw21IWuUnERSYkJC+5Yg6Zgx81WOyqMwqDkAljxOsXJsRtLOs6pcmYpSkKfOpTkKdCoCAWdpvoVnyQtMpSZspRxJLBKknmAG/6aNpwqi8LsmSFqlzUFCkliDn/jnzj7NmMoaEHj5S/wADFbfSH9FqLZ9bLKUzQGLliQBQEu2Wp9dYD5wjIJ3tcipEwoVRQ+yQx/KBpEB5EiwnfER4kWLziAbbP5YjWjOO9nO7HCb5h1gO+CPY6xkBZl9W+b5UAb3mJAJZ9ML8yCWzrA4pKgtBotTAFIZgTUEA0Uxzyo+USr1QvEx8zB14QQXLM5yAc/31HETivNk1TkkgYRkXLANkSejQHNxKmJCSJbIwKRM3gUlYcJI1be1pHFc2bjR4m8FLIQsqFAS1SxIqB8o6TLonTQJgCBMl5pYsQolLEgMGdVVHIiB6ZwWRIISkhICkkKUBknEOLlgSKjPSA4TpokYlTECaXG+fuOcKS5zCgkZOA8bGQZwJFGGSQ+IvxJzyZg2keX0lYUUGYU6lCUkqUz1PAnNwKxpKxolhQKajIqCVDecJCKqGT8B3gOlkS8pWHGkgOglwVKY4S5zrU9WjZd3olY8avFMtaEl6gpWAVBIp5VFQ40TzjJM2YtKkmbjCVlaQwJS6DVKetS2oMRDZcKyhQClFioOc8Zeuj8aE1gJVpmpUpIcpIVRYoXT5Q7Mo4XYGpeBN6oWrEVpKiN5KwyCNWcPkXocveJabwxJJWimIYiau1AojgQ9eXSINsnKxlKXBFXqQRkUqGtNeekBki2haRViBvYmHGjvU9NDDhsZssVFSyAVzqtolOdcsyx9IR7ku7xLWJQCsKi5FKDVPUmnGsfQ+z91JlprVdCUjJNMubdsoCNYbHMlPKxsnsAOLqUK9hG4uaS770w5sKJ7kgONYl31YCsYyaJ5inyfpA+Vb0SwzknhAcF2UvuJRLFagOfU8a5Qv37dhLskKUNeHXiaw1LmHApWEtyNSdBzgdOlFiKkvUkdHy1q3UiAVbAFANMVhSHpxpiq2nlEC7zsClnCFEgAvwA5AZZsw1I4wx3/YwFEpDN8DU5csNesdtmEhe8RRytXAJl1SnvMUgl+EAm2C5x+0JktVCWLfeoSn4DqBxh3td1gSvF+4g72W8sghu+D0hZuZZXPdNDNnYgeFQok/hQkHqAIbdqLxAsqUJ+0tIYahyT/QR2gGfZO9hMl+GS5AxAn7QUyvYqb0grecjcJCcXFs25DItCKJxs/gqFCZSCetAe2kPNhtomSgaKpXqG+RgKr2x2bk2h0ro/kmpG8nmR9ocRmKs7NFN7QXDMs6iFioLE6FvtA6pIIL84+pdorkStLhgSXf+LjTjw1bi0VVtZYUTswCkUSqoKSKFmzB4HTlAUsRHax+cQTvy4VShiw7rsSKp5FJ4HgcmgZY/MIBpkHdjjMNR1jaSrdjko7w6wBJ4yNcUZAXZeN3Y1LSUNmSSSCAXG6RQjkYVbfJSllBeElxTESQzMR5dNTD7ZUomWhSVzSVhJAlFw4fzEZFLtyeEvai51lRcuBuoHFvkB79HgNp6saUgFIOHNDhyKbyciCG9YCTLLJlpTNQVA5LcjB5nUBR6gluwiYi71MEhR0JIpQkBqZDPnSNDZMJKQM0qSkFsIY4kuMvMGP4vQIU+zylETJqicwQxFfKBizBIbL2rA60S1KDsoEAJZSSk4QQyK1LB+PeO9rtgQlKUgYC6gBVT5KTTQREVeQUqahQ8R0AiU5SFF1Zq0emXGA63deNnUfBSAFod0lgXAJOEKzFO8eWqwALKqgkYQM82wjtz4mBaLil+J46cD5iWhJAQSU1ViUSo4VZ5A9IPWlScWHMOc+TEJGjkF/SAETpGHElwxAYMzpGMkVOnP5wNnTAlBJDEqcEtR9To2XWCcxZDVOb8g4AAPIeheId1WQTZiMXlAxrLsAlBI06JbqWgGHY+7jJImt9ZMIqquBA65E9zFoWPaRMtLDfWRVRoCeGEZDPNuginrPfqp9tQA6ZKFltHZBJUedWAGQhnshwrbNnFepJLekBY9jmqm780uKMkZcmGsb2+56+IwpkBl66xy2WUFhydK+v+B6ww2miCeVB8IAHar0IlgJwlROFIDAZgfF/QwFtE/e8MDyJxrLuFKbdBPDeB6qPCIF+3l+zrJzbdTzyp3Ua8niIm07jknFMW51c+Y9qD0gJ95TEizTFL1cA8qgkDg3xHOEW3XqqyyFYSXtJwJBP2EkhR6OpX6EE9pLaZmCzpNHAz1cfr1hW2mtHj2kJTVMoCTLHMVWrua94Bi2Tn4QqcXLDCiv2l1US/wDKO5ggLUZ8yWgbyXSB/FvYMXcue8A7PJUiWJSakip1rmX/AFQ84eNm7jMsmeQ/hpGANqkUHYknqRAcdo1FdqRIRXAkI5UDOT1B9oK2K8VS1UO4Sz6ZGsR7tu5api1q8y3J/hGrn2jveUkNXJOgzJIbtnnAHLVe6VoWnERQHmQCCsjsQH4kRW14P48wJfCpRSeAc7p6Hd7tqI7W23qlqJVUqGEJ/hdwnkCWhbt14F8y5JSVAkHD+bk16QHl73eyVAqxFQpxofKqnld+bjgXhDVKAX5QgkkM2644F3Dhi2VYsO12oLmKBAYHTmEmh4OSO8Lt+3KQs0AxDGjR8IDhj0LGAHhwI4KzHWJMtYwNnxPZh869I4tWAmxkbx5AWftXctrVORaUoTNMwS04F4gHLqSzZthYj+LKGsbOKlWWWmYozZqQStXFSqqw8qkDlDPLQDUFwndA4EUPfSOFutTBmJenR39navMQCYuSEyT9kqUpWpLAjTWtOHzXbzQHJZReu+UthBBdnAYmp7cGhh2nlMrCSd4swKg4ADgD2HcwsT8JWQUqGEZBiMmDFs61YDMZQAe2SkneYMBU8SX4aZACAk+wJcGr4nDaHQ1/wIYryUVHMEJOZc4STxydiMnPOBc+WHNAS2hPqaAwHsyW6MMpIdQwFTV0xe9CY5TbrmLSUJLMX5kkpqeDJTHJCPC3wWIDO5HTLm1c49sdtUSVFRAAZQ4lXvwHaA1vST4aUuTmMRcPiYVL6Ol+8aSlmXZlHWYeDbqAyfVVe0D7WsrlMXJcvxZ8XsDE63IPhJT/AApHqA/sPeAgXVL36uSJKldCtQAA6gmH6VNCgFakAnv/AI+EL13XakEsalKQS2jBgK0GXpDLY7uLbpYt5TQdjlnAMVwXmUEB6Q0269BgASe/65n2hEsoKSyk19TBtN5hgauBkw0FH9TAL22SHAJPlVkOIenR4G2a2YScR8oqOAFST6MB17mL1s+NctKqpl/WLD5tkFHQFUK9pS5VMY76nbilOrcCr2aA2kqJmLmkEmWP/dmeUfyg+oMd7g2dGMqUHc4RXurTi5PYRPuiz7gCtHWeKpiqB/wu/aLAuHZ5KJYVMDBqDVT8eRoG4AQC9YdnSoqmmgGXQaAegg5InnAQTgBFSc2zOWqi2XAQfWhEuWVLD8E/ANAIWRUxRmLAzyyA/t8YCRZgfDCZICSr7SmduLacuQJ1gfe09KUBCN4guVHi3u5rXlE6127CghNSc1fIcoXbVaDzgF28LMSpzm7wDvKyYT3PslKh7w1WlYPv7AwBvdT2nDpgSff8ngBOKpOrsedCx+XpBCxzioJS+VGNdXoD3q2piDaJTTJicn+bsfV/SNJdpMtIV9ogpIB8oNFHqWp+J4ABaSELUjJ6gMdQ8RkWge8TNpUJKRMDhQDuKhQOAJHXz1hXnTyPV/y+cA2eOjjGQp/t6oyA+0lK3QeNaV5wGt9rEoKI8xIDpGNSca2C1B6tU00TGtx3x4klSSCFywxHFOQUOw9YVtp5xXKmhLlSZgUCWdjiAAVkEjxCBmWXAK2120CsPjICVBJSlIUoKUtQJBTuqLABTqKmNAMoXrv2vlLWtM5JlqWXJcKxKdimhDDm5yELtsvZayVBZKgThLCgOr/exNp3EDbBYFLmoSCxKtXo1XJ9cuEBZ1slpOQy4Bw44A5DWg7wNnNUmgFHNKjQMH/xBKiqmpzAAIAFM8m473HKOUyUX04MSSRpl+VIAb+xHQkjm/u9THGXJYqdgw40pl7ROXZ1Pka5nKtPX+0eJkIwnEDQ9GfXpygFu2KYsxBCqdyHPXPs0GL0SGSOAAbsB8veB1p355wl0pOfNQG72rHe+rVhWUhhQAqOiQHPtTqRAMtgs/1aVBt4Adxl+ucFrHOADEYemXpAHZu8UrSQmqfu6htUn9VhlkSkrDg+orASkTg28QoaD/MQpxKVuzFWlaCJMlOEuwca5kdOHWJdju8qONQcmpf2gINsAWPDTQGsw6nvwajdYlWC4/ETiw5slI0HAfrnB+XcSAWUWAbFxUW4QSss2WkhiN3ypcU684Bdu64UotBK/wB1K/3EU+MOlmJmNMUGA8qfmecQlBCmBDgF20JjsZxPThpAa2uYAp17ytEDJI5njA21WknPsBQDtG9pWxJMCrTbwSwgNZ6iYFWwL0BI6RvP2lkS1MpYcaBy3Vo72TaGRNolaSeDsfQ1gFueVJLnKsCb1P8AxKFHIy5b8gQQf6jDle9lCkkiE+2SMQlr0MvB3RMWPg0B7edm8qmqUseqX/vAGcd4j71QebV+BPaG2eAqzg6pJB65fJ+8J14oKUv92vcH9esAMnFz4S/KoAdHYf1D/dCtajvF+Jpw5Q0XrKcoUNX9CHHopoXLxRvk8a9zn7vARYyPcJjID6um2WZZlmdhK5Y3TgqVJVTy8cRHpzhXvpODEB/LmMSDvfodXzhptG0YQVqCml4mSxzKScXTRtKHiYgX1LTaUAyd1dWQd0KAGJk6BTKJY0NWI1Cpb72UC1FcrdcuUkHOppqMjEjZnZ4oHiqwrV5cJBdJBqBzpnrpzIm+JImmVjwzA7pIKTSuorT5x0F9SZQMzxZZQxJCcLl2Yhi+QZm5wBBNmLkEFhliST6aHWNZ1jCU5sBmK/JiIFTPpEszGkzhQAO/8wpAi8NvxN3JKSg4FbygMQLHIgv78ICZet7JlZkgKVhS9QA2Z1qxhctG00x1IwA6CufRuMRrSVLdS11FCCaqLAuKNmQfWNbqSQtilhmSMtajk8AasCMJQDm7nmcz2FB6RCv6WqZOwIfN1HQDIA+hLdI9uq1eNakkeXID4wRlWUmatZqApkj4qPU+wEASuW7Ww1Du5fF6MKw62Cy4lBIcnkD8IXLmspGacI45fr1h7uO1iVkAkcdYAsrZ+WAAp1HVL07t8I4Xrfsiz4UqIKiWTLHHio6AcTGsq8PEUWdKNTqe/ExrbdnpU9ysZhg2g0EAoX9f1vM2dKQAnAlK0pSRLCwoCuNZdQBJFOECLltNqM8onpwgSfEKSfLvAJZSdDvVB0huvHYpJThM2ZhbC2NQ3dUuCDh5ZQCVszJkApBUoEuXUS55ua94BhuHaFM1DhePCWLneHJXHrrDBLvQFLwiXbKLMhIQnQAN6weQkhMB7el8ZtCnet8YQgEt4isIqQ54YtBzifeSjASZNaigFJOYIBHvABrvNrtYT4KE4SpSVYVS0CWUurCQreJZL1zjrY7snS7MZ8xTKStQwrYBYGSkrDscw4cFoMydnrNMrgwuXOFSkucnIBFWJrziZP2allIdSlBIZIJLADQDIQHG79oPFk6hQoxzHWvvHK7FBclSTnLmE9lMfz9I5zLuEvyxEuq3CXavDP8AzQWHNIf8x3gC9nk1my/vBx+LP4D2hctMjxAaeYE9w6T7iGe17pcZhiOw/wAwLtMsBQIyJxDoov8AP2gFFcv6hz9gfBw3w9IWLWp/U/n+cPs+xuZiNFUbqG+MV9aAwI4K/N4DjjjI0eMgLitaikmvFRKlM5U1cLskg1YVyOZjaVec9CUzMQTvUBJAcDdmMH+07AcRSsCZ1ntBVhmYDg8yXOIUd+LMAO4iPdqVYyrHhTiKEp1yBc66sBrAcNt7OufOVaFAImOxA0yBy0cmvOFSxywE1wh3AcPUa/GHe1TyveDlzh4EqAIatcwAaaQAsF3KmFUsulILkgBSsTsScXTIVgI8yzIwpSRvMzauWbCl3JJrSjGNrJYEiYgmuIsljumpSxLcWPOClvkMEmXukjC7uo5A9KjrnlBSXZ/ECQJYKQ5JJ3kKTqlIoRme9dIAHMlSzOTiCWCak+UHACwfPQ+kc5YChMSlSaUJYuSBkeAf36QUmWKWN5qKAGIvRQJSSUkuCADrWkaWW6iEjCKYsjwfNy1e0BG2UsmG0AhtQ1HcIUrqchBKetaAgJoSeBPpEq6pQTaEgp8xNXNXSqvTId4lHaRctZTLRLTujJAJNOJc8oCbdVmnKWCApQAatC+uIHSHKXYlBIxUhAu/a+etYxTcKXbCnU8A1Kcqc9IsC7pxmJBf1gOiJJYCNVTVpyMT/CjlMlwA2faphoTEQWVzWsFJkiPESIDaw2HgIlzrGY72KzFVBBOzyQndcE9Q/pAIt62VhwMARIxPyiw73u0KhSm3UuXMB+waQApMtSMo6m1L4QaNjER5lkEAHUkk1hI2otpk26QofZAV/u/tFhzEtFXber/4vohPxUYCzrSsKSkjh8QfhAnC6E/whj33h8FRtclqK7Kg6hI+A+ceXYcZnHRwPQqHzgMm2be7g9gf7RWV9ysM6aB99Xx/vFq2uYyuZp0Gp7kRVW0UwePMA++o/wDUon8oAXGRjxkB9EWy51FJKgmhUxTSiku6iTUPSlcs4TLZY0ibhl4cAJJUkqZRY4UgkPz5tyh9tlxOpSgslNMyOb4n0ypCxe1skS33qlgpKGU7nlQDPUQCwbKCAHLDc8RmAFAwaqlFlHvWNrslomFYQSlJU6lGjJbTg8cb9vCbMBlpDSiaNQgHQMW5RDul5dH4ku5B7fOAZv2ZDuGZI3Xzwt7GuWkdEJCQ/wBsuSnQ4gGoOAbON7AoFDA82IJo/AfrjHaXKCVMASVElT0ZLBmOjAD1gANnUpJJQyVYgyVVCQrFVIOpKXcxvPsC1AjC0wVKiWBAoQdGzNI62mTiSqacKTMmBASa4QCEpDepfvEqzWyWoYVLJeWlKiXxYlOCDzOFtAxNatACLJbimfLSzssAq4Zgl+8dLzASonThxYZE/ofOLOswE7El8LZF3DUYg8OHKNLbascwk5F25a+sANVbSlTk16ew5RcuxdrEySlQ1APtFF29YNRm1RwbURY30R38FBclRqk4g/3VV9i/rAWyERxmyo7Si8dSiAHGVGkwRPWiOSrPAR5K1AukkGJFnsqAszVIT4hFVMHPJ4mS7GAIh29bJpU8HEBA2nm4pbVbNgSMuLaQtIvGYsAKICU5JAbueJg/abXiDEQN8APSAl2VTiPLQiOktDCIs+0QA21S4qnbmU9tb+BPzi1LbPEVlb/r7ZMWMnwvoyQB8XgGe4SUSJY4sD0Yn8oNXbZQlKy2avVnJ+XrAmwjxAEJ5Ek5JAfPtBo2lKUkk7vlSOOY9SSSYANaJu4pR8zt0xfk5iqbZNxLKuJJ94uO0yETEEDNQIpkAxhaR9EU4qBxAp6d4Cu2jIs//ulm8f8AbGQBS60YpCUFRK2JUXevAq+UBrxu52UDukti4njzrrE66lAeJKUoggO38OTDmT8Im2xGGQEsMAOFOLJyaNABv2NRl7rKKQB5uLpchsgRxiJYLGELZYBBBIJ3Q5/t0gtZrJgnjFTdKWAo5Oo4sIlW+wYkhVAoUJNcJ/w0BFsdowEVADBgqnLyk1FM68oLWRYWZhFWSADm5O8QPT5aQDRJKsW8NG+8KBg9CAR8aQeuhCUpKU5CpU4Lvnl2HrADLbMKQgKSVIJUGGe8GL6boYjro8eWMHEta0hlMniaO2JuILh9KQRtEn96eIADVZg59cukL8yUsqlGWpSfvAJwsrCNdQXPQ9YDjfOMJw1UrMnkci3DTqIATLFaZs1RkoVNSDQpDgcicng5f0xgF1cAgpfQu4GrYgDFtbN3fZxZZIBAGBJ0qVAEk8yS/eAoC17NWuqlSJgAr5Sf6X4RwuC8lWacmYlwpB3gaONQecfSU+yytCIWL72RkT95SQTosUUO/DrAEtm9qUT5aVpLuO45HnDEi2AxTNr2etFiX4lmV4g1Q2EnqMieYg7cO36VkImfVryZVK8jAWSufAu1T5kxWFCigaqDE9A9O8cpVuxChiXZ5kBz/wD4loKaWuYscDgSfVKYA2y5LSlTpmLpxKSO4aGo2hWg+UQbXJmn7YS/BLn1UT8IBRtNyWrEVGfgHRPtSI00qQGM9auJJA/pAgle11nNUyYrqogegYQrr2fnz1NJQvDljUVBPbU9oApI2gEuhmuOZf3jhaNrJbsFhROgqY9sv0ayEh561zF6kuhPZP5kxNVsJIFUSkHmgqQr1FHgFy8rymqBDeGk5HMl31FBEKxXehDJxZjIZkcyecNFo2USvcExaOCVAHKtDT4wEt9xzpAUoDG2ofFR/s8NdYCX+0BEspG6+fEnh8zG86cj6tCjlUjv/aFE28lVVV1A05D5wUuy55tpmgSkLmYUgHCklqA1bqYAtLtqHwy1FzTOjavwi3tg7QmdZEhQdcvdPyPpFWSbjRJDTULQoZpNO9Rxhm2QvdMi0JIXuL3VJNM8j1BgLP8A2NPCMjbxxxEZAUtfuxVrTN8STJUpjUOlOIHTeIyg+u5yLtWFWdYVLCJhUSk4yHdKM6JBcxE26mrlrzUWDVehqNaA00zrCxbtoJyLJ9XMWkZLCSQ+FTkd0q94CIm2OEqw1QvGCKuK06aQes60rlOpYJXvKALBNcuOUKNxWlQk5hJqQVVZ8wRl0HODV1jwVEqTQpClHNyBUtxBozZCA6zrCzk+VJLA5EgMK5gVLDiI9uGcWLpAYtwCqAAnQNHWQfFSuYpXlUGCVOAKMB/FUueZjlZ5bKCTkakZ1evvrpAFbdJwhSsir7WRFM2hZt88sa4VfaZ860PBJAemrQ0WmaGUTVw56tQdGEA73szprUYWIb565fGAy5tk1XgSlRKZaaKbzEmrA6cX6RZtg2WlyZaUAOEgJGIuWAYZ9IXPou8fwVHAyFMUrOpAwlhmchWHZV3qUXUpR9vYQEZF2JGgjjb7OkJ5wSVZwgZGBdvmQC5eUnWEvaXZ1M8FSWTMGrebkfzh3tdYE2iRAJ2z9+TbOMJUwSSnApyHDakuO3vFiXRtKiYyScKiPKdfwnWK92jsWFWNnSrdUKdUqD6g/KN9l5C56/AUPMqileUAVUotVIAq8BbqbYIhXleyUpqYAWbZqauW1jtqxMIeVLtXg/XJZwqUAozAgjIqEHtmtmEp+st0x1ZJQpkBwWLpHOg6QAq7VG0zGMtSgK4cumLvofSGRS5qD+4W3EMw7Qw2ewy5acMlCEpJcYAAC4zJGZ5mO4SSGOsAqrmYwQodu8BbzsZTvSThbNOitf00Nl/2TdUoUYMWH69YV7Msv4ay7h0n4DrUQHKRbxMBQtICuHHm5ibabOkhj2bMPwPF9YhXncpWcad1WeIVPFm9o7WRZwgFRyLitS+rd4BW2i2UTNJJSEzG8yaP+Ia89RFubJXVLstnlyUJCXTiOuI0ck6wjlEsl6K1dyGpmQ4Af5QybPX/AOJakSTT6slJ4thy5s/pAEdsrAmZJ3kggep4CKUtcsy5ikirEimkX7fo+oX04E/CKQvmygz1HnmKcID3/tXaPvn1jIi+EeJjIB/2235uF6hG9iCc2yFHBICeHxisrbaMHiJW6krBfiCzA9atBZdpnJL4ypz9refuaxHve0qmSwJkpO9QKAIf2zgF3Z21hfmQVvRknXTM5wVRNmJqUqSd5iQW3cIYnLNwRxMCruuwyJoAS8tblCjxSag9OP5RYG0l6KtsqXMwhMvAUJDf8wFAUrR99gB7wCvNmS5ZCgSgzd4gebEBmUsXSRx1eBdj2hVKmETqahZdiCXDDQM3pBX9nC2M1iqXQJdnopWEcq884B3xLSpSQgBTJdQDgJILMQRpV4BwTeSFpLKBStJq9AdPjGiparTNlyJTKUpBJ0AAbef7orzrzEJM/ChBCiRLU6VFLkh6u2pI40pDX9F+08oXnLSosFy1SkKUwcnCpI74G6mAuO7rBNRJQlOFISkJoPupApypEuyypg86gRwaJ8m1JIbSPFpfoYAdblwDtghhtMqkBLSiACT0RCnSoK2iXEQpgF287uExKkkUIaBf0bLUi8pdnWl0qxy1PqFylYVJ64WMOEyzUgXZbuEu32a0AhPhzBiUcsKgUqfoFO/KAWthMVvvozZqhjKlLZ2KcBZKUjglIYNkAItvbyzHGhTliG6Z/MvFR/RHeQlX2oTWCpgWhzTfcK3RpiINOcfQd6S0zE4CkqqCaZB6l+jwCFcl9zJK0hipCjvJqSOaeY4CLAXQCnOOdhuOTKLoQH45n3jtbFGgEANti3SoM7jpCXNt8iWoCatKFfZBLFxu/MCtIc7Rr+s4qPbPZGZOtapgXhQUpSrNwAoKxDCakEOx5QDfa7cUkJUk8S3614xGk3ghYbm+WTvE5NpSsJALuGd+A156wDtljSVGlfvPRiXdhq7wEpcwnXQBtMh7x1sNowz5EwFsCwCeSt1XsYDCyTElgrdY61ry7xxnS5qAogg4Ri5Ur60gLgv+bhs6yOHFope2WffKgXCqg96+8WftdezWFKmrNSG5OnFWKTuy/wBIBQUGYkFRSAWIDuQOKdWzDwBbDGRC/wC1cr/y/wDvEewFk3vsmkgqlliRRGnHgYW75sowpCkunCKEUcUNDFtWWzgKKmYkZaDpCtf2zJnLUUjf4UrzPDPOAp++rCCl5aVJKBkknIV3QcjBW57QqbJ8AUJWhSaEEFSkUUdPtK7wb2qutFmAs4ViWpO+pI8rjIPCrsdOwThJWCShTlT0UlwxL6htaBoAnNsfhzSFDC2NJ+6d5QSqurI94Az7OZalhO8kJCgCAXJS+eZSqLI2vu8BSMJB8QJKgS4dVVaB9xy9M8qwmWqcnGk7qQN1iQQKAuau6Q3q0ACtFgMskFASnzgPiDZirAlukctndnPHmLmKThSFbgSWOJ8W6dAB8tYkzCghCVKIKiFBLkJGIgkJOeFnqOkN9ykLQ6CMDqFE4BiBar+ajUAgI1qtdpUU768WJkmUTj4h6gEjifeLI2Q2om2mWUzZKkrSWC2YTAk4StvsnFRu4pCfY7L4k9aADgbGakkkMyQQciTVqRIs14WiUVCXjSon6spSDKXkWJzzGEADIiAsO0TWopu2jwLtiBnES0X7OkoCrRKIlqYADCotV6A0Uo4QBVgTGl2pNqBUhK0JPGiUV0xVJ0gIs6sR1SqxvbLEqWaK8Ry1BU5uQHy5xvYyFQHkuzPGky7HzgxLssdFyhAIV6bHS1LE1Dy5qS6ZqDhWkjIg/m8WLslf/iyxLmn65FFaYv4x14aQInyYG2uwhVQ6VCoUKEHiCMjAWWhIAYRxnJhHse2c2Tuz0GYkfbT5u6cj1HpBix7aWaccKZgxM+EulTdFVgCUxGZ9oVLxnp8ZQLDQ+xp3EE712jEpqPSuucJ02ci0KxhTKPDqakQE+dd6XJDtq2vp3gVNs81KjhZQdxVs/wBZx1VapkvLeSctcoxN6IIqQDqDAQ5V4KZlJIIoeX56RLxOOoy6sI2VahnT84HXheAQkqDUrUsOvSAN7b7SyvCTKG8yaajJs9KUiurvuuQneSl+DqJHo8DZd/G0T1kgGWkUDMTkAXzqSTBf9nYBSag66jkYCb4Y+6n0/vGRGxHiYyA+hymrj9ZiI9qt4loJUyV4cyPRz3yjta0KUgFBIU7jnyOkBbzSiaMOL6wDI5OKEA8QaZwCLb7qmTJi5imJUcyp4Wb2sBs6xOxAA0OtDr2MOlru4y6rBb7KXz/sIA3zYDMlrJIoNchyA+UAQtk/xbCmcmYMQeWCkhTnCKhAqDQZt5RkM1CasAuMRZKiRhLAKqxCfMSCDnQNWLSsN3ybLY0SpaFLmeGmYpeEbuIA1V9kO7AnQxWW0VvnBKvDx1LBKZaFD+ZehOiRWAiXXIE0olqwpUtmUU4lbrLw0oKBmyDw73ddqJYwUUok0AdgTUgDUkCvKECz2SZLSidMWRMDqOEAnCTQbtB5ak6lq1hw2RvxU2ct5SpYCRvEviLtSjAAd6wDMm7USErWHxK+HCvPpGXYlQ3lYVV3RplQuda5DhGs+dLJZZExeiQSQMhxbM6xKsRDMA2VCzhsw3cwGk6yieAieZxQVOEpqMWinarVoIITk2mTJCZSQo4aqmEuHpVOZXlmYhTN1ySoBNXT15v+dY5WbaUJOI4sJDOkhzX+MVgI1g2btSj4k+aog1woZDjmo6dIj2e9EInBKaA01IcHLEczDHfFsUUfvvCla7hUtXINT0hJF62eXaRJSipGcxOFROueRHKAseyBw8aWhEcbpnukCCC5LwAeYiI6pMFplmjguzwAedZHiLZNlETF+IpIOAuE6qPxbjBtchqnIZxrd1iKpgnEEJRRIycnSAEz7vWtRGEv0gJeFzBLqUvAc92uX3gKEQ63rbFEEvloMvaEC+krnJUobsoUf7x68IABY/pAltvOls3DdIi2zaeRMOYfiKQx2C45RlkKRQ65+0ZP2FscwYRLwnQ5Oe1RAJlrv1CEuJi1cADAW0bRrnKSioSSHBLk8jD5bvoxkzZeCWkypqTm5Vi5EE/CAUv6K7UknApLmjkKBHHJ2MABuNQROKSWQp0vwrQ9HEP132JSXBAwfafytxf5wozrimWZRTNQXSWOHe+FYc7glSjLSlRWrVTpVhQ+gSfi0B5jsn3x6/2jIN+BZuX/AE//AJjIC4FebtCPe+vU/wBYjIyAi3x5Zf4fnAG2+RX64xkZAP8AaP3H8o/+uYreb5JHUxkZAL21f7s/iR/RJjvsj/qv/TPxjIyAarD++V/J/wDKIKyP3p6q/qEZGQHS+vIv8PzhbtflR+MxkZAS7H9nqfiIVr1/1Z/Er+qMjIC09nvKOkMUeRkByXEeZGRkBwn/ALib0T/VE2x/6RHQfGMjIBbvf92vpAWd/wCFH8I/qEZGQEWwfu4ljMR7GQBOz/6odR8omS/3078cZGQCttb50xBsOc38KfnGRkBIjIyM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8" name="AutoShape 8" descr="data:image/jpeg;base64,/9j/4AAQSkZJRgABAQAAAQABAAD/2wCEAAkGBhQSERUTExQVFBUWGCAYGRYYGBcYGRgcGBgYGBsYGBgXHCceHhkjGhUXHy8gIycpLCwsFx8xNTAqNSYrLCkBCQoKBQUFDQUFDSkYEhgpKSkpKSkpKSkpKSkpKSkpKSkpKSkpKSkpKSkpKSkpKSkpKSkpKSkpKSkpKSkpKSkpKf/AABEIAOEA4QMBIgACEQEDEQH/xAAcAAACAgMBAQAAAAAAAAAAAAAFBgQHAAIDAQj/xABHEAABAgMFBgQCBwcCAwkBAAABAhEAAyEEBRIxQQYiUWFxgRMykaGxwQcjQlJy0fAUM2KCsuHxNKIkQ5IWFzVUg6OztOIV/8QAFAEBAAAAAAAAAAAAAAAAAAAAAP/EABQRAQAAAAAAAAAAAAAAAAAAAAD/2gAMAwEAAhEDEQA/AIKoI3ds1MnYVUSgnzHgM2GZhisOziJRSVDxJmf8APzbjEy02/CcIUl2y5nKuTPAB5uxyFTQy1ENvVS5IoD375QwtKlywkhCmaoSAN1IGJuOdYBpvMBOKuNThQDOCnMMBQUd4F37eShLmkYmCWQSCAolLkdQkCnOAZhabJOXhVIQqgFUhgA4GmQeIx2eu+cDuYUB2UhwS+agTSjdA8Lt3zJhs6UlkqKQ2ItRQcqpoxJ7QSVYk4QFlReqkI5VCEkdUuchlrATtmNl5EmeqbInKcghKSzYVCgJFSXANNA0WDItAwgnsTrz7xXllsctBQvCtkpYjEwqcVSWPFLvVwesa1XspUuYpSwRLoUDEFYlVCQUkEsP0YB9n7QywopdL6aguwDkZOVJz4wqX3tIqVaEpSAtIqpQKQ5FWwglTs2VK5GK5uHaEm0qPmUASFKFHJoGNScy54Gka2y0KKwau+MAPwDDzAg00IzygLnua9JdrS6ykLGYBORFKhnoWgn+yJLJCktwFO4aKZu3apUuYlTO5xNzOYSCPhVqwyX9tCopRaUK8MywkTAmYUgJxAOnew0fIJL5avAFtqfoylTQVygETHqoMl/xBsKi+u6ecVpbtn5sgzAtPlAqPxpB5g1i4LDfnjSEqSRaJag2JJIIzFTQvTUB4AX7dYmUBIUygkhaVkUog8as1XozVgKrSqNiqCVmtYUSlcnG2ZwEKHVKd5/5YmGxSiNxJSf4n+BAbpAKdtFIXbwyh6tNyFXTiPyhdtezUxRKUBZYP5c2zZ4BQMeQZvDZWfLP7tahm4So5h2LChgbOsakgEsx4EEhtCAXB6tAcIyPcMeQGRulUaRkB3SuOsoPER4mXcXMBKRZTEmWhiInSrNSOU2WxgJeKMjzBGQF7TMScQJSHYhqEPpqNM4CWq074BwFSiBvEAkGmaTTTrEy9LWQnEaORwpvANWnm+GYhamSvFmBKVIAQDMxLBdwoJZiWwlQroK8ah2soWpa/CzTukKKXAzBqdCnPtrES+LxSZ0uWqYtAClTDNYqdqJCU6UAdiczEmdaVFGIBOOa74QXKUEu5ywuHyemfHle9tQEgS8AKUpQ5KjmxDh8fmXUDIkvk0BvZrzHgzCA6sJCionAkAE+FujzYQ56nlEGTf6AEBIWpcwV1UKgkOKN0+LQNKAjcK8LArVKWCC+JKQRRikviSCHpq7xKs0gSZgK1AKLEsfKmoIUCGoASCC2XYDU6YBLTjxKX5ih2TmAAVPm9S2ZppA+0zFqfAplzVMlKUuUgO62LCgpUVryjjOtjEpQF1JSQN5nFOhoQBXqYjS55VM8RaUIlpGHeVhSWDAFQrpXDUnhAKd62ebZJxXixFKgTuhPEVCd2uLOGmTMRNEuYGNAaGuRTT1PpHW+bVJtIEpJTiIUykOPKHKQztk7GtIB3ZbRLUEuGUcmZiMqcFDUaiAkTkEJKQSWBq+RDjPOhHd1QOmXpPmSTKKypIqkPqeeTCtcqaQZmkbwyJDjmCxcHi9PSFqXZ1qmCXLoqZnQOOLg0AoSTkAOFIC6/oxvJNosqAkb8seGpSU4SoDdKiDTNPwesMdpkIlOuZjmrGSZYNAPvKB71PaBn0e3bLkWUSpVABWbQqWrVR0SOCfWJN8bSS5AZOKap894gHt8EgesAobQXjNxY0SUSUmoxB831qHhfm2mYQ8yagDkkJHR1kQUv68p1pSpNEYGUSHJUlXmD1q+FjWhVyhRmbOK8QKUXIq6sn0z59aCAlhRUrDKUVqdt0uxyag+ceLTaEHEJqpZBoXr1pDRspssiWkzCoOaFSlF+NHgTtNaXChKFHbE3Dh+tIBo2T2+RMQJVsmY5gNCQHpzcVhtvXYSw21IWuUnERSYkJC+5Yg6Zgx81WOyqMwqDkAljxOsXJsRtLOs6pcmYpSkKfOpTkKdCoCAWdpvoVnyQtMpSZspRxJLBKknmAG/6aNpwqi8LsmSFqlzUFCkliDn/jnzj7NmMoaEHj5S/wADFbfSH9FqLZ9bLKUzQGLliQBQEu2Wp9dYD5wjIJ3tcipEwoVRQ+yQx/KBpEB5EiwnfER4kWLziAbbP5YjWjOO9nO7HCb5h1gO+CPY6xkBZl9W+b5UAb3mJAJZ9ML8yCWzrA4pKgtBotTAFIZgTUEA0Uxzyo+USr1QvEx8zB14QQXLM5yAc/31HETivNk1TkkgYRkXLANkSejQHNxKmJCSJbIwKRM3gUlYcJI1be1pHFc2bjR4m8FLIQsqFAS1SxIqB8o6TLonTQJgCBMl5pYsQolLEgMGdVVHIiB6ZwWRIISkhICkkKUBknEOLlgSKjPSA4TpokYlTECaXG+fuOcKS5zCgkZOA8bGQZwJFGGSQ+IvxJzyZg2keX0lYUUGYU6lCUkqUz1PAnNwKxpKxolhQKajIqCVDecJCKqGT8B3gOlkS8pWHGkgOglwVKY4S5zrU9WjZd3olY8avFMtaEl6gpWAVBIp5VFQ40TzjJM2YtKkmbjCVlaQwJS6DVKetS2oMRDZcKyhQClFioOc8Zeuj8aE1gJVpmpUpIcpIVRYoXT5Q7Mo4XYGpeBN6oWrEVpKiN5KwyCNWcPkXocveJabwxJJWimIYiau1AojgQ9eXSINsnKxlKXBFXqQRkUqGtNeekBki2haRViBvYmHGjvU9NDDhsZssVFSyAVzqtolOdcsyx9IR7ku7xLWJQCsKi5FKDVPUmnGsfQ+z91JlprVdCUjJNMubdsoCNYbHMlPKxsnsAOLqUK9hG4uaS770w5sKJ7kgONYl31YCsYyaJ5inyfpA+Vb0SwzknhAcF2UvuJRLFagOfU8a5Qv37dhLskKUNeHXiaw1LmHApWEtyNSdBzgdOlFiKkvUkdHy1q3UiAVbAFANMVhSHpxpiq2nlEC7zsClnCFEgAvwA5AZZsw1I4wx3/YwFEpDN8DU5csNesdtmEhe8RRytXAJl1SnvMUgl+EAm2C5x+0JktVCWLfeoSn4DqBxh3td1gSvF+4g72W8sghu+D0hZuZZXPdNDNnYgeFQok/hQkHqAIbdqLxAsqUJ+0tIYahyT/QR2gGfZO9hMl+GS5AxAn7QUyvYqb0grecjcJCcXFs25DItCKJxs/gqFCZSCetAe2kPNhtomSgaKpXqG+RgKr2x2bk2h0ro/kmpG8nmR9ocRmKs7NFN7QXDMs6iFioLE6FvtA6pIIL84+pdorkStLhgSXf+LjTjw1bi0VVtZYUTswCkUSqoKSKFmzB4HTlAUsRHax+cQTvy4VShiw7rsSKp5FJ4HgcmgZY/MIBpkHdjjMNR1jaSrdjko7w6wBJ4yNcUZAXZeN3Y1LSUNmSSSCAXG6RQjkYVbfJSllBeElxTESQzMR5dNTD7ZUomWhSVzSVhJAlFw4fzEZFLtyeEvai51lRcuBuoHFvkB79HgNp6saUgFIOHNDhyKbyciCG9YCTLLJlpTNQVA5LcjB5nUBR6gluwiYi71MEhR0JIpQkBqZDPnSNDZMJKQM0qSkFsIY4kuMvMGP4vQIU+zylETJqicwQxFfKBizBIbL2rA60S1KDsoEAJZSSk4QQyK1LB+PeO9rtgQlKUgYC6gBVT5KTTQREVeQUqahQ8R0AiU5SFF1Zq0emXGA63deNnUfBSAFod0lgXAJOEKzFO8eWqwALKqgkYQM82wjtz4mBaLil+J46cD5iWhJAQSU1ViUSo4VZ5A9IPWlScWHMOc+TEJGjkF/SAETpGHElwxAYMzpGMkVOnP5wNnTAlBJDEqcEtR9To2XWCcxZDVOb8g4AAPIeheId1WQTZiMXlAxrLsAlBI06JbqWgGHY+7jJImt9ZMIqquBA65E9zFoWPaRMtLDfWRVRoCeGEZDPNuginrPfqp9tQA6ZKFltHZBJUedWAGQhnshwrbNnFepJLekBY9jmqm780uKMkZcmGsb2+56+IwpkBl66xy2WUFhydK+v+B6ww2miCeVB8IAHar0IlgJwlROFIDAZgfF/QwFtE/e8MDyJxrLuFKbdBPDeB6qPCIF+3l+zrJzbdTzyp3Ua8niIm07jknFMW51c+Y9qD0gJ95TEizTFL1cA8qgkDg3xHOEW3XqqyyFYSXtJwJBP2EkhR6OpX6EE9pLaZmCzpNHAz1cfr1hW2mtHj2kJTVMoCTLHMVWrua94Bi2Tn4QqcXLDCiv2l1US/wDKO5ggLUZ8yWgbyXSB/FvYMXcue8A7PJUiWJSakip1rmX/AFQ84eNm7jMsmeQ/hpGANqkUHYknqRAcdo1FdqRIRXAkI5UDOT1B9oK2K8VS1UO4Sz6ZGsR7tu5api1q8y3J/hGrn2jveUkNXJOgzJIbtnnAHLVe6VoWnERQHmQCCsjsQH4kRW14P48wJfCpRSeAc7p6Hd7tqI7W23qlqJVUqGEJ/hdwnkCWhbt14F8y5JSVAkHD+bk16QHl73eyVAqxFQpxofKqnld+bjgXhDVKAX5QgkkM2644F3Dhi2VYsO12oLmKBAYHTmEmh4OSO8Lt+3KQs0AxDGjR8IDhj0LGAHhwI4KzHWJMtYwNnxPZh869I4tWAmxkbx5AWftXctrVORaUoTNMwS04F4gHLqSzZthYj+LKGsbOKlWWWmYozZqQStXFSqqw8qkDlDPLQDUFwndA4EUPfSOFutTBmJenR39navMQCYuSEyT9kqUpWpLAjTWtOHzXbzQHJZReu+UthBBdnAYmp7cGhh2nlMrCSd4swKg4ADgD2HcwsT8JWQUqGEZBiMmDFs61YDMZQAe2SkneYMBU8SX4aZACAk+wJcGr4nDaHQ1/wIYryUVHMEJOZc4STxydiMnPOBc+WHNAS2hPqaAwHsyW6MMpIdQwFTV0xe9CY5TbrmLSUJLMX5kkpqeDJTHJCPC3wWIDO5HTLm1c49sdtUSVFRAAZQ4lXvwHaA1vST4aUuTmMRcPiYVL6Ol+8aSlmXZlHWYeDbqAyfVVe0D7WsrlMXJcvxZ8XsDE63IPhJT/AApHqA/sPeAgXVL36uSJKldCtQAA6gmH6VNCgFakAnv/AI+EL13XakEsalKQS2jBgK0GXpDLY7uLbpYt5TQdjlnAMVwXmUEB6Q0269BgASe/65n2hEsoKSyk19TBtN5hgauBkw0FH9TAL22SHAJPlVkOIenR4G2a2YScR8oqOAFST6MB17mL1s+NctKqpl/WLD5tkFHQFUK9pS5VMY76nbilOrcCr2aA2kqJmLmkEmWP/dmeUfyg+oMd7g2dGMqUHc4RXurTi5PYRPuiz7gCtHWeKpiqB/wu/aLAuHZ5KJYVMDBqDVT8eRoG4AQC9YdnSoqmmgGXQaAegg5InnAQTgBFSc2zOWqi2XAQfWhEuWVLD8E/ANAIWRUxRmLAzyyA/t8YCRZgfDCZICSr7SmduLacuQJ1gfe09KUBCN4guVHi3u5rXlE6127CghNSc1fIcoXbVaDzgF28LMSpzm7wDvKyYT3PslKh7w1WlYPv7AwBvdT2nDpgSff8ngBOKpOrsedCx+XpBCxzioJS+VGNdXoD3q2piDaJTTJicn+bsfV/SNJdpMtIV9ogpIB8oNFHqWp+J4ABaSELUjJ6gMdQ8RkWge8TNpUJKRMDhQDuKhQOAJHXz1hXnTyPV/y+cA2eOjjGQp/t6oyA+0lK3QeNaV5wGt9rEoKI8xIDpGNSca2C1B6tU00TGtx3x4klSSCFywxHFOQUOw9YVtp5xXKmhLlSZgUCWdjiAAVkEjxCBmWXAK2120CsPjICVBJSlIUoKUtQJBTuqLABTqKmNAMoXrv2vlLWtM5JlqWXJcKxKdimhDDm5yELtsvZayVBZKgThLCgOr/exNp3EDbBYFLmoSCxKtXo1XJ9cuEBZ1slpOQy4Bw44A5DWg7wNnNUmgFHNKjQMH/xBKiqmpzAAIAFM8m473HKOUyUX04MSSRpl+VIAb+xHQkjm/u9THGXJYqdgw40pl7ROXZ1Pka5nKtPX+0eJkIwnEDQ9GfXpygFu2KYsxBCqdyHPXPs0GL0SGSOAAbsB8veB1p355wl0pOfNQG72rHe+rVhWUhhQAqOiQHPtTqRAMtgs/1aVBt4Adxl+ucFrHOADEYemXpAHZu8UrSQmqfu6htUn9VhlkSkrDg+orASkTg28QoaD/MQpxKVuzFWlaCJMlOEuwca5kdOHWJdju8qONQcmpf2gINsAWPDTQGsw6nvwajdYlWC4/ETiw5slI0HAfrnB+XcSAWUWAbFxUW4QSss2WkhiN3ypcU684Bdu64UotBK/wB1K/3EU+MOlmJmNMUGA8qfmecQlBCmBDgF20JjsZxPThpAa2uYAp17ytEDJI5njA21WknPsBQDtG9pWxJMCrTbwSwgNZ6iYFWwL0BI6RvP2lkS1MpYcaBy3Vo72TaGRNolaSeDsfQ1gFueVJLnKsCb1P8AxKFHIy5b8gQQf6jDle9lCkkiE+2SMQlr0MvB3RMWPg0B7edm8qmqUseqX/vAGcd4j71QebV+BPaG2eAqzg6pJB65fJ+8J14oKUv92vcH9esAMnFz4S/KoAdHYf1D/dCtajvF+Jpw5Q0XrKcoUNX9CHHopoXLxRvk8a9zn7vARYyPcJjID6um2WZZlmdhK5Y3TgqVJVTy8cRHpzhXvpODEB/LmMSDvfodXzhptG0YQVqCml4mSxzKScXTRtKHiYgX1LTaUAyd1dWQd0KAGJk6BTKJY0NWI1Cpb72UC1FcrdcuUkHOppqMjEjZnZ4oHiqwrV5cJBdJBqBzpnrpzIm+JImmVjwzA7pIKTSuorT5x0F9SZQMzxZZQxJCcLl2Yhi+QZm5wBBNmLkEFhliST6aHWNZ1jCU5sBmK/JiIFTPpEszGkzhQAO/8wpAi8NvxN3JKSg4FbygMQLHIgv78ICZet7JlZkgKVhS9QA2Z1qxhctG00x1IwA6CufRuMRrSVLdS11FCCaqLAuKNmQfWNbqSQtilhmSMtajk8AasCMJQDm7nmcz2FB6RCv6WqZOwIfN1HQDIA+hLdI9uq1eNakkeXID4wRlWUmatZqApkj4qPU+wEASuW7Ww1Du5fF6MKw62Cy4lBIcnkD8IXLmspGacI45fr1h7uO1iVkAkcdYAsrZ+WAAp1HVL07t8I4Xrfsiz4UqIKiWTLHHio6AcTGsq8PEUWdKNTqe/ExrbdnpU9ysZhg2g0EAoX9f1vM2dKQAnAlK0pSRLCwoCuNZdQBJFOECLltNqM8onpwgSfEKSfLvAJZSdDvVB0huvHYpJThM2ZhbC2NQ3dUuCDh5ZQCVszJkApBUoEuXUS55ua94BhuHaFM1DhePCWLneHJXHrrDBLvQFLwiXbKLMhIQnQAN6weQkhMB7el8ZtCnet8YQgEt4isIqQ54YtBzifeSjASZNaigFJOYIBHvABrvNrtYT4KE4SpSVYVS0CWUurCQreJZL1zjrY7snS7MZ8xTKStQwrYBYGSkrDscw4cFoMydnrNMrgwuXOFSkucnIBFWJrziZP2allIdSlBIZIJLADQDIQHG79oPFk6hQoxzHWvvHK7FBclSTnLmE9lMfz9I5zLuEvyxEuq3CXavDP8AzQWHNIf8x3gC9nk1my/vBx+LP4D2hctMjxAaeYE9w6T7iGe17pcZhiOw/wAwLtMsBQIyJxDoov8AP2gFFcv6hz9gfBw3w9IWLWp/U/n+cPs+xuZiNFUbqG+MV9aAwI4K/N4DjjjI0eMgLitaikmvFRKlM5U1cLskg1YVyOZjaVec9CUzMQTvUBJAcDdmMH+07AcRSsCZ1ntBVhmYDg8yXOIUd+LMAO4iPdqVYyrHhTiKEp1yBc66sBrAcNt7OufOVaFAImOxA0yBy0cmvOFSxywE1wh3AcPUa/GHe1TyveDlzh4EqAIatcwAaaQAsF3KmFUsulILkgBSsTsScXTIVgI8yzIwpSRvMzauWbCl3JJrSjGNrJYEiYgmuIsljumpSxLcWPOClvkMEmXukjC7uo5A9KjrnlBSXZ/ECQJYKQ5JJ3kKTqlIoRme9dIAHMlSzOTiCWCak+UHACwfPQ+kc5YChMSlSaUJYuSBkeAf36QUmWKWN5qKAGIvRQJSSUkuCADrWkaWW6iEjCKYsjwfNy1e0BG2UsmG0AhtQ1HcIUrqchBKetaAgJoSeBPpEq6pQTaEgp8xNXNXSqvTId4lHaRctZTLRLTujJAJNOJc8oCbdVmnKWCApQAatC+uIHSHKXYlBIxUhAu/a+etYxTcKXbCnU8A1Kcqc9IsC7pxmJBf1gOiJJYCNVTVpyMT/CjlMlwA2faphoTEQWVzWsFJkiPESIDaw2HgIlzrGY72KzFVBBOzyQndcE9Q/pAIt62VhwMARIxPyiw73u0KhSm3UuXMB+waQApMtSMo6m1L4QaNjER5lkEAHUkk1hI2otpk26QofZAV/u/tFhzEtFXber/4vohPxUYCzrSsKSkjh8QfhAnC6E/whj33h8FRtclqK7Kg6hI+A+ceXYcZnHRwPQqHzgMm2be7g9gf7RWV9ysM6aB99Xx/vFq2uYyuZp0Gp7kRVW0UwePMA++o/wDUon8oAXGRjxkB9EWy51FJKgmhUxTSiku6iTUPSlcs4TLZY0ibhl4cAJJUkqZRY4UgkPz5tyh9tlxOpSgslNMyOb4n0ypCxe1skS33qlgpKGU7nlQDPUQCwbKCAHLDc8RmAFAwaqlFlHvWNrslomFYQSlJU6lGjJbTg8cb9vCbMBlpDSiaNQgHQMW5RDul5dH4ku5B7fOAZv2ZDuGZI3Xzwt7GuWkdEJCQ/wBsuSnQ4gGoOAbON7AoFDA82IJo/AfrjHaXKCVMASVElT0ZLBmOjAD1gANnUpJJQyVYgyVVCQrFVIOpKXcxvPsC1AjC0wVKiWBAoQdGzNI62mTiSqacKTMmBASa4QCEpDepfvEqzWyWoYVLJeWlKiXxYlOCDzOFtAxNatACLJbimfLSzssAq4Zgl+8dLzASonThxYZE/ofOLOswE7El8LZF3DUYg8OHKNLbascwk5F25a+sANVbSlTk16ew5RcuxdrEySlQ1APtFF29YNRm1RwbURY30R38FBclRqk4g/3VV9i/rAWyERxmyo7Si8dSiAHGVGkwRPWiOSrPAR5K1AukkGJFnsqAszVIT4hFVMHPJ4mS7GAIh29bJpU8HEBA2nm4pbVbNgSMuLaQtIvGYsAKICU5JAbueJg/abXiDEQN8APSAl2VTiPLQiOktDCIs+0QA21S4qnbmU9tb+BPzi1LbPEVlb/r7ZMWMnwvoyQB8XgGe4SUSJY4sD0Yn8oNXbZQlKy2avVnJ+XrAmwjxAEJ5Ek5JAfPtBo2lKUkk7vlSOOY9SSSYANaJu4pR8zt0xfk5iqbZNxLKuJJ94uO0yETEEDNQIpkAxhaR9EU4qBxAp6d4Cu2jIs//ulm8f8AbGQBS60YpCUFRK2JUXevAq+UBrxu52UDukti4njzrrE66lAeJKUoggO38OTDmT8Im2xGGQEsMAOFOLJyaNABv2NRl7rKKQB5uLpchsgRxiJYLGELZYBBBIJ3Q5/t0gtZrJgnjFTdKWAo5Oo4sIlW+wYkhVAoUJNcJ/w0BFsdowEVADBgqnLyk1FM68oLWRYWZhFWSADm5O8QPT5aQDRJKsW8NG+8KBg9CAR8aQeuhCUpKU5CpU4Lvnl2HrADLbMKQgKSVIJUGGe8GL6boYjro8eWMHEta0hlMniaO2JuILh9KQRtEn96eIADVZg59cukL8yUsqlGWpSfvAJwsrCNdQXPQ9YDjfOMJw1UrMnkci3DTqIATLFaZs1RkoVNSDQpDgcicng5f0xgF1cAgpfQu4GrYgDFtbN3fZxZZIBAGBJ0qVAEk8yS/eAoC17NWuqlSJgAr5Sf6X4RwuC8lWacmYlwpB3gaONQecfSU+yytCIWL72RkT95SQTosUUO/DrAEtm9qUT5aVpLuO45HnDEi2AxTNr2etFiX4lmV4g1Q2EnqMieYg7cO36VkImfVryZVK8jAWSufAu1T5kxWFCigaqDE9A9O8cpVuxChiXZ5kBz/wD4loKaWuYscDgSfVKYA2y5LSlTpmLpxKSO4aGo2hWg+UQbXJmn7YS/BLn1UT8IBRtNyWrEVGfgHRPtSI00qQGM9auJJA/pAgle11nNUyYrqogegYQrr2fnz1NJQvDljUVBPbU9oApI2gEuhmuOZf3jhaNrJbsFhROgqY9sv0ayEh561zF6kuhPZP5kxNVsJIFUSkHmgqQr1FHgFy8rymqBDeGk5HMl31FBEKxXehDJxZjIZkcyecNFo2USvcExaOCVAHKtDT4wEt9xzpAUoDG2ofFR/s8NdYCX+0BEspG6+fEnh8zG86cj6tCjlUjv/aFE28lVVV1A05D5wUuy55tpmgSkLmYUgHCklqA1bqYAtLtqHwy1FzTOjavwi3tg7QmdZEhQdcvdPyPpFWSbjRJDTULQoZpNO9Rxhm2QvdMi0JIXuL3VJNM8j1BgLP8A2NPCMjbxxxEZAUtfuxVrTN8STJUpjUOlOIHTeIyg+u5yLtWFWdYVLCJhUSk4yHdKM6JBcxE26mrlrzUWDVehqNaA00zrCxbtoJyLJ9XMWkZLCSQ+FTkd0q94CIm2OEqw1QvGCKuK06aQes60rlOpYJXvKALBNcuOUKNxWlQk5hJqQVVZ8wRl0HODV1jwVEqTQpClHNyBUtxBozZCA6zrCzk+VJLA5EgMK5gVLDiI9uGcWLpAYtwCqAAnQNHWQfFSuYpXlUGCVOAKMB/FUueZjlZ5bKCTkakZ1evvrpAFbdJwhSsir7WRFM2hZt88sa4VfaZ860PBJAemrQ0WmaGUTVw56tQdGEA73szprUYWIb565fGAy5tk1XgSlRKZaaKbzEmrA6cX6RZtg2WlyZaUAOEgJGIuWAYZ9IXPou8fwVHAyFMUrOpAwlhmchWHZV3qUXUpR9vYQEZF2JGgjjb7OkJ5wSVZwgZGBdvmQC5eUnWEvaXZ1M8FSWTMGrebkfzh3tdYE2iRAJ2z9+TbOMJUwSSnApyHDakuO3vFiXRtKiYyScKiPKdfwnWK92jsWFWNnSrdUKdUqD6g/KN9l5C56/AUPMqileUAVUotVIAq8BbqbYIhXleyUpqYAWbZqauW1jtqxMIeVLtXg/XJZwqUAozAgjIqEHtmtmEp+st0x1ZJQpkBwWLpHOg6QAq7VG0zGMtSgK4cumLvofSGRS5qD+4W3EMw7Qw2ewy5acMlCEpJcYAAC4zJGZ5mO4SSGOsAqrmYwQodu8BbzsZTvSThbNOitf00Nl/2TdUoUYMWH69YV7Msv4ay7h0n4DrUQHKRbxMBQtICuHHm5ibabOkhj2bMPwPF9YhXncpWcad1WeIVPFm9o7WRZwgFRyLitS+rd4BW2i2UTNJJSEzG8yaP+Ia89RFubJXVLstnlyUJCXTiOuI0ck6wjlEsl6K1dyGpmQ4Af5QybPX/AOJakSTT6slJ4thy5s/pAEdsrAmZJ3kggep4CKUtcsy5ikirEimkX7fo+oX04E/CKQvmygz1HnmKcID3/tXaPvn1jIi+EeJjIB/2235uF6hG9iCc2yFHBICeHxisrbaMHiJW6krBfiCzA9atBZdpnJL4ypz9refuaxHve0qmSwJkpO9QKAIf2zgF3Z21hfmQVvRknXTM5wVRNmJqUqSd5iQW3cIYnLNwRxMCruuwyJoAS8tblCjxSag9OP5RYG0l6KtsqXMwhMvAUJDf8wFAUrR99gB7wCvNmS5ZCgSgzd4gebEBmUsXSRx1eBdj2hVKmETqahZdiCXDDQM3pBX9nC2M1iqXQJdnopWEcq884B3xLSpSQgBTJdQDgJILMQRpV4BwTeSFpLKBStJq9AdPjGiparTNlyJTKUpBJ0AAbef7orzrzEJM/ChBCiRLU6VFLkh6u2pI40pDX9F+08oXnLSosFy1SkKUwcnCpI74G6mAuO7rBNRJQlOFISkJoPupApypEuyypg86gRwaJ8m1JIbSPFpfoYAdblwDtghhtMqkBLSiACT0RCnSoK2iXEQpgF287uExKkkUIaBf0bLUi8pdnWl0qxy1PqFylYVJ64WMOEyzUgXZbuEu32a0AhPhzBiUcsKgUqfoFO/KAWthMVvvozZqhjKlLZ2KcBZKUjglIYNkAItvbyzHGhTliG6Z/MvFR/RHeQlX2oTWCpgWhzTfcK3RpiINOcfQd6S0zE4CkqqCaZB6l+jwCFcl9zJK0hipCjvJqSOaeY4CLAXQCnOOdhuOTKLoQH45n3jtbFGgEANti3SoM7jpCXNt8iWoCatKFfZBLFxu/MCtIc7Rr+s4qPbPZGZOtapgXhQUpSrNwAoKxDCakEOx5QDfa7cUkJUk8S3614xGk3ghYbm+WTvE5NpSsJALuGd+A156wDtljSVGlfvPRiXdhq7wEpcwnXQBtMh7x1sNowz5EwFsCwCeSt1XsYDCyTElgrdY61ry7xxnS5qAogg4Ri5Ur60gLgv+bhs6yOHFope2WffKgXCqg96+8WftdezWFKmrNSG5OnFWKTuy/wBIBQUGYkFRSAWIDuQOKdWzDwBbDGRC/wC1cr/y/wDvEewFk3vsmkgqlliRRGnHgYW75sowpCkunCKEUcUNDFtWWzgKKmYkZaDpCtf2zJnLUUjf4UrzPDPOAp++rCCl5aVJKBkknIV3QcjBW57QqbJ8AUJWhSaEEFSkUUdPtK7wb2qutFmAs4ViWpO+pI8rjIPCrsdOwThJWCShTlT0UlwxL6htaBoAnNsfhzSFDC2NJ+6d5QSqurI94Az7OZalhO8kJCgCAXJS+eZSqLI2vu8BSMJB8QJKgS4dVVaB9xy9M8qwmWqcnGk7qQN1iQQKAuau6Q3q0ACtFgMskFASnzgPiDZirAlukctndnPHmLmKThSFbgSWOJ8W6dAB8tYkzCghCVKIKiFBLkJGIgkJOeFnqOkN9ykLQ6CMDqFE4BiBar+ajUAgI1qtdpUU768WJkmUTj4h6gEjifeLI2Q2om2mWUzZKkrSWC2YTAk4StvsnFRu4pCfY7L4k9aADgbGakkkMyQQciTVqRIs14WiUVCXjSon6spSDKXkWJzzGEADIiAsO0TWopu2jwLtiBnES0X7OkoCrRKIlqYADCotV6A0Uo4QBVgTGl2pNqBUhK0JPGiUV0xVJ0gIs6sR1SqxvbLEqWaK8Ry1BU5uQHy5xvYyFQHkuzPGky7HzgxLssdFyhAIV6bHS1LE1Dy5qS6ZqDhWkjIg/m8WLslf/iyxLmn65FFaYv4x14aQInyYG2uwhVQ6VCoUKEHiCMjAWWhIAYRxnJhHse2c2Tuz0GYkfbT5u6cj1HpBix7aWaccKZgxM+EulTdFVgCUxGZ9oVLxnp8ZQLDQ+xp3EE712jEpqPSuucJ02ci0KxhTKPDqakQE+dd6XJDtq2vp3gVNs81KjhZQdxVs/wBZx1VapkvLeSctcoxN6IIqQDqDAQ5V4KZlJIIoeX56RLxOOoy6sI2VahnT84HXheAQkqDUrUsOvSAN7b7SyvCTKG8yaajJs9KUiurvuuQneSl+DqJHo8DZd/G0T1kgGWkUDMTkAXzqSTBf9nYBSag66jkYCb4Y+6n0/vGRGxHiYyA+hymrj9ZiI9qt4loJUyV4cyPRz3yjta0KUgFBIU7jnyOkBbzSiaMOL6wDI5OKEA8QaZwCLb7qmTJi5imJUcyp4Wb2sBs6xOxAA0OtDr2MOlru4y6rBb7KXz/sIA3zYDMlrJIoNchyA+UAQtk/xbCmcmYMQeWCkhTnCKhAqDQZt5RkM1CasAuMRZKiRhLAKqxCfMSCDnQNWLSsN3ybLY0SpaFLmeGmYpeEbuIA1V9kO7AnQxWW0VvnBKvDx1LBKZaFD+ZehOiRWAiXXIE0olqwpUtmUU4lbrLw0oKBmyDw73ddqJYwUUok0AdgTUgDUkCvKECz2SZLSidMWRMDqOEAnCTQbtB5ak6lq1hw2RvxU2ct5SpYCRvEviLtSjAAd6wDMm7USErWHxK+HCvPpGXYlQ3lYVV3RplQuda5DhGs+dLJZZExeiQSQMhxbM6xKsRDMA2VCzhsw3cwGk6yieAieZxQVOEpqMWinarVoIITk2mTJCZSQo4aqmEuHpVOZXlmYhTN1ySoBNXT15v+dY5WbaUJOI4sJDOkhzX+MVgI1g2btSj4k+aog1woZDjmo6dIj2e9EInBKaA01IcHLEczDHfFsUUfvvCla7hUtXINT0hJF62eXaRJSipGcxOFROueRHKAseyBw8aWhEcbpnukCCC5LwAeYiI6pMFplmjguzwAedZHiLZNlETF+IpIOAuE6qPxbjBtchqnIZxrd1iKpgnEEJRRIycnSAEz7vWtRGEv0gJeFzBLqUvAc92uX3gKEQ63rbFEEvloMvaEC+krnJUobsoUf7x68IABY/pAltvOls3DdIi2zaeRMOYfiKQx2C45RlkKRQ65+0ZP2FscwYRLwnQ5Oe1RAJlrv1CEuJi1cADAW0bRrnKSioSSHBLk8jD5bvoxkzZeCWkypqTm5Vi5EE/CAUv6K7UknApLmjkKBHHJ2MABuNQROKSWQp0vwrQ9HEP132JSXBAwfafytxf5wozrimWZRTNQXSWOHe+FYc7glSjLSlRWrVTpVhQ+gSfi0B5jsn3x6/2jIN+BZuX/AE//AJjIC4FebtCPe+vU/wBYjIyAi3x5Zf4fnAG2+RX64xkZAP8AaP3H8o/+uYreb5JHUxkZAL21f7s/iR/RJjvsj/qv/TPxjIyAarD++V/J/wDKIKyP3p6q/qEZGQHS+vIv8PzhbtflR+MxkZAS7H9nqfiIVr1/1Z/Er+qMjIC09nvKOkMUeRkByXEeZGRkBwn/ALib0T/VE2x/6RHQfGMjIBbvf92vpAWd/wCFH8I/qEZGQEWwfu4ljMR7GQBOz/6odR8omS/3078cZGQCttb50xBsOc38KfnGRkBIjIyM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0" name="AutoShape 10" descr="data:image/jpeg;base64,/9j/4AAQSkZJRgABAQAAAQABAAD/2wCEAAkGBhQSERQUExQUFRUWFxUXFxQXFxcVFRgXFRUXFBcUFxcYHCYeFxkjGRUUHy8gJCcpLCwsFR4xNTAqNSYsLCkBCQoKBQUFDQUFDSkYEhgpKSkpKSkpKSkpKSkpKSkpKSkpKSkpKSkpKSkpKSkpKSkpKSkpKSkpKSkpKSkpKSkpKf/AABEIALcBEwMBIgACEQEDEQH/xAAcAAACAgMBAQAAAAAAAAAAAAAFBgMEAAIHAQj/xABAEAABAwIDBgQDBQcDAwUAAAABAAIRAwQFITEGEkFRYXEigZGhE7HwBzLB0eEUI0JSYpLxcoLSFTNTFpOissL/xAAUAQEAAAAAAAAAAAAAAAAAAAAA/8QAFBEBAAAAAAAAAAAAAAAAAAAAAP/aAAwDAQACEQMRAD8AG27w9oGQyk9MvoqnXs5dI0GZ8o19/RH6+GBj3xEZkAdT+arV6ImAMzGXMAzHmTCAZQH73eOYnTtEfP3TbZGBPX8p9yfoIN+wANB75juBn9cEZw6T8Np4jPu3eAHnJ/tKAhYW/wARx5SZ/L5JjtraAFVwe03d7v7xn7yjVOmgr/s62bbhWN1eFwCCIU1vurR1y3/C9NfLkgyoVWqPUN5fbuvtmVSbiIcMj9fjxQT160ApQ2vxKKZAOoRq/voauYbaY5vSAUCpcO3nPd5ev6KHDjB81Yp0TuyeOar0RD0DphVcEJltHZapKwyrCbMOfIQEzTU0e+XqtW6aLcNQWNwcOJ94UFarE8ocevAfmpxz+tUNv94y1upho6DLxepCAVi9MuYSc97e7eKY9IUF5QNH4eUTBjtH4ub7opSYHbuXhYDE8Ygj8O2XWK21A/dl055tHlB+aCG+qB1Oo8aTA8wGemaAMJ34Grg0dhvOP/5VkV4tyOJaD56/NV8PqN3946ADP/afzPqgt1KQGcZCB655DoSB5qpetIbOvGeo+X6o2KO9QOQkkRxzJy8tPRR3FhORyDhLTwDmyCDyy3fQlAoXTpHsZ1k/qoRROWXT299FexC13DEEefLQ+3sq4d4suHijoIkIKdJxaM9M/wBFKK2c+fqsuW5Dt68FWnOOKA7hrt0F5zjPzJIA76+qu27jET4nRJ5EtJPz9h5i7aod0dCf8+Qn1V60qEnnnw/qkZdzA8+iA/QqtDQJIyGQmFiym0gRy7emaxAzCgXtz1PFBsTBY8dNOuUj0M+qd6VoA1LeOWsvB6x5IIqFMOpsE8A09nEsPuW+oRbAqMiXaz8gIPyKBUQ6nUgnwkkDlMgx6taPNNmE0905dJ/tH5IGC1bAVoKvSKstCCOo5UqtVX6lCQhF80szIy58EHpMcuv+FDWfOjjl9cVBa3bKn3Xg9iFfZTEIAt+1z2wdO+fol64rfCJ3TBGWZ4JhxO7jIQhTrIPEuHqgWcTx8uaZ4BIld5rVDyGaYNsLsMO6NUDw6PJBarUvCD0VCtQzlFTS4FQ1LfkgisbqCE6YLcgxzSXRoSUfw15bCB9t6chW2WwyQnCb8HIo5TQROtcoQytb7u888BA6Z5+wamABCMbZ4Q0cTn24n3QBKNxDBlkDMcTEEAf7iB/tKqY3W3qAH0Y1PzE/0rZj5z4SA1vMnOSOQE5d/Kri9YQQNA1vly9p9EC5WqEMA45H8FXsqpnc5/QH1yRC4pZfXOZ9vdCqQLak8fr69UDTht1vQJ6x3EAnrLvdMrraWRymPUj5FJGB3gFYzwGXqE74HTr3E7jP3Z0e8wDwkal2UcIQKeOWpiHA5ZteJI8zw80tUgRUAPbvMwPPT0XZ6mxNV7YPwz03na853Uk7SbDVKTpDS08tWkc2me34wgWa1hLQR6+XyQs2xBn6+sk34aMoc3MEgt6dPPe/uVO/woMP9Jza7plHp+fJADbXIHQ+2kE/XBFcFfuuzAJ/5En1kRJ0nkqVxa7sg5azlOkgHqJj3UlI7tQEcW5Hjpp67vogYZ6n1jXisQWpeOBgCRlz5SsQdrp1PD5IZd0w4g9ZU77jJV3lBBUtg6ZEyjeG09M1To0widqIQFKQVpiq0nKzTKCw1a1GSvWFbkIEDaX7PKbyatq91rXzO/TyY5x1NRmjp56pc/bcUtgA8U6403vFTdoPvQDnmdANCut16EhBrvDiT0QKeytV9drnV6e46dA7ebHR0DOenLgj99aDcMckSs8NDRoFNdWcthB8345476ow/wAJiPKfxRMYaWbvh/NH8b2cFK/c8t++N4GMsvCfPT1Vgta9s6R+CBcfTPEKpVBR64o8YMITedkFe3Zn5Jlw2g1zYKA2dqYPPgprOhXmG1S3PkJHsgYqINMwfVMFhdZBArHCKhjeqOf3j8Ajtrh5agKtqZKhiroBcRpp30EdZiFdptUF7SkjieHpEnyQJ7bN5gNbJdxdIAB6aknPyHJQ4vaimwNmXEyev+TujzTPVcymCXHnn0GvyA+sgNY/Eqb7gZ1YzjlmMuA0Pc9MgX8TYW7reMSeJ8RgD65Kr+xkmYyA16j9fwTbZbNPq1C9wzJ8mxwnnw7noid/s0GtAaNM+5+svJAj4TgxfVBI8IOY58YPTPNM2J7fNtXik0EvESNGt5Ann0XuGNDHQeaVdpbSmy6eKst+Id5lTVjpAkO/lIM+UIHKy+06rvsLmNFMkbxkkgHiMl0l5Zc0Y4OEg8jwK4ZbWzfhw1wdllBldW2JxEOoMA4CD0IyIQLN/gxbUmM5IcOo1+Q9FQurHeD2xIDZA555jzg/3Jzx8AVT1g+0fggF0Y3iBo2PRzj+HsgRbu3JAOuRE6TDokdZj2Q6o3dmP4Q6OwJI+SN3zyx8DOaj46eJsD1aUCuH71QtGkAE8w0A+pMCO6C/YXjW02g6iRoOZ6LEJq0oJBGY16dNOGixB16o/NSNOSicMlvTCC7QOSvW70PoFXWIC1B6uU3oXQerzHoLzHKVpVVjlO1yCQtUFVil31DWqIKvxYMDVStPNL1PH2Gu9sjwmCidbHKbBmRPcIAG2+HB1Iu4s8QjUxqPMfgka2uZb4YDZGuuaa9rNp2vZuNzLsvJLdGylnh0IHSSgr3r/Dkg9Ju++EUvWw2EGo1gypmYnXugJU2eLdAzRnCtnnF28dFpgNFtSpI4ZSnejbgAQgitLENEQrJYsD4WxKCAqvckwYjv0VlxVWsUAp+GGq4bxMcByGonrofTiAitlgjAcwPmt6OWivMdkguW1sAIAAUeIWUtKkoVlNcOlpCDn+0OHCjb1K5nwCYHf9Vzy8xxtdkPaek5p+28xQ0bWpSIJ+MHMngA4QT6TCCbO/Z8bqk15cKbToSJceoGUDqgUrS3gywkdl1L7N7k77mHi1r/ADOR+QQm+2Co20E1KjuYO6AemQlNex+HfDmq5u6XRA/laNB34+aC3j5mtA4NaD3kn5EIBemAdJOk6c/Tj/lMtekXFzozP18skv4xQ3WknM8uZOknkg55jl34zufwtiTpJ0k+ZCmt7QUGbzoNV0xPAniRzM7xHSNZkxRwCCHvggEmNZfvDhxggD/4gE5ioaJe8v4NBgjQEzJH+luh4lxcgEVKJBy+Q8zrrKxVL+s1tRwc15I1jQGPujtp5LEHWGrZoQfDseZUzBGaLU6oKCZjldo1EPK3o1UBqjUVunU0QihWhW6VVAWp1FO16G0akKyKiC0aqq3txA9l46ohV3fjeEnRBRx/BmGXwJIgnjkFx7EKRo1fC45g95BhddxjHaTWH4jg0Hmc/ILmGIFlW4Bp+INBPSSZAPZBdw61cWtc+XOkf4TQ6p4ZyAAyCBWFF4ZJ1jTl0RWnVBaN46DQIAt/JJPVLuJM4/WSaLpoMxoljFaJk8kDNsRW3KYBOeZ9SU+291lquWbPXsCE6WmITCBidUXoqIUy8UjboILr6gKgec1D+0g9+SwVhH4IJ6b1K2qVR+OFOx4QE6deFu/EBzVENMLR9oSgItZSrj+EnyK3wux3TmRHBLFHBHUnl7HkE6jh5hXKF3VbMuGfFAw4n8LIuDZGhIBhQ0vFpk0cOfdBmPl0kyeZRGnfNaNUBLcyVG8wrfM+nTr3VWrtFTaQC4TwAzJ7AZlTUsSqv+5RqRzdFP2eQ72QDcQwVzwGtHTLLPQZnQASe/M66/8ApYtZuNidekjSf6Rll05o2yhXdqabexc78Apm2Nb/AMjf7D/yQL9D7P6bWgbx6niTxJ6k5+axMP7FX/8AIz/2z/yWIFzaL7JqTyalo79nqa7ozpOPVnDuISV/1WvZ1RRu2Fh0DtWO/wBLvwyK7sChePbO0bumadZjXA8xmOoPAoEO1xBrwCCrAqpSxzALjCnyN6rbTk7MuZ/q6dVesMeZUaCDkUDPTulco3A5pap346KxSv0DSy4VllbqlpmJAcVrUxknJvqgOX1//C3Mn27pXxDDnF5e57nM4hp3S3sFpdXD907pzSLjGPXNFzv3oPSMuyBgxbCrYs3vvHm4y5LuHPDZAIAn1S5Xx+pU+9l0bIU1rdGQYOUZcEHSfiSyGjutKOHu5rbZTDbusN5lFzabs997SxufFsiXDtknK22NP8dUn/SAB5aoEa6ty0Jaxepmuu1Ni6ZyLqnqPyVWw2Gs21C57PingKsPaOobET1IPkg4raYhuviU2YfiwgZrqtxgFk/J9rbOjLOjTJ8ju5Ia/wCz7Di6RRLSODatUN5xu78DyhAn08W4ak5ADMk8gOJTBh+z9xViW/Caf4n5HyZO9PQwmq3wClSO/Qt6LDESxjGujlvRJ9VTusaBaW6OHsRlEeqC3gmH06B8JJcdXOjeI5dAqW3dSm2kKgIFQOAkauBmQecRPl1S8/aB0xD3PmA1rTJynXRo/qJA6zkosNwZ1zX+JfODgMmUKbnbjO78i889B7QFKliM8USoXiqbXbP0rV1N9CWte7dcwuLhO6XBwk5aHLTNU6VzCBlpXfVTHEOqWRdKOvioGuiBgr4gOaEXWMgTmgQxGrcOLKDC8jIu0YO7vwEnojmGfZ26p4rh+9/To3tHHzQDqWO1Krt2i0vPPRo7u09Ew4fsxUqQa9R3+hhLR2LvvHy3Ux4fgdKiAGNA6ogykgqYbhFOkIpta3nGp7nU+comyivabFYYEEYoLcUlMF6gh3V6pgsQSOatQeCkWjwgp4jYNqtLXAEHguI7abFVLJ7q1tO5Mup8O7eRXeAUKxiwbUaQRqCg+fLTaefvZFX2Yz1VfbbZQ21Ylo8DjI6E8EtbhGhKDoNrigPFXmYk0cVzIXD26OKg/wCu1iSN4eiDo2JbSta05hc8xfFDVceSq1ajnfeJPdaBiCWg1P32e7ONrVmvq5saWktOjjOQPTJJ2HWslP8Agtf4YA5wfSR+KDuFC5BGSq39wGGRx1/NJeGY+4CJnzRuwuviOJdmIM8tEHl1jBa49gY+uyCvx4NqEHKc2/iFttIdyHtdO76wdWnn36IMK9OpyIOoOiDXENoqjXktOR1H4qOjtW4P3pnQOHbophVY37rGSP4oGXmg93hgJJaQCc+ckoH+x2zphsudHSDPoucX+1bqlzVcwHxPc4SZAk6Za/WqG06VQuLaj8v5RAH5ohc29NrPAACB2PaUFxl1Vc2d6DrGkreltSafflxShU2tDcmgvIy5N9ePkhxxkucXO1PL8EDnfY2+4cHPOTfut5cz3WrsQA4pROOQvLJ1a6qCnRBJOp/hHUoGC4x/MBsucTDWtBLieQA1THgOwVWuRUvCWtyIotOZ4/vHD/6j14IrsdsTTtYcRv1jrUOvZv8AKE7UqaCth2E06TQ1jQ0NyAAAA7BEQxar0vhBhW7GqEOUzUEzApGlRSt2oJgVuAo2lSNKDaFixYg2C9K8lYgjfko64kLeqdVHvSAgT9r8FbWpuBC4jd2hY8tOoJC+icTpyFxrb7D9ysHjIOyPcfp8kCbXZkhlOnr3RWuVQpjVBm4t2U816FI1AUsGQi9G+3CCdND25oJbVkRaZCBosbgGCHeyabXHBRZlMrllC7fRORMInSxd1TLe+QQMeJ4vvgjLPTzQ1xh4Iya6A7lJ0PRRMpTmSvXUjBBP1zQem6LKjmkmNQeY/RSVsSkQzhxVG7e6AYkhRMxlrRG4JQQYg15Ms81lPDKj2nfflGYVC82iawyTJJ0bwVe52xEQwOJ65DzQGLfZ6mRJhT2+zFvUygDrolmjtE/djd9/0WtPFqo+6YngAgNbRbJUgabKE/EccxJMjiTPJP2x+zDbamAAJ/iPElCdjcEd/wByqS6o4DM8BqGhPFMQgvURAVoKnTKtBBhrrQV5Q3F7v4bHO5Fe4bX3mgoCzCp2lU2vVim5BYUrHKBqka5BO0qQKBpUoKCQd1i8C8QSL1ahelBVu60ea8pnILa6o7w6jNRsOSCG7bIK5b9ptv8Aut7k4fOF1Squafar/wBmO59Ag5HWqpj2O2AqXe6+oTTpnMR99w8/uj37JYoND6lNp0c9jT2c4A/NfR2y+Htp0weg9kAOh9lVkxo3qW8ebnOJ9ysf9nli0E/s9IwP5QfmmK8qVd4jIMOh/iz6cuqs0sPAaJz7590HM8W2HokeBjaY1Bad0fklS9warQ0O+33/AFXZcUwZrm6aaJdusOByI4IOaUL5pEO/VeupgHea5Wdo8BLSXMEH5pcDqnAIGNu0G4PFGXGVVdtmDkGuPXL80u1rd5+9PZast4QGbnaKo7QAe6DXFZzjLiT7fJTsC8fSQUXMUTGS4BXXU15Z0ZegtU6KYdlcI+LVBI8LfmhrKPquibKYcKdMc+PcoGjD7fdaArvFQW7lMEG/xIVmhXVOoJXrTCCjtew/AeRxBn01WmB1/A3sFtjlWaRCC4Dd+Bo5ZemSBxpVVcouQW2r5IlQqoCLFIFXpuVhhQSNUgUYUrUG4KxYGrEEsLFgXqCKoFSJgkK+9D7rJwPkg8qFcy+0yp4HdAV0uqciuTfaldAU3dQg5jhNLfrM/p8f9sEe8LueA7WN+FP8u7P4riGAMO85w1GXkm20uy0bzND94IO7ftzH0t5haQ4azlHdALzaVtFvicMuvy5pOqWjRZve2q9pc0kBry3xHSAFzGphdw14e8uqxxcS4xx1lB3GptNvZc1vQrgnNIWCMBaHNe6DwyPlmMv0THTxFtNvEnmY+QQe7QWIcMuqRxYQ+OB+ac6mJbzc+OiBvaPiNjmgD3OGdELrWEJtvmBBbimgBPtYWppIpWpKq+kgF1Ka2w+n4ipqrVthg8TkBvDbbeqNHVdBsG7oCS8DZLz0CbravkAgO2rlaQy0riFeY7JBMHL1zYzWgat0AfGB4SlrCq2697es+R/wm6/aCEl4k34VUO4HI9igaLS5Rq2uEnWl1kEYtb7gga6NZWqb0CtroZInSroCTHKdqo06ytU3oJwsXkrEE69Wkr0lB45Ub1uWWqvEKCqzJAv4higawuJgQuH/AGjYx8V4aDqfYLtDsJp1aj2VAXQ77pJiDmMsuaq4j9mFjW+/QaD/ADNLmu9WkIPn3Cq5Y6R59k20i2oN6mQCdRwTFjn2J7kutKxGv7urmD0D25t8wUm3+z13bk79B4/qaQ5h8wZ9QEF79tqNMODo6ZhXLXF8/EHBo1O7I+SWHYpVY3NhnkclYtdqT8MsfTAJy3vMIL9tiUVqhpz8MnLh0J6SilS8LuKH4VVpRw9URurmm1vhInmgylV3RJMngFHSr+OeAVHXjr7KXegQOCC3XuJVGtUkrWrVhU6lRBtVqKo96x9RV31EGlUrWwqQ8jmo61RRW0mo0NBcSYAAkmeAA1QP2ylo6o/dbqTmeQHFPw2GY5s/GqB3MbsehGnmhWxGyNSiN+o4AujwATHQunM9h5lP1CiOSDnj6NW2q/CqkGQSyo3Jr2jI5H7pEiRnqMyjFncJgxrAmXFPddkWneY4atdBExxGcEcfQhUtQWPcx2TmmCPx7EQfNAcat3BVaT+SmNRBVuqchKuPWchNlY5INiLAQUCjY3xb4HajTqEVt77NL2M0S07wyIVWljA4mD3QdDtMQ6oza3vVc0tsfbl4h6o/h+OtMZ+6DoVvWROg9KWG4hvxCZrRyAkCvVo0ZLEE8rcLFiD3dWrmrFiCpWtQc4z5rdgyCxYgjqMQu7sgeAXqxAt4nsnRqTLADzCTsY2BAB3YWLECRfYEWTBII5GPkUNZXqMOZmOBMrFiAlb48IzH15K3/wBYaf8ACxYgideyoaleVixBE5y0pUi9zWjVxAnlJiVixB1zB9nbWjTaG0Kb3kQX1Gte8zrJcOfAZIlhWztvRqGpTo0mPdkS1jW5chH3R2iVixAyUDEZIgwrFiCcpd2gwnfIfTgVAAOjhOh6icj9DFiCrQwyoBmW+pP4Kc4c/m33XqxBWr2bxpHqhtbCqjj/AAjzWLEELNh6bzNQl3QeEe2aMWGyltS+5Qpg8TuguPcnMrFiAtRwikBlTZ/aPyQvGNg7euCQ0U38Hs8J8wMiO6xYgBYVZ1bar8GpB5OGjhzjUJ7sRksWICIWLFi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2" name="AutoShape 12" descr="data:image/jpeg;base64,/9j/4AAQSkZJRgABAQAAAQABAAD/2wCEAAkGBhQSERQUExQUFRUWFxUXFxQXFxcVFRgXFRUXFBcUFxcYHCYeFxkjGRUUHy8gJCcpLCwsFR4xNTAqNSYsLCkBCQoKBQUFDQUFDSkYEhgpKSkpKSkpKSkpKSkpKSkpKSkpKSkpKSkpKSkpKSkpKSkpKSkpKSkpKSkpKSkpKSkpKf/AABEIALcBEwMBIgACEQEDEQH/xAAcAAACAgMBAQAAAAAAAAAAAAAFBgMEAAIHAQj/xABAEAABAwIDBgQDBQcDAwUAAAABAAIRAwQFITEGEkFRYXEigZGhE7HwBzLB0eEUI0JSYpLxcoLSFTNTFpOissL/xAAUAQEAAAAAAAAAAAAAAAAAAAAA/8QAFBEBAAAAAAAAAAAAAAAAAAAAAP/aAAwDAQACEQMRAD8AG27w9oGQyk9MvoqnXs5dI0GZ8o19/RH6+GBj3xEZkAdT+arV6ImAMzGXMAzHmTCAZQH73eOYnTtEfP3TbZGBPX8p9yfoIN+wANB75juBn9cEZw6T8Np4jPu3eAHnJ/tKAhYW/wARx5SZ/L5JjtraAFVwe03d7v7xn7yjVOmgr/s62bbhWN1eFwCCIU1vurR1y3/C9NfLkgyoVWqPUN5fbuvtmVSbiIcMj9fjxQT160ApQ2vxKKZAOoRq/voauYbaY5vSAUCpcO3nPd5ev6KHDjB81Yp0TuyeOar0RD0DphVcEJltHZapKwyrCbMOfIQEzTU0e+XqtW6aLcNQWNwcOJ94UFarE8ocevAfmpxz+tUNv94y1upho6DLxepCAVi9MuYSc97e7eKY9IUF5QNH4eUTBjtH4ub7opSYHbuXhYDE8Ygj8O2XWK21A/dl055tHlB+aCG+qB1Oo8aTA8wGemaAMJ34Grg0dhvOP/5VkV4tyOJaD56/NV8PqN3946ADP/afzPqgt1KQGcZCB655DoSB5qpetIbOvGeo+X6o2KO9QOQkkRxzJy8tPRR3FhORyDhLTwDmyCDyy3fQlAoXTpHsZ1k/qoRROWXT299FexC13DEEefLQ+3sq4d4suHijoIkIKdJxaM9M/wBFKK2c+fqsuW5Dt68FWnOOKA7hrt0F5zjPzJIA76+qu27jET4nRJ5EtJPz9h5i7aod0dCf8+Qn1V60qEnnnw/qkZdzA8+iA/QqtDQJIyGQmFiym0gRy7emaxAzCgXtz1PFBsTBY8dNOuUj0M+qd6VoA1LeOWsvB6x5IIqFMOpsE8A09nEsPuW+oRbAqMiXaz8gIPyKBUQ6nUgnwkkDlMgx6taPNNmE0905dJ/tH5IGC1bAVoKvSKstCCOo5UqtVX6lCQhF80szIy58EHpMcuv+FDWfOjjl9cVBa3bKn3Xg9iFfZTEIAt+1z2wdO+fol64rfCJ3TBGWZ4JhxO7jIQhTrIPEuHqgWcTx8uaZ4BIld5rVDyGaYNsLsMO6NUDw6PJBarUvCD0VCtQzlFTS4FQ1LfkgisbqCE6YLcgxzSXRoSUfw15bCB9t6chW2WwyQnCb8HIo5TQROtcoQytb7u888BA6Z5+wamABCMbZ4Q0cTn24n3QBKNxDBlkDMcTEEAf7iB/tKqY3W3qAH0Y1PzE/0rZj5z4SA1vMnOSOQE5d/Kri9YQQNA1vly9p9EC5WqEMA45H8FXsqpnc5/QH1yRC4pZfXOZ9vdCqQLak8fr69UDTht1vQJ6x3EAnrLvdMrraWRymPUj5FJGB3gFYzwGXqE74HTr3E7jP3Z0e8wDwkal2UcIQKeOWpiHA5ZteJI8zw80tUgRUAPbvMwPPT0XZ6mxNV7YPwz03na853Uk7SbDVKTpDS08tWkc2me34wgWa1hLQR6+XyQs2xBn6+sk34aMoc3MEgt6dPPe/uVO/woMP9Jza7plHp+fJADbXIHQ+2kE/XBFcFfuuzAJ/5En1kRJ0nkqVxa7sg5azlOkgHqJj3UlI7tQEcW5Hjpp67vogYZ6n1jXisQWpeOBgCRlz5SsQdrp1PD5IZd0w4g9ZU77jJV3lBBUtg6ZEyjeG09M1To0widqIQFKQVpiq0nKzTKCw1a1GSvWFbkIEDaX7PKbyatq91rXzO/TyY5x1NRmjp56pc/bcUtgA8U6403vFTdoPvQDnmdANCut16EhBrvDiT0QKeytV9drnV6e46dA7ebHR0DOenLgj99aDcMckSs8NDRoFNdWcthB8345476ow/wAJiPKfxRMYaWbvh/NH8b2cFK/c8t++N4GMsvCfPT1Vgta9s6R+CBcfTPEKpVBR64o8YMITedkFe3Zn5Jlw2g1zYKA2dqYPPgprOhXmG1S3PkJHsgYqINMwfVMFhdZBArHCKhjeqOf3j8Ajtrh5agKtqZKhiroBcRpp30EdZiFdptUF7SkjieHpEnyQJ7bN5gNbJdxdIAB6aknPyHJQ4vaimwNmXEyev+TujzTPVcymCXHnn0GvyA+sgNY/Eqb7gZ1YzjlmMuA0Pc9MgX8TYW7reMSeJ8RgD65Kr+xkmYyA16j9fwTbZbNPq1C9wzJ8mxwnnw7noid/s0GtAaNM+5+svJAj4TgxfVBI8IOY58YPTPNM2J7fNtXik0EvESNGt5Ann0XuGNDHQeaVdpbSmy6eKst+Id5lTVjpAkO/lIM+UIHKy+06rvsLmNFMkbxkkgHiMl0l5Zc0Y4OEg8jwK4ZbWzfhw1wdllBldW2JxEOoMA4CD0IyIQLN/gxbUmM5IcOo1+Q9FQurHeD2xIDZA555jzg/3Jzx8AVT1g+0fggF0Y3iBo2PRzj+HsgRbu3JAOuRE6TDokdZj2Q6o3dmP4Q6OwJI+SN3zyx8DOaj46eJsD1aUCuH71QtGkAE8w0A+pMCO6C/YXjW02g6iRoOZ6LEJq0oJBGY16dNOGixB16o/NSNOSicMlvTCC7QOSvW70PoFXWIC1B6uU3oXQerzHoLzHKVpVVjlO1yCQtUFVil31DWqIKvxYMDVStPNL1PH2Gu9sjwmCidbHKbBmRPcIAG2+HB1Iu4s8QjUxqPMfgka2uZb4YDZGuuaa9rNp2vZuNzLsvJLdGylnh0IHSSgr3r/Dkg9Ju++EUvWw2EGo1gypmYnXugJU2eLdAzRnCtnnF28dFpgNFtSpI4ZSnejbgAQgitLENEQrJYsD4WxKCAqvckwYjv0VlxVWsUAp+GGq4bxMcByGonrofTiAitlgjAcwPmt6OWivMdkguW1sAIAAUeIWUtKkoVlNcOlpCDn+0OHCjb1K5nwCYHf9Vzy8xxtdkPaek5p+28xQ0bWpSIJ+MHMngA4QT6TCCbO/Z8bqk15cKbToSJceoGUDqgUrS3gywkdl1L7N7k77mHi1r/ADOR+QQm+2Co20E1KjuYO6AemQlNex+HfDmq5u6XRA/laNB34+aC3j5mtA4NaD3kn5EIBemAdJOk6c/Tj/lMtekXFzozP18skv4xQ3WknM8uZOknkg55jl34zufwtiTpJ0k+ZCmt7QUGbzoNV0xPAniRzM7xHSNZkxRwCCHvggEmNZfvDhxggD/4gE5ioaJe8v4NBgjQEzJH+luh4lxcgEVKJBy+Q8zrrKxVL+s1tRwc15I1jQGPujtp5LEHWGrZoQfDseZUzBGaLU6oKCZjldo1EPK3o1UBqjUVunU0QihWhW6VVAWp1FO16G0akKyKiC0aqq3txA9l46ohV3fjeEnRBRx/BmGXwJIgnjkFx7EKRo1fC45g95BhddxjHaTWH4jg0Hmc/ILmGIFlW4Bp+INBPSSZAPZBdw61cWtc+XOkf4TQ6p4ZyAAyCBWFF4ZJ1jTl0RWnVBaN46DQIAt/JJPVLuJM4/WSaLpoMxoljFaJk8kDNsRW3KYBOeZ9SU+291lquWbPXsCE6WmITCBidUXoqIUy8UjboILr6gKgec1D+0g9+SwVhH4IJ6b1K2qVR+OFOx4QE6deFu/EBzVENMLR9oSgItZSrj+EnyK3wux3TmRHBLFHBHUnl7HkE6jh5hXKF3VbMuGfFAw4n8LIuDZGhIBhQ0vFpk0cOfdBmPl0kyeZRGnfNaNUBLcyVG8wrfM+nTr3VWrtFTaQC4TwAzJ7AZlTUsSqv+5RqRzdFP2eQ72QDcQwVzwGtHTLLPQZnQASe/M66/8ApYtZuNidekjSf6Rll05o2yhXdqabexc78Apm2Nb/AMjf7D/yQL9D7P6bWgbx6niTxJ6k5+axMP7FX/8AIz/2z/yWIFzaL7JqTyalo79nqa7ozpOPVnDuISV/1WvZ1RRu2Fh0DtWO/wBLvwyK7sChePbO0bumadZjXA8xmOoPAoEO1xBrwCCrAqpSxzALjCnyN6rbTk7MuZ/q6dVesMeZUaCDkUDPTulco3A5pap346KxSv0DSy4VllbqlpmJAcVrUxknJvqgOX1//C3Mn27pXxDDnF5e57nM4hp3S3sFpdXD907pzSLjGPXNFzv3oPSMuyBgxbCrYs3vvHm4y5LuHPDZAIAn1S5Xx+pU+9l0bIU1rdGQYOUZcEHSfiSyGjutKOHu5rbZTDbusN5lFzabs997SxufFsiXDtknK22NP8dUn/SAB5aoEa6ty0Jaxepmuu1Ni6ZyLqnqPyVWw2Gs21C57PingKsPaOobET1IPkg4raYhuviU2YfiwgZrqtxgFk/J9rbOjLOjTJ8ju5Ia/wCz7Di6RRLSODatUN5xu78DyhAn08W4ak5ADMk8gOJTBh+z9xViW/Caf4n5HyZO9PQwmq3wClSO/Qt6LDESxjGujlvRJ9VTusaBaW6OHsRlEeqC3gmH06B8JJcdXOjeI5dAqW3dSm2kKgIFQOAkauBmQecRPl1S8/aB0xD3PmA1rTJynXRo/qJA6zkosNwZ1zX+JfODgMmUKbnbjO78i889B7QFKliM8USoXiqbXbP0rV1N9CWte7dcwuLhO6XBwk5aHLTNU6VzCBlpXfVTHEOqWRdKOvioGuiBgr4gOaEXWMgTmgQxGrcOLKDC8jIu0YO7vwEnojmGfZ26p4rh+9/To3tHHzQDqWO1Krt2i0vPPRo7u09Ew4fsxUqQa9R3+hhLR2LvvHy3Ux4fgdKiAGNA6ogykgqYbhFOkIpta3nGp7nU+comyivabFYYEEYoLcUlMF6gh3V6pgsQSOatQeCkWjwgp4jYNqtLXAEHguI7abFVLJ7q1tO5Mup8O7eRXeAUKxiwbUaQRqCg+fLTaefvZFX2Yz1VfbbZQ21Ylo8DjI6E8EtbhGhKDoNrigPFXmYk0cVzIXD26OKg/wCu1iSN4eiDo2JbSta05hc8xfFDVceSq1ajnfeJPdaBiCWg1P32e7ONrVmvq5saWktOjjOQPTJJ2HWslP8Agtf4YA5wfSR+KDuFC5BGSq39wGGRx1/NJeGY+4CJnzRuwuviOJdmIM8tEHl1jBa49gY+uyCvx4NqEHKc2/iFttIdyHtdO76wdWnn36IMK9OpyIOoOiDXENoqjXktOR1H4qOjtW4P3pnQOHbophVY37rGSP4oGXmg93hgJJaQCc+ckoH+x2zphsudHSDPoucX+1bqlzVcwHxPc4SZAk6Za/WqG06VQuLaj8v5RAH5ohc29NrPAACB2PaUFxl1Vc2d6DrGkreltSafflxShU2tDcmgvIy5N9ePkhxxkucXO1PL8EDnfY2+4cHPOTfut5cz3WrsQA4pROOQvLJ1a6qCnRBJOp/hHUoGC4x/MBsucTDWtBLieQA1THgOwVWuRUvCWtyIotOZ4/vHD/6j14IrsdsTTtYcRv1jrUOvZv8AKE7UqaCth2E06TQ1jQ0NyAAAA7BEQxar0vhBhW7GqEOUzUEzApGlRSt2oJgVuAo2lSNKDaFixYg2C9K8lYgjfko64kLeqdVHvSAgT9r8FbWpuBC4jd2hY8tOoJC+icTpyFxrb7D9ysHjIOyPcfp8kCbXZkhlOnr3RWuVQpjVBm4t2U816FI1AUsGQi9G+3CCdND25oJbVkRaZCBosbgGCHeyabXHBRZlMrllC7fRORMInSxd1TLe+QQMeJ4vvgjLPTzQ1xh4Iya6A7lJ0PRRMpTmSvXUjBBP1zQem6LKjmkmNQeY/RSVsSkQzhxVG7e6AYkhRMxlrRG4JQQYg15Ms81lPDKj2nfflGYVC82iawyTJJ0bwVe52xEQwOJ65DzQGLfZ6mRJhT2+zFvUygDrolmjtE/djd9/0WtPFqo+6YngAgNbRbJUgabKE/EccxJMjiTPJP2x+zDbamAAJ/iPElCdjcEd/wByqS6o4DM8BqGhPFMQgvURAVoKnTKtBBhrrQV5Q3F7v4bHO5Fe4bX3mgoCzCp2lU2vVim5BYUrHKBqka5BO0qQKBpUoKCQd1i8C8QSL1ahelBVu60ea8pnILa6o7w6jNRsOSCG7bIK5b9ptv8Aut7k4fOF1Squafar/wBmO59Ag5HWqpj2O2AqXe6+oTTpnMR99w8/uj37JYoND6lNp0c9jT2c4A/NfR2y+Htp0weg9kAOh9lVkxo3qW8ebnOJ9ysf9nli0E/s9IwP5QfmmK8qVd4jIMOh/iz6cuqs0sPAaJz7590HM8W2HokeBjaY1Bad0fklS9warQ0O+33/AFXZcUwZrm6aaJdusOByI4IOaUL5pEO/VeupgHea5Wdo8BLSXMEH5pcDqnAIGNu0G4PFGXGVVdtmDkGuPXL80u1rd5+9PZast4QGbnaKo7QAe6DXFZzjLiT7fJTsC8fSQUXMUTGS4BXXU15Z0ZegtU6KYdlcI+LVBI8LfmhrKPquibKYcKdMc+PcoGjD7fdaArvFQW7lMEG/xIVmhXVOoJXrTCCjtew/AeRxBn01WmB1/A3sFtjlWaRCC4Dd+Bo5ZemSBxpVVcouQW2r5IlQqoCLFIFXpuVhhQSNUgUYUrUG4KxYGrEEsLFgXqCKoFSJgkK+9D7rJwPkg8qFcy+0yp4HdAV0uqciuTfaldAU3dQg5jhNLfrM/p8f9sEe8LueA7WN+FP8u7P4riGAMO85w1GXkm20uy0bzND94IO7ftzH0t5haQ4azlHdALzaVtFvicMuvy5pOqWjRZve2q9pc0kBry3xHSAFzGphdw14e8uqxxcS4xx1lB3GptNvZc1vQrgnNIWCMBaHNe6DwyPlmMv0THTxFtNvEnmY+QQe7QWIcMuqRxYQ+OB+ac6mJbzc+OiBvaPiNjmgD3OGdELrWEJtvmBBbimgBPtYWppIpWpKq+kgF1Ka2w+n4ipqrVthg8TkBvDbbeqNHVdBsG7oCS8DZLz0CbravkAgO2rlaQy0riFeY7JBMHL1zYzWgat0AfGB4SlrCq2697es+R/wm6/aCEl4k34VUO4HI9igaLS5Rq2uEnWl1kEYtb7gga6NZWqb0CtroZInSroCTHKdqo06ytU3oJwsXkrEE69Wkr0lB45Ub1uWWqvEKCqzJAv4higawuJgQuH/AGjYx8V4aDqfYLtDsJp1aj2VAXQ77pJiDmMsuaq4j9mFjW+/QaD/ADNLmu9WkIPn3Cq5Y6R59k20i2oN6mQCdRwTFjn2J7kutKxGv7urmD0D25t8wUm3+z13bk79B4/qaQ5h8wZ9QEF79tqNMODo6ZhXLXF8/EHBo1O7I+SWHYpVY3NhnkclYtdqT8MsfTAJy3vMIL9tiUVqhpz8MnLh0J6SilS8LuKH4VVpRw9URurmm1vhInmgylV3RJMngFHSr+OeAVHXjr7KXegQOCC3XuJVGtUkrWrVhU6lRBtVqKo96x9RV31EGlUrWwqQ8jmo61RRW0mo0NBcSYAAkmeAA1QP2ylo6o/dbqTmeQHFPw2GY5s/GqB3MbsehGnmhWxGyNSiN+o4AujwATHQunM9h5lP1CiOSDnj6NW2q/CqkGQSyo3Jr2jI5H7pEiRnqMyjFncJgxrAmXFPddkWneY4atdBExxGcEcfQhUtQWPcx2TmmCPx7EQfNAcat3BVaT+SmNRBVuqchKuPWchNlY5INiLAQUCjY3xb4HajTqEVt77NL2M0S07wyIVWljA4mD3QdDtMQ6oza3vVc0tsfbl4h6o/h+OtMZ+6DoVvWROg9KWG4hvxCZrRyAkCvVo0ZLEE8rcLFiD3dWrmrFiCpWtQc4z5rdgyCxYgjqMQu7sgeAXqxAt4nsnRqTLADzCTsY2BAB3YWLECRfYEWTBII5GPkUNZXqMOZmOBMrFiAlb48IzH15K3/wBYaf8ACxYgideyoaleVixBE5y0pUi9zWjVxAnlJiVixB1zB9nbWjTaG0Kb3kQX1Gte8zrJcOfAZIlhWztvRqGpTo0mPdkS1jW5chH3R2iVixAyUDEZIgwrFiCcpd2gwnfIfTgVAAOjhOh6icj9DFiCrQwyoBmW+pP4Kc4c/m33XqxBWr2bxpHqhtbCqjj/AAjzWLEELNh6bzNQl3QeEe2aMWGyltS+5Qpg8TuguPcnMrFiAtRwikBlTZ/aPyQvGNg7euCQ0U38Hs8J8wMiO6xYgBYVZ1bar8GpB5OGjhzjUJ7sRksWICIWLFi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94" name="Picture 14" descr="http://t3.gstatic.com/images?q=tbn:ANd9GcSDegTUz7A4CryIO3kHu4vBNZNxIhL_6G2s5Wi7Hh9j9uhkJPqaZ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929190" y="4143380"/>
            <a:ext cx="2714644" cy="20333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496" name="Picture 16" descr="http://t0.gstatic.com/images?q=tbn:ANd9GcSv4ryMlFy_CaVY8GA4t0FrtQ0tYRsulNsK0jiydCtglvur-lDoxQ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643042" y="3714752"/>
            <a:ext cx="2071702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7467600" cy="1060472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Стать комах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3829048" cy="5214974"/>
          </a:xfrm>
        </p:spPr>
        <p:txBody>
          <a:bodyPr>
            <a:normAutofit fontScale="47500" lnSpcReduction="20000"/>
          </a:bodyPr>
          <a:lstStyle/>
          <a:p>
            <a:r>
              <a:rPr lang="ru-RU" dirty="0" err="1" smtClean="0"/>
              <a:t>Розмноження</a:t>
            </a:r>
            <a:r>
              <a:rPr lang="ru-RU" dirty="0" smtClean="0"/>
              <a:t> у </a:t>
            </a:r>
            <a:r>
              <a:rPr lang="ru-RU" dirty="0" err="1" smtClean="0"/>
              <a:t>більшості</a:t>
            </a:r>
            <a:r>
              <a:rPr lang="ru-RU" dirty="0" smtClean="0"/>
              <a:t> </a:t>
            </a:r>
            <a:r>
              <a:rPr lang="ru-RU" dirty="0" smtClean="0">
                <a:hlinkClick r:id="rId2" tooltip="Комахи"/>
              </a:rPr>
              <a:t>комах</a:t>
            </a:r>
            <a:r>
              <a:rPr lang="ru-RU" dirty="0" smtClean="0"/>
              <a:t> </a:t>
            </a:r>
            <a:r>
              <a:rPr lang="ru-RU" dirty="0" err="1" smtClean="0"/>
              <a:t>супроводжується</a:t>
            </a:r>
            <a:r>
              <a:rPr lang="ru-RU" dirty="0" smtClean="0"/>
              <a:t>       </a:t>
            </a:r>
            <a:r>
              <a:rPr lang="ru-RU" dirty="0" err="1" smtClean="0">
                <a:hlinkClick r:id="rId3" tooltip="Парування (ще не написана)"/>
              </a:rPr>
              <a:t>паруванням</a:t>
            </a:r>
            <a:r>
              <a:rPr lang="ru-RU" dirty="0" smtClean="0"/>
              <a:t> та </a:t>
            </a:r>
            <a:r>
              <a:rPr lang="ru-RU" dirty="0" err="1" smtClean="0">
                <a:hlinkClick r:id="rId4" tooltip="Заплідення (ще не написана)"/>
              </a:rPr>
              <a:t>заплідненням</a:t>
            </a:r>
            <a:r>
              <a:rPr lang="ru-RU" dirty="0" smtClean="0"/>
              <a:t> 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пов'язане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участю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статей. </a:t>
            </a:r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комахам</a:t>
            </a:r>
            <a:r>
              <a:rPr lang="ru-RU" dirty="0" smtClean="0"/>
              <a:t> </a:t>
            </a:r>
            <a:r>
              <a:rPr lang="ru-RU" dirty="0" err="1" smtClean="0"/>
              <a:t>притаманні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способи</a:t>
            </a:r>
            <a:r>
              <a:rPr lang="ru-RU" dirty="0" smtClean="0"/>
              <a:t> </a:t>
            </a:r>
            <a:r>
              <a:rPr lang="ru-RU" dirty="0" err="1" smtClean="0"/>
              <a:t>розмноження</a:t>
            </a:r>
            <a:r>
              <a:rPr lang="ru-RU" dirty="0" smtClean="0"/>
              <a:t> — </a:t>
            </a:r>
            <a:r>
              <a:rPr lang="ru-RU" dirty="0" err="1" smtClean="0">
                <a:hlinkClick r:id="rId5" tooltip="Живонародження"/>
              </a:rPr>
              <a:t>живонародження</a:t>
            </a:r>
            <a:r>
              <a:rPr lang="ru-RU" dirty="0" smtClean="0"/>
              <a:t>, </a:t>
            </a:r>
            <a:r>
              <a:rPr lang="ru-RU" dirty="0" smtClean="0">
                <a:hlinkClick r:id="rId6" tooltip="Партеногенез"/>
              </a:rPr>
              <a:t>партеногенез</a:t>
            </a:r>
            <a:r>
              <a:rPr lang="ru-RU" dirty="0" smtClean="0"/>
              <a:t>, </a:t>
            </a:r>
            <a:r>
              <a:rPr lang="ru-RU" dirty="0" smtClean="0">
                <a:hlinkClick r:id="rId7" tooltip="Педогенез"/>
              </a:rPr>
              <a:t>педогенез</a:t>
            </a:r>
            <a:r>
              <a:rPr lang="ru-RU" dirty="0" smtClean="0"/>
              <a:t> 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dirty="0" err="1" smtClean="0">
                <a:hlinkClick r:id="rId8" tooltip="Поліембріонія"/>
              </a:rPr>
              <a:t>поліембріонія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У </a:t>
            </a:r>
            <a:r>
              <a:rPr lang="ru-RU" dirty="0" err="1" smtClean="0"/>
              <a:t>дорослих</a:t>
            </a:r>
            <a:r>
              <a:rPr lang="ru-RU" dirty="0" smtClean="0"/>
              <a:t> комах часто </a:t>
            </a:r>
            <a:r>
              <a:rPr lang="ru-RU" dirty="0" err="1" smtClean="0"/>
              <a:t>спостерігається</a:t>
            </a:r>
            <a:r>
              <a:rPr lang="ru-RU" dirty="0" smtClean="0"/>
              <a:t> </a:t>
            </a:r>
            <a:r>
              <a:rPr lang="ru-RU" dirty="0" err="1" smtClean="0">
                <a:hlinkClick r:id="rId9" tooltip="Статевий диморфізм"/>
              </a:rPr>
              <a:t>статевий</a:t>
            </a:r>
            <a:r>
              <a:rPr lang="ru-RU" dirty="0" smtClean="0">
                <a:hlinkClick r:id="rId9" tooltip="Статевий диморфізм"/>
              </a:rPr>
              <a:t> </a:t>
            </a:r>
            <a:r>
              <a:rPr lang="ru-RU" dirty="0" err="1" smtClean="0">
                <a:hlinkClick r:id="rId9" tooltip="Статевий диморфізм"/>
              </a:rPr>
              <a:t>диморфізм</a:t>
            </a:r>
            <a:r>
              <a:rPr lang="ru-RU" dirty="0" smtClean="0"/>
              <a:t>, а в </a:t>
            </a:r>
            <a:r>
              <a:rPr lang="ru-RU" dirty="0" err="1" smtClean="0"/>
              <a:t>ряді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dirty="0" err="1" smtClean="0">
                <a:hlinkClick r:id="rId10" tooltip="Поліморфізм"/>
              </a:rPr>
              <a:t>поліморфізм</a:t>
            </a:r>
            <a:r>
              <a:rPr lang="ru-RU" dirty="0" smtClean="0"/>
              <a:t>. </a:t>
            </a:r>
            <a:r>
              <a:rPr lang="ru-RU" dirty="0" err="1" smtClean="0"/>
              <a:t>Найпоширеніший</a:t>
            </a:r>
            <a:r>
              <a:rPr lang="ru-RU" dirty="0" smtClean="0"/>
              <a:t> тип </a:t>
            </a:r>
            <a:r>
              <a:rPr lang="ru-RU" dirty="0" err="1" smtClean="0"/>
              <a:t>поліморфізму</a:t>
            </a:r>
            <a:r>
              <a:rPr lang="ru-RU" dirty="0" smtClean="0"/>
              <a:t> — </a:t>
            </a:r>
            <a:r>
              <a:rPr lang="ru-RU" dirty="0" err="1" smtClean="0"/>
              <a:t>статевий</a:t>
            </a:r>
            <a:r>
              <a:rPr lang="ru-RU" dirty="0" smtClean="0"/>
              <a:t>, </a:t>
            </a:r>
            <a:r>
              <a:rPr lang="ru-RU" dirty="0" err="1" smtClean="0"/>
              <a:t>притаманний</a:t>
            </a:r>
            <a:r>
              <a:rPr lang="ru-RU" dirty="0" smtClean="0"/>
              <a:t> </a:t>
            </a:r>
            <a:r>
              <a:rPr lang="ru-RU" dirty="0" err="1" smtClean="0"/>
              <a:t>суспільним</a:t>
            </a:r>
            <a:r>
              <a:rPr lang="ru-RU" dirty="0" smtClean="0"/>
              <a:t> </a:t>
            </a:r>
            <a:r>
              <a:rPr lang="ru-RU" dirty="0" err="1" smtClean="0"/>
              <a:t>комахам</a:t>
            </a:r>
            <a:r>
              <a:rPr lang="ru-RU" dirty="0" smtClean="0"/>
              <a:t> (</a:t>
            </a:r>
            <a:r>
              <a:rPr lang="ru-RU" dirty="0" err="1" smtClean="0">
                <a:hlinkClick r:id="rId11" tooltip="Бджоли"/>
              </a:rPr>
              <a:t>бджолам</a:t>
            </a:r>
            <a:r>
              <a:rPr lang="ru-RU" dirty="0" smtClean="0"/>
              <a:t>, </a:t>
            </a:r>
            <a:r>
              <a:rPr lang="ru-RU" dirty="0" err="1" smtClean="0">
                <a:hlinkClick r:id="rId12" tooltip="Мурахи"/>
              </a:rPr>
              <a:t>мурахам</a:t>
            </a:r>
            <a:r>
              <a:rPr lang="ru-RU" dirty="0" smtClean="0"/>
              <a:t>, </a:t>
            </a:r>
            <a:r>
              <a:rPr lang="ru-RU" dirty="0" smtClean="0">
                <a:hlinkClick r:id="rId13" tooltip="Оси"/>
              </a:rPr>
              <a:t>осам</a:t>
            </a:r>
            <a:r>
              <a:rPr lang="ru-RU" dirty="0" smtClean="0"/>
              <a:t>, </a:t>
            </a:r>
            <a:r>
              <a:rPr lang="ru-RU" dirty="0" err="1" smtClean="0">
                <a:hlinkClick r:id="rId14" tooltip="Терміти"/>
              </a:rPr>
              <a:t>термітам</a:t>
            </a:r>
            <a:r>
              <a:rPr lang="ru-RU" dirty="0" smtClean="0"/>
              <a:t>). </a:t>
            </a:r>
            <a:r>
              <a:rPr lang="ru-RU" dirty="0" err="1" smtClean="0"/>
              <a:t>Інший</a:t>
            </a:r>
            <a:r>
              <a:rPr lang="ru-RU" dirty="0" smtClean="0"/>
              <a:t> тип </a:t>
            </a:r>
            <a:r>
              <a:rPr lang="ru-RU" dirty="0" err="1" smtClean="0"/>
              <a:t>поліморфізму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назвати</a:t>
            </a:r>
            <a:r>
              <a:rPr lang="ru-RU" dirty="0" smtClean="0"/>
              <a:t> </a:t>
            </a:r>
            <a:r>
              <a:rPr lang="ru-RU" dirty="0" err="1" smtClean="0"/>
              <a:t>екологічним</a:t>
            </a:r>
            <a:r>
              <a:rPr lang="ru-RU" dirty="0" smtClean="0"/>
              <a:t>,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впливом</a:t>
            </a:r>
            <a:r>
              <a:rPr lang="ru-RU" dirty="0" smtClean="0"/>
              <a:t> </a:t>
            </a:r>
            <a:r>
              <a:rPr lang="ru-RU" dirty="0" err="1" smtClean="0">
                <a:hlinkClick r:id="rId15" tooltip="Зовнішнє середовище (ще не написана)"/>
              </a:rPr>
              <a:t>зовнішнього</a:t>
            </a:r>
            <a:r>
              <a:rPr lang="ru-RU" dirty="0" smtClean="0">
                <a:hlinkClick r:id="rId15" tooltip="Зовнішнє середовище (ще не написана)"/>
              </a:rPr>
              <a:t> </a:t>
            </a:r>
            <a:r>
              <a:rPr lang="ru-RU" dirty="0" err="1" smtClean="0">
                <a:hlinkClick r:id="rId15" tooltip="Зовнішнє середовище (ще не написана)"/>
              </a:rPr>
              <a:t>середовища</a:t>
            </a:r>
            <a:r>
              <a:rPr lang="ru-RU" dirty="0" smtClean="0"/>
              <a:t>. Прикладом </a:t>
            </a:r>
            <a:r>
              <a:rPr lang="ru-RU" dirty="0" err="1" smtClean="0"/>
              <a:t>екологічного</a:t>
            </a:r>
            <a:r>
              <a:rPr lang="ru-RU" dirty="0" smtClean="0"/>
              <a:t> </a:t>
            </a:r>
            <a:r>
              <a:rPr lang="ru-RU" dirty="0" err="1" smtClean="0"/>
              <a:t>поліморфізму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 </a:t>
            </a:r>
            <a:r>
              <a:rPr lang="ru-RU" dirty="0" err="1" smtClean="0">
                <a:hlinkClick r:id="rId16" tooltip="Сезонний поліморфізм (ще не написана)"/>
              </a:rPr>
              <a:t>сезонний</a:t>
            </a:r>
            <a:r>
              <a:rPr lang="ru-RU" dirty="0" smtClean="0">
                <a:hlinkClick r:id="rId16" tooltip="Сезонний поліморфізм (ще не написана)"/>
              </a:rPr>
              <a:t> </a:t>
            </a:r>
            <a:r>
              <a:rPr lang="ru-RU" dirty="0" err="1" smtClean="0">
                <a:hlinkClick r:id="rId16" tooltip="Сезонний поліморфізм (ще не написана)"/>
              </a:rPr>
              <a:t>поліморфізм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33794" name="Picture 2" descr="http://upload.wikimedia.org/wikipedia/commons/thumb/f/fa/Hoverflies_mating_midair.jpg/220px-Hoverflies_mating_midair.jpg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5286380" y="1357298"/>
            <a:ext cx="2886679" cy="19288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3796" name="Picture 4" descr="http://t1.gstatic.com/images?q=tbn:ANd9GcT0Ariyq4icQ6CmHSdFZtuoAzE1UNghvX4BDtAbSYFSPm7zZlFm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5357818" y="3929066"/>
            <a:ext cx="2786082" cy="20868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72</TotalTime>
  <Words>130</Words>
  <PresentationFormat>Экран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Техническая</vt:lpstr>
      <vt:lpstr>Презентація  з біології  на тему: “ Стать та типи визначення статі”</vt:lpstr>
      <vt:lpstr>Слайд 2</vt:lpstr>
      <vt:lpstr>Визначення статі </vt:lpstr>
      <vt:lpstr>Генетичне визначення </vt:lpstr>
      <vt:lpstr>Слайд 5</vt:lpstr>
      <vt:lpstr>Негенетичне визначення </vt:lpstr>
      <vt:lpstr>Стать людини</vt:lpstr>
      <vt:lpstr>Визначення статі у людини </vt:lpstr>
      <vt:lpstr>Стать комах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10</cp:revision>
  <dcterms:modified xsi:type="dcterms:W3CDTF">2012-10-01T12:03:23Z</dcterms:modified>
</cp:coreProperties>
</file>