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2" r:id="rId4"/>
    <p:sldId id="258" r:id="rId5"/>
    <p:sldId id="260" r:id="rId6"/>
    <p:sldId id="261" r:id="rId7"/>
    <p:sldId id="265" r:id="rId8"/>
    <p:sldId id="266" r:id="rId9"/>
    <p:sldId id="267" r:id="rId10"/>
    <p:sldId id="268" r:id="rId11"/>
    <p:sldId id="270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3" autoAdjust="0"/>
    <p:restoredTop sz="94660"/>
  </p:normalViewPr>
  <p:slideViewPr>
    <p:cSldViewPr>
      <p:cViewPr varScale="1">
        <p:scale>
          <a:sx n="104" d="100"/>
          <a:sy n="104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uk.wikipedia.org/wiki/%D0%97%D0%B0%D0%BB%D0%B5%D0%B6%D0%BD%D1%96%D1%81%D1%82%D1%8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/index.php?title=%D0%9C%D0%B0%D0%BD%D1%96%D1%8F_%D0%B2%D0%B5%D0%BB%D0%B8%D1%87%D1%96&amp;action=edit&amp;redlink=1" TargetMode="External"/><Relationship Id="rId3" Type="http://schemas.openxmlformats.org/officeDocument/2006/relationships/hyperlink" Target="http://uk.wikipedia.org/wiki/%D0%9C%D0%B5%D1%82%D0%B0%D0%B1%D0%BE%D0%BB%D1%96%D0%B7%D0%BC" TargetMode="External"/><Relationship Id="rId7" Type="http://schemas.openxmlformats.org/officeDocument/2006/relationships/hyperlink" Target="http://uk.wikipedia.org/wiki/%D0%9F%D0%B0%D1%82%D0%BE%D0%BB%D0%BE%D0%B3%D1%96%D1%8F" TargetMode="External"/><Relationship Id="rId2" Type="http://schemas.openxmlformats.org/officeDocument/2006/relationships/hyperlink" Target="http://uk.wikipedia.org/w/index.php?title=%D0%97%D0%B0%D1%86%D1%96%D0%BF%D0%B5%D0%BD%D1%96%D0%BD%D0%BD%D1%8F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1%D0%B2%D1%96%D0%B4%D0%BE%D0%BC%D1%96%D1%81%D1%82%D1%8C" TargetMode="External"/><Relationship Id="rId11" Type="http://schemas.openxmlformats.org/officeDocument/2006/relationships/image" Target="../media/image9.jpeg"/><Relationship Id="rId5" Type="http://schemas.openxmlformats.org/officeDocument/2006/relationships/hyperlink" Target="http://uk.wikipedia.org/wiki/%D0%95%D0%B9%D1%84%D0%BE%D1%80%D1%96%D1%8F" TargetMode="External"/><Relationship Id="rId10" Type="http://schemas.openxmlformats.org/officeDocument/2006/relationships/image" Target="../media/image8.jpeg"/><Relationship Id="rId4" Type="http://schemas.openxmlformats.org/officeDocument/2006/relationships/hyperlink" Target="http://uk.wikipedia.org/wiki/%D0%9D%D0%B0%D1%81%D1%82%D1%80%D1%96%D0%B9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A%D0%BE%D0%B4%D0%B5%D1%97%D0%BD" TargetMode="External"/><Relationship Id="rId7" Type="http://schemas.openxmlformats.org/officeDocument/2006/relationships/hyperlink" Target="http://uk.wikipedia.org/wiki/%D0%90%D0%BC%D1%84%D0%B5%D1%82%D0%B0%D0%BC%D1%96%D0%BD" TargetMode="External"/><Relationship Id="rId2" Type="http://schemas.openxmlformats.org/officeDocument/2006/relationships/hyperlink" Target="http://uk.wikipedia.org/wiki/%D0%9C%D0%BE%D1%80%D1%84%D1%96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/index.php?title=%D0%91%D0%B5%D0%BD%D0%B7%D0%B5%D0%BD%D0%B4%D1%80%D0%B8%D0%BD&amp;action=edit&amp;redlink=1" TargetMode="External"/><Relationship Id="rId5" Type="http://schemas.openxmlformats.org/officeDocument/2006/relationships/hyperlink" Target="http://uk.wikipedia.org/wiki/%D0%9C%D0%B5%D1%82%D0%B0%D0%B4%D0%BE%D0%BD" TargetMode="External"/><Relationship Id="rId4" Type="http://schemas.openxmlformats.org/officeDocument/2006/relationships/hyperlink" Target="http://uk.wikipedia.org/wiki/%D0%93%D0%B5%D1%80%D0%BE%D1%97%D0%B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2%D1%8E%D1%82%D1%8E%D0%BD" TargetMode="External"/><Relationship Id="rId7" Type="http://schemas.openxmlformats.org/officeDocument/2006/relationships/image" Target="../media/image14.jpeg"/><Relationship Id="rId2" Type="http://schemas.openxmlformats.org/officeDocument/2006/relationships/hyperlink" Target="http://uk.wikipedia.org/wiki/%D0%94%D0%B8%D0%BC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hyperlink" Target="http://uk.wikipedia.org/wiki/%D0%A2%D1%8E%D1%82%D1%8E%D0%BD%D0%BE%D0%B2%D0%B0_%D0%B7%D0%B0%D0%BB%D0%B5%D0%B6%D0%BD%D1%96%D1%81%D1%82%D1%8C" TargetMode="External"/><Relationship Id="rId4" Type="http://schemas.openxmlformats.org/officeDocument/2006/relationships/hyperlink" Target="http://uk.wikipedia.org/wiki/%D0%9D%D1%96%D0%BA%D0%BE%D1%82%D0%B8%D0%B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714488"/>
            <a:ext cx="7357646" cy="2286016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i="1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Презентація на тему:</a:t>
            </a:r>
            <a:br>
              <a:rPr lang="uk-UA" i="1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uk-UA" i="1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“Шкідливий</a:t>
            </a:r>
            <a:r>
              <a:rPr lang="uk-UA" i="1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вплив алкоголю,наркотичних речовин та </a:t>
            </a:r>
            <a:r>
              <a:rPr lang="uk-UA" i="1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тютюнопаління</a:t>
            </a:r>
            <a:r>
              <a:rPr lang="uk-UA" i="1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на </a:t>
            </a:r>
            <a:r>
              <a:rPr lang="uk-UA" i="1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огранізм</a:t>
            </a:r>
            <a:r>
              <a:rPr lang="uk-UA" i="1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людини ”</a:t>
            </a:r>
            <a:endParaRPr lang="ru-RU" i="1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0760" y="5357826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Виконали:</a:t>
            </a:r>
          </a:p>
          <a:p>
            <a:pPr algn="r"/>
            <a:r>
              <a:rPr lang="uk-UA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учениці 11-А класу</a:t>
            </a:r>
          </a:p>
          <a:p>
            <a:pPr algn="r"/>
            <a:r>
              <a:rPr lang="uk-UA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Обертович</a:t>
            </a:r>
            <a:r>
              <a:rPr lang="uk-UA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Оксана</a:t>
            </a:r>
          </a:p>
          <a:p>
            <a:pPr algn="r"/>
            <a:r>
              <a:rPr lang="uk-UA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Васількова</a:t>
            </a:r>
            <a:r>
              <a:rPr lang="uk-UA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Тетяна</a:t>
            </a:r>
            <a:endParaRPr lang="ru-RU" dirty="0">
              <a:solidFill>
                <a:srgbClr val="00B0F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Вплив </a:t>
            </a:r>
            <a:r>
              <a:rPr lang="uk-UA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тютюнопаління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на організм людини</a:t>
            </a:r>
            <a:endParaRPr lang="ru-RU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533465"/>
            <a:ext cx="664373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При </a:t>
            </a:r>
            <a:r>
              <a:rPr lang="ru-RU" sz="1600" dirty="0" err="1" smtClean="0"/>
              <a:t>курінні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відбувається</a:t>
            </a:r>
            <a:r>
              <a:rPr lang="ru-RU" sz="1600" dirty="0" smtClean="0"/>
              <a:t> суха </a:t>
            </a:r>
            <a:r>
              <a:rPr lang="ru-RU" sz="1600" dirty="0" err="1" smtClean="0"/>
              <a:t>дистиляція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неповне</a:t>
            </a:r>
            <a:r>
              <a:rPr lang="ru-RU" sz="1600" dirty="0" smtClean="0"/>
              <a:t> </a:t>
            </a:r>
            <a:r>
              <a:rPr lang="ru-RU" sz="1600" dirty="0" err="1" smtClean="0"/>
              <a:t>згоряння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висушених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тютюнових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листків</a:t>
            </a:r>
            <a:r>
              <a:rPr lang="ru-RU" sz="1600" dirty="0" smtClean="0"/>
              <a:t> в </a:t>
            </a:r>
            <a:r>
              <a:rPr lang="ru-RU" sz="1600" dirty="0" err="1" smtClean="0"/>
              <a:t>незалежності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того, </a:t>
            </a:r>
            <a:r>
              <a:rPr lang="ru-RU" sz="1600" dirty="0" err="1" smtClean="0"/>
              <a:t>використовуються</a:t>
            </a:r>
            <a:r>
              <a:rPr lang="ru-RU" sz="1600" dirty="0" smtClean="0"/>
              <a:t> вони в натуральному </a:t>
            </a:r>
            <a:r>
              <a:rPr lang="ru-RU" sz="1600" dirty="0" err="1" smtClean="0"/>
              <a:t>вигляді</a:t>
            </a:r>
            <a:r>
              <a:rPr lang="ru-RU" sz="1600" dirty="0" smtClean="0"/>
              <a:t> (скручена в трубочку), в </a:t>
            </a:r>
            <a:r>
              <a:rPr lang="ru-RU" sz="1600" dirty="0" err="1" smtClean="0"/>
              <a:t>сигареті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в</a:t>
            </a:r>
            <a:r>
              <a:rPr lang="ru-RU" sz="1600" dirty="0" smtClean="0"/>
              <a:t> </a:t>
            </a:r>
            <a:r>
              <a:rPr lang="ru-RU" sz="1600" dirty="0" err="1" smtClean="0"/>
              <a:t>сигареті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</a:t>
            </a:r>
            <a:r>
              <a:rPr lang="ru-RU" sz="1600" dirty="0" smtClean="0"/>
              <a:t> </a:t>
            </a:r>
            <a:r>
              <a:rPr lang="ru-RU" sz="1600" dirty="0" err="1" smtClean="0"/>
              <a:t>трубці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повільному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згорянні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виділяється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дим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неоднорідною</a:t>
            </a:r>
            <a:r>
              <a:rPr lang="ru-RU" sz="1600" dirty="0" smtClean="0"/>
              <a:t> (гетерогенною) </a:t>
            </a:r>
            <a:r>
              <a:rPr lang="ru-RU" sz="1600" dirty="0" err="1" smtClean="0"/>
              <a:t>сумішшю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складається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середньому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60 %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газів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40 % </a:t>
            </a:r>
            <a:r>
              <a:rPr lang="ru-RU" sz="1600" dirty="0" err="1" smtClean="0"/>
              <a:t>мікроскопічних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дьогтевих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крапель</a:t>
            </a:r>
            <a:r>
              <a:rPr lang="ru-RU" sz="1600" dirty="0" smtClean="0"/>
              <a:t> (</a:t>
            </a:r>
            <a:r>
              <a:rPr lang="ru-RU" sz="1600" dirty="0" err="1" smtClean="0"/>
              <a:t>аерозолі</a:t>
            </a:r>
            <a:endParaRPr lang="ru-RU" sz="1600" dirty="0" smtClean="0"/>
          </a:p>
          <a:p>
            <a:r>
              <a:rPr lang="ru-RU" sz="1600" dirty="0" smtClean="0"/>
              <a:t>За основною </a:t>
            </a:r>
            <a:r>
              <a:rPr lang="ru-RU" sz="1600" dirty="0" err="1" smtClean="0"/>
              <a:t>дією</a:t>
            </a:r>
            <a:r>
              <a:rPr lang="ru-RU" sz="1600" dirty="0" smtClean="0"/>
              <a:t>, </a:t>
            </a:r>
            <a:r>
              <a:rPr lang="ru-RU" sz="1600" dirty="0" err="1" smtClean="0"/>
              <a:t>шкідливі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містяться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тютюновому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димі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впливають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організм</a:t>
            </a:r>
            <a:r>
              <a:rPr lang="ru-RU" sz="1600" dirty="0" smtClean="0"/>
              <a:t>, </a:t>
            </a:r>
            <a:r>
              <a:rPr lang="ru-RU" sz="1600" dirty="0" err="1" smtClean="0"/>
              <a:t>об'єднані</a:t>
            </a:r>
            <a:r>
              <a:rPr lang="ru-RU" sz="1600" dirty="0" smtClean="0"/>
              <a:t> в 4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: 1) </a:t>
            </a:r>
            <a:r>
              <a:rPr lang="ru-RU" sz="1600" dirty="0" err="1" smtClean="0"/>
              <a:t>канцерогенні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; 2) </a:t>
            </a:r>
            <a:r>
              <a:rPr lang="ru-RU" sz="1600" dirty="0" err="1" smtClean="0"/>
              <a:t>подразнюючі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; 3) </a:t>
            </a:r>
            <a:r>
              <a:rPr lang="ru-RU" sz="1600" dirty="0" err="1" smtClean="0"/>
              <a:t>отруйні</a:t>
            </a:r>
            <a:r>
              <a:rPr lang="ru-RU" sz="1600" dirty="0" smtClean="0"/>
              <a:t> гази; 4) </a:t>
            </a:r>
            <a:r>
              <a:rPr lang="ru-RU" sz="1600" dirty="0" err="1" smtClean="0"/>
              <a:t>отруйні</a:t>
            </a:r>
            <a:r>
              <a:rPr lang="ru-RU" sz="1600" dirty="0" smtClean="0"/>
              <a:t> </a:t>
            </a:r>
            <a:r>
              <a:rPr lang="ru-RU" sz="1600" dirty="0" err="1" smtClean="0"/>
              <a:t>алкалоїди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Нікотин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однією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найсильніших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відомих</a:t>
            </a:r>
            <a:r>
              <a:rPr lang="ru-RU" sz="1600" dirty="0" smtClean="0"/>
              <a:t> нам отрут,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впливають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нервову</a:t>
            </a:r>
            <a:r>
              <a:rPr lang="ru-RU" sz="1600" dirty="0" smtClean="0"/>
              <a:t> систему. При </a:t>
            </a:r>
            <a:r>
              <a:rPr lang="ru-RU" sz="1600" dirty="0" err="1" smtClean="0"/>
              <a:t>згорянні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сигарети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він</a:t>
            </a:r>
            <a:r>
              <a:rPr lang="ru-RU" sz="1600" dirty="0" smtClean="0"/>
              <a:t> </a:t>
            </a:r>
            <a:r>
              <a:rPr lang="ru-RU" sz="1600" dirty="0" err="1" smtClean="0"/>
              <a:t>руйнується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частково</a:t>
            </a:r>
            <a:r>
              <a:rPr lang="ru-RU" sz="1600" dirty="0" smtClean="0"/>
              <a:t>, </a:t>
            </a:r>
            <a:r>
              <a:rPr lang="ru-RU" sz="1600" dirty="0" err="1" smtClean="0"/>
              <a:t>приблизно</a:t>
            </a:r>
            <a:r>
              <a:rPr lang="ru-RU" sz="1600" dirty="0" smtClean="0"/>
              <a:t> на 25 %. </a:t>
            </a:r>
            <a:r>
              <a:rPr lang="ru-RU" sz="1600" dirty="0" err="1" smtClean="0"/>
              <a:t>Вміст</a:t>
            </a:r>
            <a:r>
              <a:rPr lang="ru-RU" sz="1600" dirty="0" smtClean="0"/>
              <a:t> </a:t>
            </a:r>
            <a:r>
              <a:rPr lang="ru-RU" sz="1600" dirty="0" err="1" smtClean="0"/>
              <a:t>нікотину</a:t>
            </a:r>
            <a:r>
              <a:rPr lang="ru-RU" sz="1600" dirty="0" smtClean="0"/>
              <a:t> в </a:t>
            </a:r>
            <a:r>
              <a:rPr lang="ru-RU" sz="1600" dirty="0" err="1" smtClean="0"/>
              <a:t>диму</a:t>
            </a:r>
            <a:r>
              <a:rPr lang="ru-RU" sz="1600" dirty="0" smtClean="0"/>
              <a:t> головного </a:t>
            </a:r>
            <a:r>
              <a:rPr lang="ru-RU" sz="1600" dirty="0" err="1" smtClean="0"/>
              <a:t>струменю</a:t>
            </a:r>
            <a:r>
              <a:rPr lang="ru-RU" sz="1600" dirty="0" smtClean="0"/>
              <a:t> </a:t>
            </a:r>
            <a:r>
              <a:rPr lang="ru-RU" sz="1600" dirty="0" err="1" smtClean="0"/>
              <a:t>сигарети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0,4 до 3мг —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20 %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кількості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нікотину</a:t>
            </a:r>
            <a:r>
              <a:rPr lang="ru-RU" sz="1600" dirty="0" smtClean="0"/>
              <a:t> в </a:t>
            </a:r>
            <a:r>
              <a:rPr lang="ru-RU" sz="1600" dirty="0" err="1" smtClean="0"/>
              <a:t>сигареті</a:t>
            </a:r>
            <a:r>
              <a:rPr lang="ru-RU" sz="1600" dirty="0" smtClean="0"/>
              <a:t>. В </a:t>
            </a:r>
            <a:r>
              <a:rPr lang="ru-RU" sz="1600" dirty="0" err="1" smtClean="0"/>
              <a:t>недопалку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біля</a:t>
            </a:r>
            <a:r>
              <a:rPr lang="ru-RU" sz="1600" dirty="0" smtClean="0"/>
              <a:t> 5 %, а 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50 % </a:t>
            </a:r>
            <a:r>
              <a:rPr lang="ru-RU" sz="1600" dirty="0" err="1" smtClean="0"/>
              <a:t>потрапляють</a:t>
            </a:r>
            <a:r>
              <a:rPr lang="ru-RU" sz="1600" dirty="0" smtClean="0"/>
              <a:t> в </a:t>
            </a:r>
            <a:r>
              <a:rPr lang="ru-RU" sz="1600" dirty="0" err="1" smtClean="0"/>
              <a:t>повітря</a:t>
            </a:r>
            <a:r>
              <a:rPr lang="ru-RU" sz="1600" dirty="0" smtClean="0"/>
              <a:t> </a:t>
            </a:r>
            <a:r>
              <a:rPr lang="ru-RU" sz="1600" dirty="0" err="1" smtClean="0"/>
              <a:t>в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приміщенні</a:t>
            </a:r>
            <a:r>
              <a:rPr lang="ru-RU" sz="1600" dirty="0" smtClean="0"/>
              <a:t>, де </a:t>
            </a:r>
            <a:r>
              <a:rPr lang="ru-RU" sz="1600" dirty="0" err="1" smtClean="0"/>
              <a:t>курять</a:t>
            </a:r>
            <a:r>
              <a:rPr lang="ru-RU" sz="1600" dirty="0" smtClean="0"/>
              <a:t>.</a:t>
            </a:r>
          </a:p>
          <a:p>
            <a:r>
              <a:rPr lang="ru-RU" dirty="0" err="1" smtClean="0"/>
              <a:t>Фізична</a:t>
            </a:r>
            <a:r>
              <a:rPr lang="ru-RU" dirty="0" smtClean="0"/>
              <a:t> та </a:t>
            </a:r>
            <a:r>
              <a:rPr lang="ru-RU" dirty="0" err="1" smtClean="0"/>
              <a:t>психологічна</a:t>
            </a:r>
            <a:r>
              <a:rPr lang="ru-RU" dirty="0" smtClean="0"/>
              <a:t> </a:t>
            </a:r>
            <a:r>
              <a:rPr lang="ru-RU" dirty="0" err="1" smtClean="0">
                <a:hlinkClick r:id="rId2" tooltip="Залежність"/>
              </a:rPr>
              <a:t>залежність</a:t>
            </a:r>
            <a:r>
              <a:rPr lang="ru-RU" dirty="0" smtClean="0"/>
              <a:t> 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нікотину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набагато</a:t>
            </a:r>
            <a:r>
              <a:rPr lang="ru-RU" dirty="0" smtClean="0"/>
              <a:t> </a:t>
            </a:r>
            <a:r>
              <a:rPr lang="ru-RU" dirty="0" err="1" smtClean="0"/>
              <a:t>швидше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алкоголю.</a:t>
            </a:r>
            <a:endParaRPr lang="ru-RU" dirty="0"/>
          </a:p>
        </p:txBody>
      </p:sp>
      <p:pic>
        <p:nvPicPr>
          <p:cNvPr id="24578" name="Picture 2" descr="http://t3.gstatic.com/images?q=tbn:ANd9GcSfWLzRqpJ7CYrXGjbFLMh94oofJhAZpsA_5_-vIo26BbRPBzG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3571876"/>
            <a:ext cx="1752600" cy="2609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86808" cy="428620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Як можливо уникнути вживанню  алкоголю, нікотину та наркотичних речовин?</a:t>
            </a:r>
            <a:endParaRPr lang="ru-RU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2714620"/>
            <a:ext cx="61436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B0F0"/>
                </a:solidFill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B0F0"/>
                </a:solidFill>
                <a:cs typeface="Times New Roman" pitchFamily="18" charset="0"/>
              </a:rPr>
              <a:t>1. </a:t>
            </a:r>
            <a:r>
              <a:rPr lang="ru-RU" dirty="0" err="1" smtClean="0">
                <a:cs typeface="Times New Roman" pitchFamily="18" charset="0"/>
              </a:rPr>
              <a:t>Посилити</a:t>
            </a:r>
            <a:r>
              <a:rPr lang="ru-RU" dirty="0" smtClean="0">
                <a:cs typeface="Times New Roman" pitchFamily="18" charset="0"/>
              </a:rPr>
              <a:t> контроль </a:t>
            </a:r>
            <a:r>
              <a:rPr lang="uk-UA" dirty="0" smtClean="0">
                <a:cs typeface="Times New Roman" pitchFamily="18" charset="0"/>
              </a:rPr>
              <a:t>щодо</a:t>
            </a:r>
            <a:r>
              <a:rPr lang="ru-RU" dirty="0" smtClean="0">
                <a:cs typeface="Times New Roman" pitchFamily="18" charset="0"/>
              </a:rPr>
              <a:t> продажу  </a:t>
            </a:r>
            <a:r>
              <a:rPr lang="ru-RU" dirty="0" err="1" smtClean="0">
                <a:cs typeface="Times New Roman" pitchFamily="18" charset="0"/>
              </a:rPr>
              <a:t>алкоголю,сигарет</a:t>
            </a:r>
            <a:r>
              <a:rPr lang="ru-RU" dirty="0" smtClean="0">
                <a:cs typeface="Times New Roman" pitchFamily="18" charset="0"/>
              </a:rPr>
              <a:t> та </a:t>
            </a:r>
            <a:r>
              <a:rPr lang="ru-RU" dirty="0" err="1" smtClean="0">
                <a:cs typeface="Times New Roman" pitchFamily="18" charset="0"/>
              </a:rPr>
              <a:t>наркотиків</a:t>
            </a:r>
            <a:r>
              <a:rPr lang="ru-RU" dirty="0" smtClean="0">
                <a:cs typeface="Times New Roman" pitchFamily="18" charset="0"/>
              </a:rPr>
              <a:t> .</a:t>
            </a:r>
            <a:br>
              <a:rPr lang="ru-RU" dirty="0" smtClean="0">
                <a:cs typeface="Times New Roman" pitchFamily="18" charset="0"/>
              </a:rPr>
            </a:br>
            <a:r>
              <a:rPr lang="ru-RU" dirty="0" smtClean="0">
                <a:solidFill>
                  <a:srgbClr val="00B0F0"/>
                </a:solidFill>
                <a:cs typeface="Times New Roman" pitchFamily="18" charset="0"/>
              </a:rPr>
              <a:t>2. </a:t>
            </a:r>
            <a:r>
              <a:rPr lang="ru-RU" dirty="0" err="1" smtClean="0">
                <a:cs typeface="Times New Roman" pitchFamily="18" charset="0"/>
              </a:rPr>
              <a:t>Заборонити</a:t>
            </a:r>
            <a:r>
              <a:rPr lang="ru-RU" dirty="0" smtClean="0">
                <a:cs typeface="Times New Roman" pitchFamily="18" charset="0"/>
              </a:rPr>
              <a:t> рекламу </a:t>
            </a:r>
            <a:r>
              <a:rPr lang="ru-RU" dirty="0" err="1" smtClean="0">
                <a:cs typeface="Times New Roman" pitchFamily="18" charset="0"/>
              </a:rPr>
              <a:t>виробів</a:t>
            </a:r>
            <a:r>
              <a:rPr lang="ru-RU" dirty="0" smtClean="0">
                <a:cs typeface="Times New Roman" pitchFamily="18" charset="0"/>
              </a:rPr>
              <a:t>.</a:t>
            </a:r>
            <a:r>
              <a:rPr lang="ru-RU" dirty="0" smtClean="0">
                <a:cs typeface="Times New Roman" pitchFamily="18" charset="0"/>
              </a:rPr>
              <a:t/>
            </a:r>
            <a:br>
              <a:rPr lang="ru-RU" dirty="0" smtClean="0">
                <a:cs typeface="Times New Roman" pitchFamily="18" charset="0"/>
              </a:rPr>
            </a:br>
            <a:r>
              <a:rPr lang="ru-RU" dirty="0" smtClean="0">
                <a:solidFill>
                  <a:srgbClr val="00B0F0"/>
                </a:solidFill>
                <a:cs typeface="Times New Roman" pitchFamily="18" charset="0"/>
              </a:rPr>
              <a:t>3. </a:t>
            </a:r>
            <a:r>
              <a:rPr lang="ru-RU" dirty="0" err="1" smtClean="0">
                <a:cs typeface="Times New Roman" pitchFamily="18" charset="0"/>
              </a:rPr>
              <a:t>Стягувати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штрафи</a:t>
            </a:r>
            <a:r>
              <a:rPr lang="ru-RU" dirty="0" smtClean="0">
                <a:cs typeface="Times New Roman" pitchFamily="18" charset="0"/>
              </a:rPr>
              <a:t> за </a:t>
            </a:r>
            <a:r>
              <a:rPr lang="ru-RU" dirty="0" err="1" smtClean="0">
                <a:cs typeface="Times New Roman" pitchFamily="18" charset="0"/>
              </a:rPr>
              <a:t>розпивання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алкоголю,вживання</a:t>
            </a:r>
            <a:r>
              <a:rPr lang="ru-RU" dirty="0" smtClean="0">
                <a:cs typeface="Times New Roman" pitchFamily="18" charset="0"/>
              </a:rPr>
              <a:t> тютюну та </a:t>
            </a:r>
            <a:r>
              <a:rPr lang="ru-RU" dirty="0" err="1" smtClean="0">
                <a:cs typeface="Times New Roman" pitchFamily="18" charset="0"/>
              </a:rPr>
              <a:t>наркотиків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в </a:t>
            </a:r>
            <a:r>
              <a:rPr lang="ru-RU" dirty="0" err="1" smtClean="0">
                <a:cs typeface="Times New Roman" pitchFamily="18" charset="0"/>
              </a:rPr>
              <a:t>громадських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місцях</a:t>
            </a:r>
            <a:r>
              <a:rPr lang="ru-RU" dirty="0" smtClean="0">
                <a:cs typeface="Times New Roman" pitchFamily="18" charset="0"/>
              </a:rPr>
              <a:t>.</a:t>
            </a:r>
            <a:br>
              <a:rPr lang="ru-RU" dirty="0" smtClean="0">
                <a:cs typeface="Times New Roman" pitchFamily="18" charset="0"/>
              </a:rPr>
            </a:br>
            <a:r>
              <a:rPr lang="ru-RU" dirty="0" smtClean="0">
                <a:solidFill>
                  <a:srgbClr val="00B0F0"/>
                </a:solidFill>
                <a:cs typeface="Times New Roman" pitchFamily="18" charset="0"/>
              </a:rPr>
              <a:t>4. </a:t>
            </a:r>
            <a:r>
              <a:rPr lang="ru-RU" dirty="0" err="1" smtClean="0">
                <a:cs typeface="Times New Roman" pitchFamily="18" charset="0"/>
              </a:rPr>
              <a:t>Проводити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бесіди</a:t>
            </a:r>
            <a:r>
              <a:rPr lang="ru-RU" dirty="0" smtClean="0">
                <a:cs typeface="Times New Roman" pitchFamily="18" charset="0"/>
              </a:rPr>
              <a:t> про </a:t>
            </a:r>
            <a:r>
              <a:rPr lang="ru-RU" dirty="0" err="1" smtClean="0">
                <a:cs typeface="Times New Roman" pitchFamily="18" charset="0"/>
              </a:rPr>
              <a:t>шкідливий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вплив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на </a:t>
            </a:r>
            <a:r>
              <a:rPr lang="ru-RU" dirty="0" err="1" smtClean="0">
                <a:cs typeface="Times New Roman" pitchFamily="18" charset="0"/>
              </a:rPr>
              <a:t>організм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людини</a:t>
            </a:r>
            <a:r>
              <a:rPr lang="ru-RU" dirty="0" smtClean="0">
                <a:cs typeface="Times New Roman" pitchFamily="18" charset="0"/>
              </a:rPr>
              <a:t>.</a:t>
            </a:r>
            <a:br>
              <a:rPr lang="ru-RU" dirty="0" smtClean="0">
                <a:cs typeface="Times New Roman" pitchFamily="18" charset="0"/>
              </a:rPr>
            </a:br>
            <a:r>
              <a:rPr lang="ru-RU" dirty="0" smtClean="0">
                <a:solidFill>
                  <a:srgbClr val="00B0F0"/>
                </a:solidFill>
                <a:cs typeface="Times New Roman" pitchFamily="18" charset="0"/>
              </a:rPr>
              <a:t>5</a:t>
            </a:r>
            <a:r>
              <a:rPr lang="ru-RU" dirty="0" smtClean="0">
                <a:solidFill>
                  <a:srgbClr val="00B0F0"/>
                </a:solidFill>
                <a:cs typeface="Times New Roman" pitchFamily="18" charset="0"/>
              </a:rPr>
              <a:t>. </a:t>
            </a:r>
            <a:r>
              <a:rPr lang="ru-RU" dirty="0" err="1" smtClean="0">
                <a:cs typeface="Times New Roman" pitchFamily="18" charset="0"/>
              </a:rPr>
              <a:t>Пропагувати</a:t>
            </a:r>
            <a:r>
              <a:rPr lang="ru-RU" dirty="0" smtClean="0">
                <a:cs typeface="Times New Roman" pitchFamily="18" charset="0"/>
              </a:rPr>
              <a:t> здоровий </a:t>
            </a:r>
            <a:r>
              <a:rPr lang="ru-RU" dirty="0" err="1" smtClean="0">
                <a:cs typeface="Times New Roman" pitchFamily="18" charset="0"/>
              </a:rPr>
              <a:t>спосіб</a:t>
            </a:r>
            <a:r>
              <a:rPr lang="ru-RU" dirty="0" smtClean="0">
                <a:cs typeface="Times New Roman" pitchFamily="18" charset="0"/>
              </a:rPr>
              <a:t>  </a:t>
            </a:r>
            <a:r>
              <a:rPr lang="ru-RU" dirty="0" err="1" smtClean="0">
                <a:cs typeface="Times New Roman" pitchFamily="18" charset="0"/>
              </a:rPr>
              <a:t>життя</a:t>
            </a:r>
            <a:r>
              <a:rPr lang="ru-RU" dirty="0" smtClean="0"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546" y="1285860"/>
            <a:ext cx="4572000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Алкоголь? </a:t>
            </a:r>
          </a:p>
          <a:p>
            <a:pPr algn="ctr"/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Наркотики? </a:t>
            </a:r>
          </a:p>
          <a:p>
            <a:pPr algn="ctr"/>
            <a:r>
              <a:rPr lang="ru-RU" sz="4000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Паління</a:t>
            </a:r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</a:p>
          <a:p>
            <a:pPr algn="ctr"/>
            <a:r>
              <a:rPr lang="ru-RU" sz="4000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Ні</a:t>
            </a:r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! </a:t>
            </a:r>
          </a:p>
          <a:p>
            <a:pPr algn="ctr"/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Обери </a:t>
            </a:r>
          </a:p>
          <a:p>
            <a:pPr algn="ctr"/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ЖИТТЯ! </a:t>
            </a:r>
            <a:endParaRPr lang="ru-RU" sz="4000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3556" name="AutoShape 4" descr="data:image/jpeg;base64,/9j/4AAQSkZJRgABAQAAAQABAAD/2wCEAAkGBhQPEBAUEhQWFRUVEBQUFhIUFRQUFRUQFBUVFBQWFRQXHCYeGBwjGRQUHy8gIycpLCwsFR4xNTAqNSYsLCkBCQoKDgwOGg8PGjUkHSQxLCo0LCwvLC8qLC4pLCwqLC4sKSksLCksKSkvLCwpLCwsLC4sLCwsLCksLCksLCwsKf/AABEIALMBGgMBIgACEQEDEQH/xAAcAAEAAQUBAQAAAAAAAAAAAAAABgECAwQFBwj/xAA+EAABAwIDBAcFBgUEAwAAAAABAAIDBBEFEiEGMUFREyIyYXGBkXKhscHRBxQVI0JSM2KCkvBDU7LhFqLC/8QAGgEBAAIDAQAAAAAAAAAAAAAAAAMEAgUGAf/EADIRAAICAQIEAwYEBwAAAAAAAAABAgMRBCESMUFRBRMyImGRocHRFCOx8TNCUnGB4fD/2gAMAwEAAhEDEQA/APDUREAREQBERAEREAREQBERAEREAREQBERAERZYHNBJcL6aDvQHSocFLjckAWve/BdtmN/dwwsyuAdax1PiouyvcLgbjwWWioXPLjcNAbm149wQHptXg0dTEyo3uABLRbluXmOKVRdM4ngbAcgFtw4tO1jmMzAX57rcFpyZQHF4LnuGh3WPMoDWmmLzcrGiIAiIgCIiAIiIAiIgCIiAIiIAiIgCIiAIiIAiIgCIiAIiIAiIgCIiAIiIAtzD6SSV1o97dbk2A5b1prsYBM6JzXjcXAWAuc1xZAd/EJnRRwhzA38vM+QdYPduuobUy5nuPevSNsavpaISgZXRubqLWOfquDm8NSPNeaOfe3cLLGLyZzjhlqIiyMAiIgCIiAIiIAiIgCIiAIiIAiIgCIiAIiIAiIgCIiAIiIAiIgCIiAIs0VG9wLg0kAXJ4DzQU3MrzJlwvsYVKdnXRkBpGoLDqNCbm9vNcFsTQ11wScuhvuPzU1+zfZ6GrBErSTm0cHEObbdY/JePdbGSXA02SKmwGKamli1GcOGa99b3BHnb0Xj72FpIO8Eg+IX0pSbCyQgdG5r2nfcZXjv5HTwXitRspGS4hzhqeRG/wVatuEmpcjYTq/EQTq5rn9CJou3U7KyN7BDv/UrlVFK+M2e0t8R8DxVlST5FGyiyv1rBhREWRCEREAREQBERAEREAREQBERAEREAREQBERAEREAREQBEWalpnSuDWi5J/wAJQ9SbeEWwU7pHBrQSTwCk2G7NNZYydZ3L9I+q3sNwxsDbDVx7TuZ+i3QFUna3sjoNL4fGC4rN326I1q6AmGRrRqWEAKI2UjxPaFkN2t6z+XAeJUUqakyOc48Tew0F/BZ1ReNyt4hbW5LheWtjJK8WOq9I+x/j7X1Xlq9S+yDj7SnRqZSye9UfY8l82RY9A/c8DU9q4+K+k6TseS+M1jOClzLGm1UtPnhXM9HY9rhdpBHMEEe5WyQBws4AjkdV59DUOYbtcWnuJC7lBtY5thKMw/cNHfQqB0tcja1+JVz2sWPmjaxDZZrrmI5T+06tPgeCjdTSOidZ7SD38fA8VPaSsZM3Mx1xy4jxHBW1lE2VuV4uPeO8FI2uO0hdoa7Vx1bfoefIuni2CugN+0w7ncu4rmKymmso0c4ShLhktwiIvTAIiIAiIgCIiAIiIAiIgCIiAIiIAiIgCIiAqFMcDwzoWXI67t/cOAXB2foullBO5nWPjwH+clMQq10v5TdeGUL+K/8AAAUfx/HLXjjPc5w+AW/juI9DHp2naN7uZUMJXlUM7sk8Q1bh+VDn1BKoiK0aEL1L7IOPtLy1epfZBx9r5oD3qk7HkvjNfZdJ2PJfGiAIiIDNTVTo3BzCQRy+BUvwbHWz9V1mycuDvZ+ihS2aKjkkcOja4kHeBoCOZ3BRzgpLct6bUWVSxHddieywhwIIuDvBUOxrBjAbt7BOnceRUwo2ydG3pbZ7akce/wAVSppw9pa4XBFiq0J8DN1qKFfDszztFt4lQGCQtO7eDzC1FdTyc5KLi8MIiIYhERAEVbJZAURVslkBRFWyWQFEVbJZAURVslkBRFWyWQFEVbJZASvZmnyw5uLnE+Q0HzXaAWphseWGMfyD4XW3ewPgqEnmTZ12njwVRXuIbtFV9JO4cGdUeI3+/wCC5aySvzOcebifU3VlleSwsHK2zc5uT6lEVbJZekZRepfZBx9r5ry6y9Q+yHj7XzQHvNJ2P6T8F8ar7HimayIuc4NAadXEAbuZXy9g2wk9QRcZRa5H6g0by7g0d5OixckuZLXTOz0r7fEjVl0qHZ6abUNyt/e/qi3xKnNDszTUzoTmjeySYwGpY8Sthqct42zG1mgkjVvAHXRdXGW/dp2uY6GVkLPu9VTNkbnmY8ZZ/wAs9YPzE5eWVvesHJ9EWYUVL1Sy+y+/2I9SbAiB0Qna7NKLROe0thdKW3jYXjQZzYAk8QpFh1jBC6GmBjDHsqWtEHSRVLLNfG+SdwbENcwIF7DxWhAHxsbHHNKOhc5sNQ1xY99IesyOeIgtcWkm19w0toFzMVx2GOR8jz0kzyC9zQ0uc4C13Ws0FYOSe3NlyNU1HieK4/P7s61bC1sj2sdnYHENeP1N4H/NFqOCiOIbVyyXDPy292rv7vos+ymIHO+NxJzDML6nMN/qPgsHU0sliOurnNVr4m/j2HdLGbdpurfmFDbL0Z4UJxuk6OZwG49YeB/7upKZdCn4jThqxHORVsllOakoirZLIC/KmVX2SyAsyplV9ksgLMqZVfZEBZlTKsipZAWZUyq+yWQFmVMqyWSyAx5ULVksqEICc0vYZ7A+CySdl3sn4LXwyTNDEf5B7ltWWvfM7GHtQWOx56AmVZ5osrnDk5w9CQsdlsDj2sPBZlVcq62G7NTVBAawi4JuRqQASbN3mwBKkeF7HwsjMsz25GvyF77uGfLmyshYC55y6+GqwdiRZr0tk1xPZd3/ANkhtJhsk2jGk9+5o8SdF6XsfhjsOawSzRRyy5THHZ00pD9WnoowSGnfc201sqVFHG6CN8Dy+CVrmteG9GWvaS17HN/SRoe8EFXYJihbA6nknnY6Joia+Cna2aSnsSxgqieqGkkC5GnNR+Y22nsXPwkYxjKHtZ6/6/c2Z8TNSKttRO9k1OQckrHFnRu06Qtbq1ocWgnKbBwJssVVijGyROiDZHQRx09RC0gx1tFNE1z5GHsl7X3FxbUNPCy18Tq2GSGYl0booOgDnSZ5JYgC3851h0ji066WUdrtsQNIW3/ndoPJu8+axT/pWfeS2Rwvzp8K6RXP5EmqGwCKpYyIsZUBglfM8F7ujOZpyN6kZB4guOp11XCxDa2KM9S8z7AZiSdALDNIbl2gHoorWYhJMbyPLv5b2aPBu5a1lmqs+plaWuUc+THHvfM36/H5p7hzsrf2N0Hmd5XNyq+yWUqSXIoTslN5k8sx5VnopejkjdfsvB8r2PuusdkLV6Yp4eT0Jyju1NPdrHcnZT4H/sLuUkmaKN3NjT6gLRx2PNBJ3AH0N1ThtI6PUrjqf9s/Uh2VMqvsllcObLMqZFfZLIDP93Kfdyu/9wVRQhAR/oCqdAVIxhqfhiAjnQlU6IqSfhfcqfhfcgI2YymRSI4V3K04T3ICP5VTKu8cJVjsJ7kBxLJlXXOEnkrDhZQHLsll0DhpWM0BQHa2blvFl/a4jyPWHxXXCjmCExS2O5wt/UOz8x5qRhUrViR0+gt46V7tjj1WzvSzOdmytdYkDV2bjbgFsmmjo2iRsQkyvaX5icxjuC6x4aaaWtddIKrmggg7iLEdy88x7ZM/wlay4rd9Taxmpp4qinliFTAAWVFNUMH3iB0bhcdIwlrxbrMc29xrzRtSyGqqTB+fR1bWyuYHPiMVQDmGTM24s643atd3LhHGY6aJsQe6QMLsjLghmc5nAHcLnVcis2glk0ByDk3f/d9LKdZeyWxq5eXW+Kybcuy7rluSqsx2OCPoyI4ow8yCCIEnORlzOc4l73W0ubeAXNw3Ep6+XoqVlub3cBzJ3N95UTdGXXHE8+J8VJthsZmpXEMjY65v1nZOfHXiR6Fe8EVvJkMtZbJcNS4V7vueqYL9kNP0ZdVPfNIW3OVzmNBtwt1j5nyXgEY0C+kp9p522yNg6IkDO5783R5esQ0DU3vZfOEY0CkjKL2RSlGS3l1KZUyrJZUssjAsyplV9ksgLMqEK+yujizOa39zg31ICBLOxMqBloYgd4jZ/wAQsGKC8UnsH4LeIsAOQt6LnYu+0Mns29dFSXqOmt9mtrsvoRIBMqvslldOZLLJZX2SyA9BND3KrcOC64gVwgQHH/D+SubQrsCBcjHcX+7kMaAXkXudwHDTigNWqq44jZ4cO/KSPVWR4lA79dvFpHyXHqa+SXtPJHLcPQLWyICUGeH/AHGeoVhrYP8AcHvPyWrTbHTPbc5WaaNde/nbcsU+ys7P0ZvZIPu3oDdNfB+8ejvorfv0H7x6O+i4r6V0Z68ZHc9rgPktunrof107T3tc4e4lAdD7zAf1j3/RM0J/1G+oV1NLQP3xlntZreoJXRgwSjl7GU9wkN/S6A5wp43bnN/uCfhYO6x8wus7YuA/pd/cfmsTthoeBePMH5IDlvwTuVI76h3aGh+R8xYrpHYq3YmeP87rLBNs1NFd/SdIA3VtjmLRr1d9yNdOKithxIvaHUeTPD5MwhaGIUTpD2jl/bew92/zW6119QrwqsZcLyb++rzq3HOCOvwXuWB+ElSqeuay2ZjiP3NsRfvHBWNrYHfqt7QIV5NNZRytlcq5cMluQyro3MaTyWfZ+odm38VIMegjNNKWuabN4EHiFG9nx1vNY2JYPYNp7HpNNiUr4w0nRo004eK8tyr03D29Tdw+SisuC9yr6dLLJtQ9kRyyWXYkwghaz8OIVsqmhlTKtl1KQsZjKAxZV1tnaPNIXkaM3e2d3u+K0KemdI4NaNT7hzPcpbS0wiYGN3DjzJ3lRWSwsF/Q0Oc+N8l+pe4rjbQSdQN5u9w/7XWcVGcVqM8htuHVHzUVayy/rbOGtrvsaNlSyvsmVWjQllksr8qZUB7CI1cI1mDFeGIDAIlzMc2eFSAQbPaNCdxHI/Vd0MVwjQHltXh74XWkaWnv3HwO4rFG4tc1w3ggjxGoXq01I14yvaHA8HAELh1uw8T9Y3GM8u030Oo9UBlwjHI6gAXDX8WH/wCTxXV6JQer2RqI9Q3OBxYdfTQqlJtFUUxyuJNv0Sg38idUBOjDfeL+K06jZ6CTtRNvzAyn1C0KPbaJ38RjmHmOsPqu5SYnDL2JGnuvY+h1QHBqNhYXdhz2ejh71zZ9gpR2Hsd4gtPzU0qa6KLtyNb4uF/Rcmp20p2dnM89zbD1dZARj8OrafcJAB+05x6XPwV8W1tRGbPAd3PblPut8Fv1W3ch/hxtb3uu4+gsFxa/G5p9JH3HIAAfBAd2m24Yf4kRHe1wd7iAt5+19MBcFxP7Q0g+/RQqno3ymzGOd7IJ+C7NLsRUyb2hg5vIv6C5QGjV4pG6UljCxjjcgkGzybkgDcCTu4FbAK26rYKob2cjx3OsfR31XNdh89NpJE/J7Jdl8CN47lXsrzujb6PXcPsWcujNm19CtJ+DhzhlcGgnXNew9FsxShwBaQQeI1WQFQRk4vY2t1Fd8cS+Jgx3Y4RUc0plD8rQRlHV3jiTqops/wBrzUzl68b4yTkeLOaCQCuRBs6IjeNxtyd9Qp/NTRp5+H2QeY7r5klogcmt93kubDj8btHsLe9pzD6rPDK5rbG27vPxKk1Xh1JOOt0ZNu0CGu9QsaNmyvfVNYyiOxOhl7L235HQ+hSXCO5WYpsoxtzDM138j3C/k4Ln0nTx9lxA5ONx6Kw5JdSCNNkuUWZpsH7lpSYPqu2cQcWgENvxIB+BWs591FK1dC/T4fJ72bL5mtS0bYgcu87zxKyOcqkq1kZcdPVQbtm0fDVHskaOJVWRthvOg7uZUeLFKKjD7rQlw5W4R4Uc/qLnbLPQ4tlSy35KJYHQWWZXNeyWWQsVMqA9nAV4CxtcsjXIDIArgFa0q9pQFwarw1WtKyAoAGq2Wla8We0OHJwB+KyBXhAcOp2MppNzCw82OIH9p0XKqvs7/wBuXye35j6KZhXhAebT7FVLNzGv9hwv6Gy5k+Fyx9uKRvix1vW1l68FcEB5BRdCD+cJCOUZaD55lKcMrMNZbqEHnK1zz63IUvnw2KTtxsd4tBWhNsfSv/0g32S5vwKAy0uN0x0ZNEO7M1vuNlvxva7suafAg/BR2b7PYHdl8jfNrh7wtN/2cuB/Lnt4sIPq1yAmfRqoYoT/AOI1rP4c9/CR7fihocVj3Pc7wfG7/kgO5jWycdSS9v5clu20aO5Z2/q8d/eoZieFS0p/NbZutpW3MZ8XfoPc63dddf79ijN7HH+iM/8AFUdtJiDe1Dcd8Lvko5VqRbo1dlOy3XYj4cq5kr3PebiAROvcmONzWknfdh6vmLFaglkbvZfvALT6HT3qB0yXI21fiFUvVsbgKLVFaOLXD+kn4XVwqmnj7iPiFG4PsWlfXLlJfE2MyoXLGHX3Bx8GuPwCyspJXdmKU+Ebh7zZFF9jyV0FzkiwuVjnLei2eqn7ocnfI5o9wK6NLsOSQZ5Lj9jB8SVLGpsqW6+uPp3OdhuDunAdezLnXibb7fVdn8PDRYCwXZZStjaGtFmgWAHJYZI1PGCiai7UTte/LscGajWjNRKRSxLTlhWZXI1NRLQmolJ5oFpTU6AjMtIsH3Zd+anWt92QHoDSsjSiIDIFe1VRAXhZAiIC9qvCqiAuCuCIgLwrwiICquREBcFcERAVREQFQq3VEQBUIREBZkHIegVC0ch6KiIGUKsJREPDG9YXoiHpgkWB6IgNaRakiIgNSVakwREBpSha9kR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8" name="AutoShape 6" descr="data:image/jpeg;base64,/9j/4AAQSkZJRgABAQAAAQABAAD/2wCEAAkGBhQQEBQUEhQWFRQUFxUYGRgXGBwcHRkXFRUYFBQXFhUaGyYeFxokGRcYHy8gJCcpLSwtFh4xNzIqNSYsLCkBCQoKDgwOGg8PGiwlHiQvLDQyNCopLCwxLCwwLCwsLC4wLDUsLCwvLCkpLCwsKSwsLCwsLCwsLCwsLSwsLCwwLf/AABEIAOMA3gMBIgACEQEDEQH/xAAcAAEAAgIDAQAAAAAAAAAAAAAABgcFCAECBAP/xABMEAABAwICBwQHBAYHBwQDAAABAAIDBBEFIQYHEjFBUWETInGBFDJicpGhsSNCUsEIM4KSovAVQ2NzsrTCNDZThLPR4VSj0uMWJCb/xAAbAQACAwEBAQAAAAAAAAAAAAAABQQGBwMBAv/EADgRAAEDAQQGCQMDBAMAAAAAAAEAAgMEBREhMRJBUWFxoQYTIoGRscHR4TJC8BQjM0NigqJSkrL/2gAMAwEAAhEDEQA/ALxREQhEREIRERCERF86ipbG0ue4Na3MucQAB1JyCF6ASbgvoigOO63IIrtp2mZ34j3WfH1nfAeKgOMawKypvtSmNv4Yu4PAkd4+ZKiSVcbMseCsFJ0drKjFw0B/dn4Z+Nyu7EMdgp/100bOjnAHybvKjlZrWoY/VdJJ7jD/AK9lUk51zc71wobq55+kKxw9FKdv8r3OO64D1PNWxProiHqU73e89rfoHLynXWeFKLf3v/1qsUXI1cp18gmDejtnj+nf/k73Vns1186X4S/9417afXPAfXglb7pa76lqqNECslGvkvHdHbPdky7/ACPur0otZ1DLvlMZ5PY4fMAt+akdHiMUw2opGSDmxwd9CtaF9IKhzHBzHFrhuLSQfiF2bXu+4JbP0Thd/E8jjcfZbNoqPwXWjWU9g9wnYOEnrW6SDO/jdWJo9rKpauzXHsZDYbMhFifZfuPnY9FNjqo34X3Heq1WWFWUo0i3Sbtbjyz5XKWIiKSkaIiIQiIiEIiIhCIiIQiIiEIi6vkDQSSAALknIADeSeCqnTfWe55dDRu2WbnSje7oz8Lfa3nhbjyllbEL3JhQWdNXSaEQ4nUPzYpVpZrGhorsZaWcXGyDkw+27n7Iz8FUeO6T1Fa/aneSAcmDJrfdb+ZueqxRKJNNUPlzyWlWdY9PQi9ovdtOfdsRERR04RERCERdmRlxsASema9bMEqHC4glIO4iN31svQCcl8Oe1v1EBeJF65cHnYLuhlaOZY4fULyEIIIzQ17XfSb0REXi+0REQhSfRfWBUUJDb9rCP6tx3D2Hb2eG7org0d0qgrmbULu8PWYcnN8Ry6jJa8L70Vc+B4kieWPbuc02I/nkpcNU6PA4hV607BgrAXs7L9oyPEeufFbMIoPoPrHbV2hqLMn3A7myeH4XdOPDkJwnDJGyDSas4qqSWkkMcouPnvCIiL7UVF1uSMv5+a7LgIQuUREIRdZJA0FziAACSTkABmSTwC7KptZunHaOdSQO7jTaVwPrOG9g9kHfzPQZ8pZRE3SKYWdQSV0wiZlrOwfmS8Gn+n5rHGGAkU4OZ3GUjieTOQ8zwAhCIkMkjpHaTlrFJSRUkQiiFwHPed6Ii7wQOe4NY0uc42AAuSTuAA3r4UkkAXldFkMH0fnq3bMETn23kZNHvOOQ+KsHRLVOMpK3fvEIP/UcP8I+PBWTS0rImBkbQxrcg1osB4AKfDROdi/BVO0ek0UJLKcaR26vnkN6rPCNTW41U1vZiH+tw/0qYYfoDRQerTscecnf+TrgeQUhRMGU8bMgqdU2vWVH1yG7YMBy9V84adrBZrQ0cmgD5BfREXdLCScSi89Vh8cotJGx45PaHfULC4Rp3S1VbPRxF5np9vbBYQO49sbrO495wSXTylbiLcPJf6Q4XA2Ds5sMnr+6EIa4tN4K8+JatKGa9ouyJ4xHZ/hN2/JQrG9UE8YLqZ4mH4T3XeWey74hTzS3T6lwswiqLx221s7LC71NkOvbd64UjUd9NG/MeCb0tt1tMey8kbHY/PgVrPWUMkLyyVjmPG9rgQfgV8Fshi+Bw1bNieNrxwvvHVrhm0+CqXS7VlLSXkgvLCMzl32D2gPWHUeYCWzUjmYtxCutm9IYKoiOXsO5HgfQ81CURFDVlQGytzV5rC7fZpql32u5kh/rOTXH8fI/e8d9RrljyCCDYjMEcCNxBXaGZ0Trwl1o2fFXRdW/PUdh/MwtnkUM1daa+mxdlKft4xmf+I3dt+I3HyPHKZp6x4e3SCyeqpZKWUxSDEfl/ei44rlcBfajLlEXzqahsbHPebNYC5x5BouT8AhegEm4KKax9LPQ6fYjNp5gQ229rdzn9DwHU34KjyVlNJcddW1Mkzsto2aPwsGTW/Df1JWLSGom619+pazY9nChpw0/UcTx2dyIi+lPTuke1jAXOcQABvJJsAFHTckAXlfNZ3Q7SX0CpEpYHtI2XZDaDTvLCdx+u7qPDjWBy0cpjnbsusCOIIO4tO4j/svAvsF0br9YXB7IqqEtOLXDVrC2Ww/EI6iJssTg5jxcEfQ8iNxHBelUJoXppJh8vF0Lz32fLaZycPnuPAi8sPxCOoibLE4OY8XBH0PIjcRwTuCcSjesutayZKCTaw5H0O/zXpREUhJkXBXKFCFSmrX/AHqxXwqv81EuuIn/APtofBv+UemrF99KcVI5VX+biC+NV/vw3xZ/kEIXf9JH9Zh3/Mf4oFd4VIfpI/rMO/5j/FArvCELlERCFW+nmrUSB1RSNs/e+Ibnc3MHB3s8eGe+qCLLZ9VjrO0GvtVdO3PfKwD/ANwAfxfHmltVTfexXewbcN4pqg4faT5H0PcquREStXterC8SfTTMljNnsII/MHmCMiORWwmAY2ysp2TR7nDMcWuGTmnqD8cjxWuKm+qzSX0ep7B5+znIA6SbmHz9XzbyU2jm0HaJyKrPSGzRUwdcwdtnMax6j5V0LgLlcBOVma5Vf63cf7KnbTtPemN3f3bT+brfulWAtf8ATrGPSq+Z4N2tdsM5bLO7l0Ju79pRauTQjw1qxdHKP9RVh7smY9+r37lgEREjWoIrX1UaJBjPS5R3nXEQPBu5z/E7h0vzVf6KYCa2qjiHqk3eeTG5uP5DqQthYYQxoa0ANaAABuAAsAPJMqKH+oe5U/pNaJijFMw4uz4bO/y4rE6U6MR18Bjfk4ZsfbNjuY5g8Rx8gVQ2MYPJSTOimbsub8CODmniDzWySwWlmiceIQ7L+7I2+xJbNp5Hm08R+akVNP1ovGaQ2JbJondVLjGf9d43bR3jfr6pJoXppJh8vF0Dz32fLbZycPnuPAjEYxg8lJM6KZuy5vwI4OaeIPNeJKGudG68YELRZYoauHRdc5rh+H2Wy2H4hHURNlicHMeLgj8+RG4jgvSqE0L00kw+Xi6B577Plts5OHz3HgReeH4hHURtlicHMeLgj+ciNxHBO4JxKN6y+1rJkoJNrDkfQ7/NehcE2XKqDWvrWbsOoMOd21RN9m98fe2drumOMj15HX2ct1zx3SEmWK1Ku7fHcSqI84nCYh399Utkj+LWE+S5lG3pwNnPZIv0tQ2Kl+gWj7NHsJkmqyGyEdrNa2VhZkLT94jcObnmyimpKhkrsRrMVlGRc9jb59+Qhzg3oyPZb4PCELr+kO7tavDoW/rPtDb+9kiYzdnvY7grwCoh8v8ATOlrNnvQ0ZGY3bNMdq/UGd1vAhXwhCIiIQiIiEKkNZGifodRtxi0M1y225rt7mdBxHTLgoetiNKsCbW0skJttEXYeTx6p/I9CVr1PCWOLXCzmkgg8CDYhJqyHQdpDIrUOj9omrp9B57bMDvGo+hXRcseQQQbEZghcIoSsS2F0Qxz0yjilv37bL/fbk7Lhff4OCzIVUanMY2ZZacnJ47Ruf3m5OsOZaQf2Fa9s1YIJOsYHLIbXpP0lW+MZZjgfbLuWO0kxL0akml3FjHEe8cmfxELXIlXRrdrdigDAf1srGnwaC8/NrVS6X1z73BuxXLorBoUzpNbjyHzeiIuWi5UAAk3BWtW3qgwPYgfUOGcp2W+405keLsv2FYaxujeH+j0kMdrFrG394jad/ESskrI1oYA0aljtpVJqap8u04cBgOSIi4e8AEk2AzJPADfdeqAsHpZonHiEOy/uyNvsSWzaeR5tPEfmqIxbCpKWZ8Mos9m/qDucDxBGYUr0y1v1FZP6DgrS97jsmZouXZ59lfJrBxkd4i2TkwfUj2MMlTiFYRO5pcTtDs2E8ZpX5ycLnLxO9Q6imEmIz81Y7Gtp9ERFJjGT/13jdtChKzGDabVeHxyNpTGdrPZlBLdrddtnCzrZcshfphGzNc5wY9r9lxaS03GXEHiDwPFd0pa50brxgQtEmihrYCx1zmu2eYO5SRuG6Q46wdpI2ClkF/Waxjm7iNiO8j/AAdkpdgmiWGaMw+kVMrXT2NpXjvE2sW08QuRllcXOZuQFXlPpbXUkD46ObY2s7FrXZ7iWbQIaevRSDRbUvJXltZilWZu0AcGRvLi4b7PmPqjhssGXMJ3BMJW361l1qWZJQS6JxbqO35WLr8TrdLasQwtMFDE4FxOYb7chGT5SL7LBuv4uUz1gaSQaPYWyio+7M9hbGAe81p/WTvI+8SXWPF27Jpt20r1n0GCU/o1A2J8rBZsUfqRk/eleN5vmRfaJ3kXusFq71b1FfU/0ni+04uIfHE/e8jNjns+5GMtlnG2Yt63dKVJNSOg5oKIzTAieq2XEHeyMZxtPU3Lj7wB3KyERCERF5sQxGOnjdJNI2ONuZc8gAeZQhelFVZ1/wBI6vigjYTTudsvqHHZAJya5rCL7G1a5dbK5tkrUQhFSmtXBOwre0aO7ONr9sZPH0d+0rrUG1uYb2lE2QDOJ4/df3T89lcpmdZGWp7YFSYK1o1OwPflzuVMoiKvLVVltE8T9GrYJb2DXgO913df/CStiOK1hC2MwSsM1JBJvL44yfEtG187prQPwLVRelsGMcw3j1HqoHrpqP8AZmX/AOK4j9wDL4/NVerE1zv/AP2IBwEbj8X5/QKu1EqzfKU/sBujZ8ff5lFktG6XtauBhFw6RgI5guFxvHBY1SLV9FtYlTj2r7r+q0uOXlv4b180ovmbxTGsfoU8jhqafJX6iInyxdFSetvTSatqhhGH3c5zg2YtPrOOZivwY0ZvPQg5A3srWBpR/RuHzVAttgbMYPGR/dZlxAPeI5NKrvUlgTaWjqMWqydqQSEPdmREwl0r77y5z2nx2BzQhZeGKi0SoA5/2tTLllk+Z43ht/UibfyuN5IBhuG6N4npRIKislMFFc7AA7tgSCIY7948O0d87WDRXCZNKMVlrKsOFHCQBHc2tvjgafDvPIzz4bQIzesjWRMZxhWED7TKNz4rXBtbsorZM2QO877tiMtklCF89KNH8CwqB0IlLaoAWIc6WUuAyEjR3GA8u7zCgVFXsmbtMPiDvHiFaOhmoWngAlrz6TOcy257Np39DKeZdkeXFSzSDV3TVFP2cMUcD2D7N0bA0D2XBoF2n/z4w6mnEg0hmrHYtsuo3iKQ/tnlv91RS61bppY2wtqZYoS7vta52wQ7JxMYIDjbhxXsxTDJKaV0UrS17TmPoQeIPNeVKGPdG68ZrRJ4Ia2HQfi07ORBVsaAaoaCkDKgO9LkI2mSPA2B1ZFmAeriSDyVjqi9B9OH0D9h93U7j3m8Wn8bOvMcVd1JWMmY2SNwcxwuHDcQU8gnEo3rL7VsuSgkuOLTkfQ719l1e8NBJIAAuSdwA3kngoVprrcosM2mF3b1A/qYyLg/2j90fzPRUFprrQrMUJbI/s4L5QxkhuW7bO+Q+OXIBd0oVxaba+Kak2o6MCqmGW0D9k09XjOTwbl7SojSbTGqxGTbqpnPt6rdzG+6wZDx3niSsKiEItndSmnX9IUXYyuvUUoax1zm+O1o5Opy2T1AP3lrEpbqqxiSmxekMZt2srIXjg5krgxwPyI6tCELbZYjS2m7ShqG2v8AZvI8WjaHHmAVlwvPiEe1FI0ZXY4br72kbuPgvRgV1gfoSNcNRB5rWgouz95XVVpwucQtsCK+NWtRt4ZBn6u2392R1vlZUOrs1SvvhwHKSQfQ/mplCf3CNyq/Slt9GDscPIqL652n0iA2y7NwB6h+f1HxVdqz9dUH+zP/AL1p/gI6c1WC51YulP5qU6wXaVnx9/mUUk1dybOJU+894jLqxw/NRtZPRip7Osp38Gyxk+G0Lr4pjdK3imNYzTp5G7WnyWxiIifrF1S36RVe55oqNm+R7nke1lFF83PXs111Yw/BaeiiNhIY4uV4oGhzj5uEd/eKxetcbWk2FtJ7tqTfuzq5L5dbAfBdf0iX7dVh8Z9W0h/ffG0/IIQpK2T/APH9GQ5g2ZzG08L+kVFszwOxfzEQC8uoTQ5sNKa6QXmqdoNJ3tiDrfF7htE8g3rfzfpIVJbRUsY3Omc79yMgf4yrM0UpRFQUrG7mQQgcN0bUIWVREQhR7TDQ+PEIrGzZWg7D+Xsu5tPy3jrReJ4ZJTSuilaWvacx9CDxB4FbC43pBT0URlqZWRMHFx3nk1ozcegBK1+1k63o697G09OA2M/rZPXe3i0NBs1t88yTu3Zgw6mmEnabn5qy2LbbqI9VLjH/AOeG7aO8b/CvrVY9Wx0r4aWofG1xu5rTYnmGv9Zl+NiL8V46KtbKwOacuI4g8ivulLXOideMwtAnhhroNB2LXDMciFXjt+e9cKVY5gfaXfGO/wAR+L/yosRZPIZmytvCyy0bOloJdB+Wo7R77QuEWY0b0SqsRk2KWF0h4u3Nb1e891vnmeF1e2hOoSmpdmStIqZRnsWIiafdOcn7Vh7K7Jaqd0N1Z1mKEGKPYh4zSXDMt+ybXeejb9bK/wDQjVFR4Zsv2e3qBn2sg3H+zZuZ45nqptHGGgBoAAAAAyAA3ADgF2QhF8ayTZjebXs1xsOgJyuvssVpXUdnQ1Dv7J483NLR8yvRmusLNORrdpC13kOZXVCirTje4lbYEV2apWkYcL8ZJLeGQ+oKpNXvqzg2cMh9rtHfGR1t/QBTKEfuE7lV+lLrqMDa4eRWN1v0e3QteP6uVpPg4Ob9S1U0tiNLcN9Iop4wLlzCWj2m99v8QC13Xtc254dtXz0Wm06V0etp5H5vRcsNiLLhFBabjerUtk8Hre2p4pPxsY7zLRf5r2KB6osY7WkdCd8LsvckuR/EHfEKeKyBwcNIZFY3X0xpql8R1Hlq5Kjdew9GxXDas7m7Oe//AGecS7vCRev9I6iLoKKoacmSSMuP7RrXsNx/dlSLXro4arCnSMF30rhL12LFso8Nk7R9xY7R1w0g0bNOXfbxsEVzwlhs6FxJvk5obc9Xr1Ql11xRjEcAhq49zDDP+zI3YcLdDIL8tkqWaq8cbV4TSvB70cbYnjk+EBhv4gB3g4LHasNFamDCnUmIsZsO7QNjDtoiKUHbY8jK+0XbifWXEek2G4LVQYZFEYjMWkuDTsgvGyx0kjjtPLiA2+YHEi1kIU4rK1kLHSSvbGxou5zyGgDq45BU/pt+kHHHtRYc3tHbu2eCGDnsMyL/ABNhlucFgv0h8NqmVMcrpXvpJAAxhPcikaLObsjK7h3gTme8Puqn0IXvxnHZ6yUy1Mr5ZDxcdw5NG5o6AALwIiEL1YfiDoX7Td3EcCP54qZ0Va2Vgc05cRxB5FQSOMuIDQSSbAAXJJ3ADiVbGgmpOukBmncKVpadmN4u954B7Ljsx1Pe6KJU04kF4zVisW2XUT+rkxjPLePULErrhuC0j6uN9W17or/aNYdm/AE2zy42IJXqr6B8Ejo5Wlj2GxB/nMcQeK86UMe6N14zWi1FNDWxaEgvafy8FbIYHSQRQMbStY2GwLRGAGkEb8t5PM58171R+genTqF4jlJdTvOY39mTve3pzHHx33bDM17Q5hDmuAIINwQcwQeITuCYStvGay21LMkoJdF2LTkdvyu6Ii7pUihmteu7PDywb5Xtb5Dvn/CPipmqb1uYx2tW2EHKBufvvs4/LZ+BXKZ4ZGXJ3YNMZ61mxuJ7sudygiIiry1dFsbo1R9jR08Z3tiYD47ILvndUHo5hvpNXDFa4e9oPug3f/CCtjgmlA3AuVG6WzfxwjefQeqLXjS/B/RK2aK1mh2033H95vwBt5FbDqttcWB7UcdS0ep9m/3XG7D4B1x+2F2rI9KO/YlfRqr6ir6s5Pw79Xt3qqURElWmqQ6CY/6HWse42jf3H+64jPyIB8lfoN1rCrm1XaV+kQejyEdrCABzdGMgfFu49NlNKKYXdWe5UrpRZ5e0VTBlg7hqPdkpvJGHAtcAQQQQdxByII4hQF1dhWjPZwhronVLhcgOedkO2duSQnJjNo5DPM2BzVgKE62dCP6UoHBgvUQ3ki5k278d/aHzDeSZKhKNa6sWr6GSkrKaZwpmOAdGDZvaXLh2mzm9j2XbY5DZysXBNZuCR45hMWIUgJkiYZAB6xj/AK6I23uY4E+LXAb189VmOR4xhc2GVlzJEzYz9YxXtG8X+/G4AbsrMPFYjVLjcmE4lNhFWbNe89meAlsNkt9mVmyR1DcsyhCkOiWJR6S4JJS1BHpETQxzjvDwLwT+ds+ZDxuK17xPDpKaaSGVuzJG4tcDwLTY+I68VbONQu0Yx1k8YPoVTe7Ru2HEdqwC2+NxD2jlsi+ZUi1paqn4tPBV0JjvK1okcXWaWbN4prgEu7tm5XNtjkUIWvSnehep2txLZeW+j05se1kBuRzjjyL/AByHVXJoTqUo8P2ZJR6TOLHaeO40+xFmPN1zysrEQhRXQ3VpR4W28Me1LxmksXnmAbWYOjQOt1KkRCFGdNdCmYhHcWZOwdx/PjsP5t+m8cQaOr6B8Ejo5Wlj2GxB/nMcQeK2XUZ010KZiEdxZk7B3H8+Ow/m36bxxBg1NN1nabn5q0WJbZpCIZj+2f8AX42+IVDKZ6A6fOonCKYl1O4+JjJ+80cW82+YzuDEqyjfDI6ORpa9hsQeBXxSpj3RuvGav9TTQ1kJjkF7T+AgrZyGZr2hzSHNcAQQbgg5gg8Qu6pbV7p4aN4hncTTuOXHs3E7x7J4jzHG9zxyBwDmkEEAgg3BBzBB4hPYZhK28LK7Ts2Sgl0HYg5Hb87QvHjWKtpaeSZ+5jSbczua3zNh5rXStq3SyPkebue5zierjc/VTjWppX28opozeOI3cR96TdbwbmPEnooCl1bMHHQGpXjo5Z5poOteO0/kNXjn4IiIoCs6sDU/g+3UyTkZQtsPfkuPk0O/eCt9R7QPA/RKGNjhZ7/tH+8/geobsjyUhT+nj6uMBZJbNX+qrHvGQwHAe5vPei82JYeyoifFILskaWnz4jqN48F6UXfNKmuLSHDMLW3GcKfSzyQyesxxHiN7XDoRY+a8SuPWnop6RD6TGPtIQdofij3nzbmfAnoqcSCeLqn3alrllV7a6nEn3DA8fnMIvVheJvppmSxGz2G4+hB5gjIjqvKi4gkG8Jk5oe0tcLwVsRovpJHXwNlZkdz28Wu4jw4g8QsutcsA0glophLCbHcWnc5vFrhy+ivbRvSeGvi24j3hbbYfWYTwPMciMj8k7gqRKLjgVmFs2M+if1keMZ5bj6FU5rIwuTAsXixOlb9lM8l7Rk3bI+1jPIPbdw5HaPAKQazNDjjVPS4hhvemsy1nBpdG43aSSbNfG8nwu7kArJ0g0fhr6d0FQzbjfski5Bu0hwIcMwbjh15r74ZhcVNEyGBjY4mCzWtFgM7nzJJJO8kkqUq8sS/RltbR08eJxxzSR7D3gE7PatbYuG64Nzcbs7ZhZ2GFrGhrAGtaAA0CwAAsAAMgAOC7ohCIiIQiIiEIiIhCiunGg7K+PaZZtQwd13Bw/A/pyPD4hUhWUb4XujkaWvabFp3grZlRXTjQdlfHtMs2oYO67g4fgf05HgoNTTafabn5q1WHbhpSIJz2NR/4/HkqKUkwfT2ppaZ8DHd1w7jjvjv62wevyOYWAq6R8T3RyNLXsJDgeBC+SVNc5hvGBWgSwxVLAJAHDA+yEoiL4UhFLNW+jXplWHPF4obPfyJ+4zzIuejSoxS0zpXtYwFznkNaBxJNgFsBolo62hpWRCxd6z3c3nf5DIDoFLpIesfecgq9b9o/pKfQae27AbhrPtv4LNLhzrLlcHenay5coiIQipbWPoV6JJ20LfsJDuA/VuP3ejTw8xwF7pXxrKNk0bo5GhzHCxadxC4TwiVtyaWXaL6CbTGLTmNo9xqWsyKTabaFPw+S4u6B57j+XHYfyd9fiBGUiewsOi5avT1EdRGJYjeCi9eF4rLTSCSF5Y8cRy4gjcR0K8iL5BIxC6ua14LXC8FXPoprQhqQGVFoZeZNmOPRx9U9D8SpwCtYFItHtPKqis1j9uMf1b8229k72+Rt0TKKtuwk8VTLQ6LhxL6Q3f2nLuPv4q/UUGwbW3Sy2EwdA7me8395ov8AEKXUOKwzi8MrJB7LgfjY5JgyVj/pKp1RQ1FMbpWEd2HjkvWiIuihoiIhCIsfiWkNPTC80zGdC4bXkwd4+QUKxvXDEy4pYzIfxP7rfEN9Z38K5PmYz6ip9LZtVVH9phI25DxyVg1FQ2Npc9wa1ouXONgBzJO5VppdrX3xUXgZiP8AptP+I+Q4qC47pTUVrrzyEgG4YMmjwaOPU3PVYlLpq0uwZgrrZvRqOEiSpOkdmr58uK7SSFxLnEkk3JJuSTvJJ3rqiJerbkiIrI1c6vtstqqlvc3xxketye4fh5Djv3b+kUTpHaIUOurYqKIyyHgNp2BZXVjoV2DRVTt+1ePs2kZsaci48nOHwB6kCwkRPo4xG3RCyatrJKyYzSZnkNiLqTmuy6kXXRQ12REQhEREIXwraJk0bo5Wh7HCxaRkf55qmNNdXklETJFeSn573M6P6e18bcbuXBF8iuE0DZRjmmtm2pNQPvZi05jUfY71rCitzS7VUyW8tHaN+8xnJjvd/Aem7wVWYhhslO8xzMcx44OFvMcx1GSTSwPiOK0ugtOnrm3xnHWDmPzavMiIuKZIuWPINwSCOI/7rhELxZam0trI/VqZgBwLyR8CSF7hrFr/AP1Dv3Wf/FRtF0ErxkT4qK6ipnm90bTxaPZSN2sOvIt6S7yawfMNWOqtJKqXKSolcORe63wvZY1F4ZHnMnxXrKOnYb2RtHBoS6Ii+FKRERCEXLGEkAAknIAcSdwAWSwLRuetfswMLubjk1vvO4eG9XBojq8hobPd9rP+MjJp49m3h4nPwvZSIad8vBJrStinoRc43v2D12flyjug2rGxbPWtz3thOfgZR/p+PJWciJzFE2MXNWaV1fNWydZKeA1DgiIi6qCi4auVw0fn9UIXKIiEIiIhCIiIQi8WK4NDVM2J42yN6jMdWuGbT1BXtReEA4FfTHuYQ5puI2KrMf1POF3Uklx/w5Mj+y/cfMDxUCxTAZ6U2niezhcjI+Dx3T5FbILrJGHAhwBB3gi4PiFDkomOxbgrPR9J6mEaMoDx4Hx+FrEivvEtXlDPcmAMJ4xks/hHd+SjlZqXiP6qoe332h3zBaobqKQZYqxw9J6J/wBd7eIv8r1U6KwJtTVSPUmhd47Tf9JXldqirQd8J/bP5tXE00o+1MG2zQuylHkoSimzNUVaTmYR1Lz+TV7abUxOf1k8TfdDnfUNQKaU/ah1tUDc5R3Y+SrxFblFqagb+tmkf7oawfPaPzUmw3Qejp82QMJ/E/vnxBde3lZdm0UhzwS2fpRRs/jBceFw548lSmDaJVVWR2MLi0/fPdb++cj4C5VhaP6oI2WdVv7Q/gZcN83es7y2VYoC5U2OjjZicVWqzpJVT9mPsDdn4+1y+NJRsiYGRtaxjdzWgADyC+yIpirZJJvKIiIXiIiIQi63suyIQiIiEIiIhCIiIQiIiEIiIhCIiIQiIiEIiIhCIiIQiIiEIiIhCIiIQiIiEIiIhC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4" name="AutoShape 12" descr="data:image/jpeg;base64,/9j/4AAQSkZJRgABAQAAAQABAAD/2wCEAAkGBhQSERQUEBQVFRAVFRgVFhcUFBcXGBwXGBQVFBUcFBYXHCYeHBwjGhcUIC8gIycpLCwsFiExNTAqNiYrLCkBCQoKDgwOGQ8PGjQlHyUtLCwyLyo0LTQqNSksLCwqLSwuLCovLDQsLCw0LywsLCwsNCw1MjQsLCwsLiw1LDQ0LP/AABEIAJUAyAMBIgACEQEDEQH/xAAcAAACAgMBAQAAAAAAAAAAAAAABgUHAQMIBAL/xABPEAABAwEDBQkKCgkCBwAAAAABAAIDBAUGERIhMUFRBxMiVGFxdIGxMjRCkZShwdHS0xQWFxgjUnKCk7QIJDNic5KisrNT4RUlNWPC4vD/xAAaAQEAAwEBAQAAAAAAAAAAAAAAAwQGBQIB/8QANBEAAgIBAgIHBgYCAwAAAAAAAAECAwQFESExEkFRYaHB8AYTInGR0TJCUoGx4RQWFSMz/9oADAMBAAIRAxEAPwC8UIQgBCFFXltR1PTvfGA6U5McTToMsjhHGDyZTgTyAoDy2lbcj5TTUTWunbhvsj8TFCDnGXhnfIRnEYIzEEkDDH4bcuJ+esfLVP178873j+7CzCMDqPOVI2FYzaaFsYJc7O6R57p8js8j3na44nxDUpFAQnxJoOJ034EfqWfiTQcSpfJ4/ZU0hAQvxJoOJUvk8fso+JNBxKl8nj9lTSwXICG+JNBxKl8nj9lHxKoOJUvk8fsrXal+KSDEPlDnDwY+GevJzDrS1WbrsY/ZQPdyveGeYBxUUroR5sv06dlXLeEHt9P52Gj4lUHEqXyeP2Vn4lUHEqXyeP2Uiv3W5/BhiA5XPPqQzdbn8KCIjkc8eteP8mvtLf8AwWZ+lfVDz8SqDiVL5PH7Kz8SqDiVL5PH7KV6PdcjP7WB7eVjg/zEApmsq+dJUYCOZoefBfwHdQdp6lJG2EuTKd2nZNK3nB7fVeB9fEmg4lS+Tx+yj4k0HEqXyeP2VM4rKkKJC/Emg4lS+Tx+ysG5NBxOm/Aj9lTaEAuuuYyPPRSS0r9QjcXRH7UDyWEc2SeULbZNuP334PWNbHU4FzHMx3qZo7p0JOcOHhRnONOLhnU6ou8NjfCIS1pyZmkSQya2StzscOTHMRraSNaAlEKOu/avwmnjlIyXObw2/VkaS2Rv3Xhw6lIoAQhCAEIQgBL96M81nt1GsxP3Kaoe3zgHqTAl+8vfFndLd+UqUAwIQhACwgpDvxf7eSYKUgzaHv0hnI3a7s514nNQW7LONi2ZNirrXH+O9k1ea+0NGMknLmwzRtOfnefBHnVX25fOpqiQ9+RH/pxktb946XdahHyFxJcSXE4knOSTrO0pwu3ubSzgPnJhiOcDD6Rw5Ae5HKfEufKyy57RNlVhYemQ95a95dr8kJwCl6G6NXKMWQSYHW4ZA/qwVgzWtZNkvEUskcU+SHYuDnyYHEAlwacMcDsWwbr9k8cZ/JL7CljifqZRv9o3vtTD95fZfcT49zCtOkRN55PUFiTcxrRobG7mk9YCcvlgsnjjP5JfYR8sFk8cZ/JL7Ck/xYFH/YMvfq+n9lb1106uEEyQSADW0ZY8bcVFYK3PlgsnjjP5JfYWiO0rItaQxxSRyT5JdiwOjkwGkgloxwxG1RyxP0svUe0fHa6H7x+z+4k2FfeppcAHb5F9SQkj7rtLezkVo3bvlBWDBhyZQM8bu6526nDlHmVd3l3O5qbF8WM0IznAcNo/eaNI5R4kqwzOa4OYS1zTiHNOBB1YFRxsnS9pF67BxNSh7ylpPtXb3r0zowFZSRci/gqMIaggVHgu0CTq1O5NepOwKvwmprdGMycazGsddi4+uKMoQheyuQF0RgKpo0Ctnw+84PPncfGp9QN1NNZ02XsYp5ACEIQAhCEAJfvL3xZ3S3flKlMCX7y98Wd0t35SpQDAhC8tpV7YYnyyHBjGlx6tQ5To60PqTk9kLO6Be74LHvUJ/WJBmP1G6C7n1Dx6lUBO3Tyr12rab6iZ8sndPOPMPBA5AMyctzy5jZmGepblRuBbGxwzEaHP9A6yuXJyvnsje0wq0nF6U+b59rfYvl/Yk0Fa6GRkjMC5hDhlAOGbaCrruzemOsiy28F7R9Iw5y08m0bCqwvhc99G/Kbi6mceC7WD9V/LsOtQ9lWrJTStlhdg8eIjWHDWCldkqZbMZmJVqdKtqfHqfk/XAZNzmw47Vqq+0qyJsscku8wMlblANZrwOsN3sfzKwPk+s7iVN+C31LXdS8VPNTufE0Rlpc+aNrc4ccXOcGtGLso4nEDPzrwndhsrXWM645vYXTTTW6MLbVOqbhNbNEl8n1ncSpvwW+pHyfWdxKm/Bb6lGfLFZPHGfhy+wsfLJZPHG/hze7X0jJT5PrO4lTfgs9Sr7dMsOOyqihtKiibEyKYRztjaGgsdicSByb43rGxNvyyWTxxv4c3u0s7o+6NZdbZtTBHVNdK5oMY3uUYva4OaASzDPhh1oC1o5A5oc04ggEHaDnCQr8bn4eHT0jcJBiXxgZnbSwancmtTG5haJnsmjeTid5DDzxkx/wDiE0OC8TgprZlrFyrMWxWVv7PuZzk1xBBBIcDiCMxBGzlxVx3EvZ8LiyZD+sRgZf7w0Bw9PLzpW3S7qCJ3wmEYRvOEoAzBx0O5na+XnSnYdsOpZ2TM8E8IfWae6HWPQufBuiez5GzyK69VxFOH4urufWvXczoBC0UdW2RjXsOLHtDmnkIxC3rpmDaaezIG6mms6bL2MU8oG6mms6bL2MU8h8BCEIAQhCAEv3l74s7pbvylSmBL95e+LO6W78pUoBgVfbrFr5McdO055Dlv+y04NHW7P91WAVSe6DXb5Xy7I8Ix90Z/OSq+TLow+Z2tDoVuUm+UeP2IqxrMNRPHC3S9wBOxulx8QKvykpWxsaxgwY0BrQNQAwCrLcms3KmlmI7hoY3nfnPmHnVpBecWG0el2k+v5LsyPdLlFeL4mmsomSscyRocxwwLToIVNXxuc+jflNxdTOPBdrafqv5dh1q7FHXgextNK6WMyRNYXPYBiS0DF2A1kDE9SktqVi7yhp+oTw57rjF8166yjLLtWSnlbLC7Je3xEaw4awV6L7XJjtSJ1dZrcmsaMammGlx1vjGt2n7XPp9N4ruiENnp379Qy8KKVpx06GuO3tw2hRtl2pJTytlhdkvb4iNYcNYKpV2SplszWZmHTqdKtqfxdT8n64FRubhmOkL5Vz31uTHakT66zWhtY0Y1NMNLjrfGNbj/AFc+mmnNwOBGBXSjJSW6MLbVOqThNbNHys4pvsjcntGppvhEMGMRGUzKe1rnjaxpOJGzRjqSm+EhxaQQ4HJLSDjiDhgRtxzYL6RnUG4YT/waDH68uHNvrk/pfuFYZo7OpoHDB7Ixl/bdw3+IuI6kwIDzWjRNmifHIMWPaWnr/wDvMqBtKgdBLJE/uo3Fp5cNB6xgetdDFVPurWdkVTJRolZgftMOHYWqplQ3j0uw0fs/kuFzpfKS8V/RP7lVr5dO+Fx4ULsW/YfiR4nZQT0qZ3Na7e65rdUrXMPPhlN87fOrlCkx5dKCKmtUKnLltylx+vPxIK6mms6bL2MU8oG6mms6bL2MU8pzjghCEAIQhACX7y98Wd0t35SpTAl+8vfFndLd+UqUBPlc+WxNl1Ezj4Ush/rK6DK53rRhI/7b/wC4qll8kar2bXx2PuXmWpuUQYUbna3yu8wa0didUoblx/UBySSdqb1Yq/Ajiak28uzf9TBYcMVlClKBSdqufYFW+OWMzWDVuJyMMd6c7O4N2EacPCAzZwtF4ruCEMnpniWhlwdHI044Y6Gu5eXkwOdXTadlxVETop2NkieMHNcMQf8AflSJZVwJrOe+OlcKmy5j9JSzHB7MdLoHnM7mOTjhpxzqG2pWLvOlp+oWYc91xi+a9dZX9l2nJTytlhdkvb4iNYcNYOxeq+ty4rVifXWc0NrWjGpphpftfGNbv7vtaZC+NznUb8pmLqZx4LtbT9V/oOtQtl2nJTytlhdkvb4iNYcNYOxUa7JUy2ZrMvEp1OlW1P4up+T9cB4uxuyWe2hi3+TeZoo2sfCWPLspjQ3gYDAg4Zs+bXglPc5ugbTtOW1Jo8ij390sTHeG/KxbzhuYk6C7NtTFR3Gs216htY5pZKM9RTtODXv1OOGfJOfEjTrwOONpU1M2NjWRtDWNADWtAAAGgADQumpKS3Rhbap1TcJrZo2oQhfSMEh7rdPjTwv1tlw6nMPqCfEk7rDv1Ng/7zf7XKK7/wA2dHS21l17dpXF2psisp3bJmec5J7VfgXP1iDGpg/jR/3hdAhQYn4Wdb2kX/bW+5/yQV1NNZ02XsYp5QN1NNZ02XsYp5XDMAhCEAIQhACX7y98Wd0t35SpTAl+8vfFndLd+UqUBPqg7y0291lQ3ZK8jmccodqvwqot1GzsisEgHBmYD95nBd5snxqplR3huaH2etUchwf5l4rj9xg3JKvGCaPWyQO6ntHpaU/Km9zW1d5rAwnBszcj73dM7COtXGF7x5bwRW1ql1Zcn1S4+v3MoQhWDjghCEAk7pV8WUDaf4RGJKWeR0UzcMXBuRiHN24HV4s6Q7x3cELWz0zhNQy545GnHDHQ1x9J5jnC9/6SXetJ/Gf/AI169wGBstkzMlGXGah7S12cYGOMkYc+dQ21Kxd50tP1CeHPdcYvmvXWKVmWnJTyNlhdkvb4iNYcNYOxXPdW9UdZFi3gyt7tmOcHaNrTqKrO+VzXUb8tmLqZx4LtJafqv9B1qEs205KeRssLsl7fERrDhrB2KjXOVMuizWZeJTqlKtqfxdT8n64HQqFA3VvVHWx4t4Mrf2jMc4O0bWnap5dNSUlujC21Tqm4TWzQKut12r4FPHrLnPPMAGjzuPiViFUruhWrv9a/A4siAiHO3Ev/AKifEoMmW0PmdbQ6XZlqXVHd+XmeS5tNvldTt2SBx5mgu9CvUKqNyizcqpkmIzRsyR9p/wD6g+NWuvOLHaG5L7QWqeV0V+VJeZBXU01nTZexinlA3U01nTZexinlaOACEIQAhCEAJfvL3xZ3S3flKlMCX7y98Wd0t35SpQDAlXdEsT4RSFzRjJCd8bygDhgdWfqTUsOC8yipLZk1F0qbI2R5p7nOUUhaQ5pwcCCCNRGcFXtde3W1dOyUYZXcvGx4wyhzaxyFVXfm7RpKglg+gkJdHsB8JnVq5CtN0Lzuo5so4mF+AkaNmpzeUZ+pc6qbqn0ZG11DHjqWNG6nmuK8166y8kLRSVbZGNfG4OY4YtI0EFb10zCtbcGCELGKHwp39JLvWk/jP/xr3/o6f9Ml6U//ABxLwfpJd60n8Z/+Ne/9HU/8sl6S/wDxxICzqulbIxzJGhzHDBwOcEKnL5XMdRvy2YupnHgu0lp+q/0HWroxWqqpWyMcyRocxwwLSMQQdqhtqViOjp+oTw7N1xi+a9dZz/ZtpSQSNlhdkvbo2EawRrB2K6LqXrjrI8RwZW92zWDtG1p2qtL53MdRvy2YupnHgnW0nwX+g61BWbaUlPI2WFxa9ug6jtDhrB1hUYTlTLZmty8SnVKVbU/i6n5P1wLovjeEUlM54P0ruBGP3iNPMBn6lRznaSc50k68dePKpa8l5JKyUPk4LWjBrAcw2nnJ9GxSm5/dn4TOJHj6CEgnHQ5+lrfSf919sk7p7RPmFjx0vFlZb+Lm/JFhXDsT4NSMDhhI/wCkfzuAwHU3AJjWAFldGMVFbIw91srrJWS5t7kDdTTWdNl7GKeUDdTTWdNl7GKeXoiBCEIAQhCAEv3l74s7pbvylSmBL95e+LO6W78pUoBgQhCAjbdsWOqhdFKMxzgjS1w0ObyhUjbdiSUspimGcZ2uHcubqc31al0Aou37vxVcZZKOVrh3TTtafRrVe6lWLdczs6XqcsOXRlxg/DvRU1075yUTsk4vpycXMx0HWWHUeTQVbtkW3FUsD4Hhzdeog7HN0gqmryXSmo3cMZUWPBkaOCftfVPIerFRlBaEkLw+F7mPGtpw6iNBHIVVrulU+jI0OXplGoR99RLZvr6n8+8bb+bqtfDPJT0NDJwHZO/Pie8O5Y2tGGGwklVda147cqCd9dXYHwWRyRt/ljaAresfdZcMG1UeV+/FmPWw5vEQmyhv5RS4YTtadkmLD/Vm86uxuhLkzLX6ZlUP4oNrtXFeHmcrT2JWv7uCqcf3o5T2hfdPYdfHnjgq2H92OVvYF15HasLu5ljPNI31oltaFud00YHLI31qTdFH3c+WzOZrJvPb1ORvZrSB4MkT5W82EjT5laVwd0+uqZ46euoJGl+I35kcjGjAE4yNeMAM2kHqThXX/oosfpg87IwXnzZvOlG2N1eR2LaWPIH15MHO6mjMOslRSuhHmy/RpeVe/hg0u18F4+Q83jtanhhd8KLd7cCMg5y/kDdfoVGVLmF7jGC2PE5IccSBqBK+qutfK8vle57zpc44n/YcimLs3NmrHAgZEGOeRwzczB4R8wVGyx3S2SNdhYlemVSnZPnz7P2XaeS79gSVcwjiGbS95GZrdp5dg1q7rHsiOmhbFEMGNHWTrLjrJXxYliRUsQjhbg3SSe6cdZcdZUirtNPu13mW1TU5Zk9o8ILkvNghCFOcggbqaazpsvYxTygbqaazpsvYxTyAEIQgBCEIAS9fDgCmnPcwVUbnnYyQOp3E82+49SYVorqJk0b45BlRyNLHA62uGBHiQG4FZS7YFpOieKOrd+sMH0UjtFRE3Q5p/wBQDM9unEZWghMWKAEIQgNc0IcC1wDmnMQQCCOUFI9u7lkUmLqV28u+oeEzq1t86fELxOEZ80WcfLuxpdKqW38fQoq1Lm1cGOXC5zR4UfDb5s46wFCuzZjmOw+pdHYLy1VlQy/tYo3/AGmNd2hVZYi/KzQ0+0clwthv8uHg9znrJ5EZHJ5leclx6I6aaPqBHYVmO5FENFNF1tx7So/8SXaXP9jo/TLw+5Rjc+YZzsGfzBTll3Kq58MmItb9aTgDz5z1Aq6aWzIo/wBnGxn2GNb2BenBSRxF+ZlO72jm1tVDb58fDgI9g7l0MWDqk78/Tk4YRjq0u6/EnaOINAAAAAwAAwAHIAvtCtRhGC2ijPZGVbky6Vst/XYCEIXsrAsEoxS3b1cal5oqY8J2aqlbohiOluV/rPGYN0tBLjhgMQN1yjlQPm1VFRNM37DpCIz1sa09an1rp4GsY1jAGsaA1oGgNAwAHIAAtiAEIQgBCEIAQhCA8Vq2RFUR5E7A5uIIzkOa4aHMcMC1w1EEFKl4rTqbLi3wTCphGhk8f0gGzfmOGPO5pPKUIQCUf0jXcSb5QfdrHzjncRb5QfdrKEBj5xzuIt8oPu0fOOdxFvlB92soQGPnHO4i3yg+7R8453EW+UH3ayhAY+cc7iLfKD7tHzjncRb5QfdrKEBj5xzuIt8oPu0fOOdxFvlB92soQGPnHO4i3yg+7R8453EW+UH3ayhAY+cc7iLfKD7tZH6Rjzoom+UH3aEIB4sCqqbShEj594hOmOnZkvPIZ3OcRztDTypqsyy4qeMRwMDIxnwGOcnSXE53OOskklCEB60IQgBCE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66" name="Picture 14" descr="http://exo.in.ua/images/news/2011/01/new-14559-2011-01-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643050"/>
            <a:ext cx="2381250" cy="17811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568" name="AutoShape 16" descr="data:image/jpeg;base64,/9j/4AAQSkZJRgABAQAAAQABAAD/2wCEAAkGBhQQERUUEhQVFRQWGBgWFxgUFBQXFhQXFBUVFRUYFBcXHCYfGBkjGhQUHy8gJCcpLCwsFR4xNTAqNSYrLCkBCQoKDgwOGg8PGiwkHSQsLCwvLCksKSwsLDUsKSksKSktKSwsLCkpKSkpLCwsLCwsLCwpLCwsLCwsLCwvLCwsKf/AABEIAOEA4QMBIgACEQEDEQH/xAAcAAEAAwADAQEAAAAAAAAAAAAABQYHAQMEAgj/xABLEAACAQICBQcHCAcHAwUAAAABAgMAEQQhBQYSMUEHEyJRYXGBFCMyYpGhsUJScnOCkrLBMzQ1Q1Oz0RUkY4OTosJU0uEWF6PD8P/EABsBAAICAwEAAAAAAAAAAAAAAAAEBQYBAgMH/8QAOBEAAgECAwQHBwMDBQAAAAAAAAECAwQRITEFEkFRBiJhcYGxwRQykaHR4fATM/EjQkM0YnKCov/aAAwDAQACEQMRAD8A3GlKUAKUpQApSlAClfLuACSbAZkncB1moj+22nywibY/jPdYB9AjOb7PR9YUATBNqjJNYY7kRB52BtaBdoA9RkJEansLCq5prS+EgJ8rnbFSD90tubU9RiU7H+oWPbVb0nyoTuNnDokKjIZB2A7LjZHsrlOtCGrJK22Xc3OcI4Lm8l+dxoflOLfPYhgXrkdpW8VTZUffNRmK0zBH+n0jnxWIxqN1iAEVnAvn6Vx11kuN0pLObyyPIfXYkeA3Dwry0rK75InaXRtf5KnwXq/oaZidbNGi1ziZiMgS+Ib+ZIL15MRrlow5+RGQ9bxxH3uxrPjSubupj0dgWi1xfiaBDrnowG/kOwetI4QfapBr1w63aNJJtiIicrhp139XNyG1ZoKUK6mEtgWj0xXibFhNN4Z8odIMu6yyMhGX1ybRvxO1UouIxSi45jEL1qWhbwvzinjxFYTXfhMdJCbxSPGfUYr8N9dFd80I1ejcf8U/ivobkmsSL+nSTDn/ABVGx/qoWj9rA9lSiOCLg3B3Ebj3VkWiuU7ExZTBZl7ei/3gLHxFWPRGnsHiD5iV8FMfk3VY2PbGbxPfrsG7RTMK8J6Mg7nZV1b5yjiuaz+5fKVDHS8kH6yl0/jQhig7ZI82j7+ko4sKlYJ1dQyMGVhcMpBBHWCMiK7EYdlKUoAUpSgBSlKAFKUoAUpSgBSlKAFeHSWllhsti8jX2I0sXe2+18lUcWYhRxNdOkNLHb5iAB5rXO1fm4VO55bddjZBm1uABYVDT2tMejtuOE89i3tzsz2NiN21bLK5tGtlW/bnrOagsWd7e3qXE1TprFkrpjHJCvOaRkU3zTDR9JMjlcGxmb1mAQcFBzNG1g5QMRirqh5mLdsoekR677/AWHfVdxeMeZy8jF3bMsxz/wDA7K6ajalzKWSyRd7HYtG3wlPrS+S7kLUoaUsTgpalcXoMnNK78PgZJPQjdvoozfAV7l1WxZzGGm/02/OtlFnGVanD3pJd7RFUqVOqmL/6ab/TNeLEaPlT045E+kjL8RQ4NcAjXpSyjJPxR56UvS1anYUtSlAFh1f15xGEsA3OR/Mck2HqNvX4dlXzQ2lIsVeTASCGb0pIJB5tzxLINx/xI88+kG3VkVfcMzIwZCVYG4KmxB6wRTFK4lDJ5ohb7Y9G5W9Hqy5rj3o3vR2mBIxjdTHMou0bEE23bUbDKRL/ACh3EKcqkazXV/XGPGhYMZ0JQfNTqdgh+BDfIf8A2tuIsbG54DSTo4hxNg5vzcgFknAF7W+RKBe6cbErcXCyUJqaxRR7m1q209yosH59xL0pStxYUpSgBSlKAFKUoAVF6W0g+0IILGZhck5rClyDI447iFX5RHABiO7S2kuZQbI25HOxGl7bbkE2vwUAFmPBVJql606e/s+Iwxvt4ubpzS2sRcW2rfJyGyi/JUDx1nJQWLO9vbzuKip01m/zE82tOtS4JGwuEYmUkmaYm77bW2iW4yG2Z3KAAALALnd6XpURVqubxZ6NZWVO0p7kNeL5ihpX3DCzsFQFmJsAouSTwAFc0OtpZs+KkdD6vT4s2gjLDi25F72OXhvq8ascmAAEmMzO8RA5D6wjf3DLtNaFBhlRQqKFUZAKLADsAp2nat5yKze7fhTbhQW8+fD7mfaI5JVGeJlJPzYsh4s2Z8AKt2j9U8LB+jgQHrYbTfea5qXpTkaUI6IrFe/uLj9yb7tF8EfIS26udmuaV0EjjZoVrmlAEXj9WcNOPOQxt27IDfeWxqp6X5J42ucNIyH5r9Nfb6Q99aBSucqcJaocoX1xQ/bm+7VfDQwbTWq+IwZ89GQvB16SH7Q3eNqia/RkkQYEEAg5EHMHvFUPWjkzjcGTC2ibMlCbRt12PyD7u6k6lq1nEs1lt+M2oXCwfNaeK4GX0vXJFifyIO7qIyNcUkWgWq96o64LIgwmNO1G1hHISQVII2QWGYINir3upAz3EUQ0tW8KjpvFCl3Z07unuVF3PijeNHY9o5PJ5zd7ExSEWE6Dfe2QlX5SjeOkMrhZesz1L1hGLj8jxDESDOCUHpgpmtiflrvHWLg3zvetD6QZw0coAnjsJAPRa99mRPUcAkdRDLvU1LwmprFHnN1aztarpz/ntJKlKVuLClKUAK+XcAEk2AzJO4W66+qhtN+fZMMNz9Oa38FSAU/zGsn0ec6qAIrHaYWGN8fLndebwyG46DZg24NIVDnqRVG8G+SYzFvNI0khLO5JY9p+A4W7KsXKBrB5ViSinzUN0W24t8tvaLDsHbVXqLuam/LBaIv2xbH2ej+pJdaXyXBfU5rilfcELOwVQWZiAAN5JyAFLInG0liztwGAeeRY4lLOxsAPieoDrrY9UtTI8CtzZ5iOk/VfeqdS+88eqmpmqS4GLpWMz+m3V6in5o95z6qsYFSdCgodZ6lE2ttV3LdKk+p5/Y5pSlNEAKUpQApSlAClKUAKUr5Z7b91ABmAGe6sq16168ovBhz5nc7j972D1Pj3b2vWvXlBMGHa0Iydx+97B6nx7t9HpC4r49WJcNkbI3cK9dZ8Fy7X2ilc3rikS1ilBSgD6ilKsGUkMpBBG8EZgitY0Npg42FMVGL4nD3WVF/eobF0A9YDbTqdbbr3yWpvU/T5weJVyfNt0JB6pPpd6nP29dMW9XclnoQ+17FXVHGK60c16rx8zb8LiVlRXQhlcBlI3EMLg+w121C6MHMTvD+7k2poeoEm8yDs2mDj6xgMlqaqVPPBSlKAOCbVSdL6aMGDmxV7SYptmHrWOxWG3V5sNL3yGrHrDJ5oRAkNOywi28B7mQjqIiWQ+FZxyoaT28QkC5LCoyG4M4Bt4KFHia41p7kGyS2Xbe03MYPRZvw/MCl0NK5NRB6ScVpPJhquAPK5BmbiIHgNzP3nMDsv11R9X9DnF4iOEZBj0j1IubH2e8itgxetWDwREEkqxlFWybLmy26PoqRuFO2tPF7zKxt+9/TgqEXnLXu+5PWpVa/9xsB/1C/cl/7al9FacgxSloJUkA37JzW+7aG9d3EVIFLPdSlVs8ouAGXlC5ZehLw+zQBZKVW//cbAf9Qv3Jf+2pbRem4MUpaCVJAN+yc1vu2hvHjQB7qV4tK6YiwsfOTvsJcLchjm24dEE149Fa34XFSc3BKHexawVxkLAm7KB8oe2gCZpXVicSsaM7myoCzHqVQSTl2A1BRcoGBdgq4hSWIUdGQZk2GZWw30AWB2tnuFZVr3r2cQTBhz5rc7jfKRwHqfHu3tetevKLwYc2iGTuP3vYPU+PdvozG2/L8+4caRrVnJ7kC27M2ZGhH2m6y5J8O19vJHNK+edXrPiP6E19UpKnKHvIsdC8oXDwpTTFWPU7U58c92usCnpNxY/NTt6zw76ananvjnu11gU9NuLH5qdvWeFX3SOvOC0dbDrtMY+jsQqCE7GYkC+eeZPXXehQ3utLQh9rbWVunRovr8Xy+54NftTEOHEuHQK0C2KqPSjG/vK5m/EXrLq2nQOvuFxzc2hZJDuSVQC2WeyQSrZXyvfLdWY646C8jxTxgebbpx/Rbh4G48BW11Sw6yOGwL9zTt5vNZr1RCGlDSkkWo07VfSj4nR/R6WIwbBkHFwgNl+3GZIvGr5hsQsiK6m6sAynrDC4PsNY9yc6W5jGqp9GYc2fpb0PtFvtVqGgjsGWD+E91+ql84luwEug+rqWoT3oHnW2Lb2e6lhpLNeOvzJalKV3Ikh8T08Yl/RgiaQ/SmOwp8Ejm+9WJaUxxnmklO+R2bwJy91h4VrWmMVzeH0hNnfOJTluWNIxa2duceTfxJrG6Qu5aRLf0bpZVKncvV+gpShpIthpXJLojoy4g7yebTuFmf2nZH2aq/Kl+0X+ri+DVq2qej+YwcMfEIC30n6Te9jWU8qX7Sf6uL4NUxRjuxSPMNo13XuJ1O3LuWSKnUpqzp1sFiUmBNhlIPnRk9IeG8doFduidUMViojLBGHQEr6aAkqASACc94qHZSDYggg2IIIIINiCDmD2V2ED9KxyBgCDcGxB6wdxr81zek30m+JrdOT7Gc7o7Dkm5VTGf8pig9yisKxDWL9hY+wmsIyzipnU/TTYTGRSA2UsI5OoxuQDfuJDfZq1SckRMHORz7TlAwRo7AkrfZ2g2XVexrO2OR7AfhWTGhs3Kz+z/82P4mqbyTftD/ACZPxRVbOU2bb0WrfOeFvbn+dVLkoa2PJPCCT8UVYM8TVNZj/c8T9RL/AC2r8+Yf0l7x8RV/18168o2oMOfNZh3H73I5D1Pj3b6Bh/TXvHxFcozUk8OA9UtKlvKm6iw3s8PE7wK88j3N+HDu4f18a72PRPd8cvzNedVubClrSOCc2T3SKvKU4W8e/wAW8EfNT2pmhlxmJWF22VILnrYLbaVe0g37AprxroGVoHxCKTFGQGYgAdI26Oedri/Veu/U/G8zjsO97DnVU33Wk82b/f8Abam+rUj2FdTrWVblJepsGsmOXRuAdogE2FCRAbg7nZXvsTtHrsawdjc7yScyTmSTvJ7a1nlhxNsNCnzpbntCRtv8WB8KrfJlqvFjJJmnXbSMKApJALPtZmxubBN3rdlbrJC0m28ymQysjBkJVlIZWG9WBuCO4gVp+uS+XaMw+MA6agFrcA9lkHg4HsNU3XjQC4LFtHHfm2USJc3IDXGzc77FW8LVf+T+AYnRLQtuJmj7tolh+MGtKkd6LQzZ13b141Fwf8/IysmlcuhBIO8ZHvGRrioQ9STxPuGYowZTZlIYdhU3Fbbh8SGxGHnX0cTAVP0ktNH/ALWn/wDxrD61bVnF7WjcM5OcEyLxNhzhhOQ/w5j7qdtJZtFY6R0saUKnJ4fH+C8XpXFjSpAphn2tuItokm2yZcQ5IHrYiWTPwWszrQtc8RfROD65Cj+JiZz+Ks+FRl0+uXzo/HC0x5t+hxXdgYOclRPnui/eYD866aldVkvjcMD/ABU/EDS0Vi0TVaW5TlLkn5G8ILZVinKn+0n+ri+DVti1ifKn+0n+ri+DVOo8oZduSL9Rb65/wpVI5TsCItIOQLCRUk8SCje0pfxNXfkh/UW+uf8AClVflgH98j+oHukk/rRxMcCz8kU18Cwv6MzjuuqN+ZrHsX8v7f51q/I2f7tP9cP5Uf8ASsqnFy3e3xNCB6H6N0cbQx/QX8Ir85YtgS5G4liO4kke6p3Ga+YyWHmWlAjtsnYQKStrWLDO1t9rXqK0XgTPPHEPluqnsUnpnwXaPhQGpqXKMmzomMHeGgHsFqyrBzshbZJG0hVrG11JUkHsNhV05RNclxQ5iGxhVgS3z2U5bPUouc+PdvpEO/w/MVwqSTpyaJW0t50rylGotWngdxHwPwrow/pr3r8RXeT8D8K6cP6a94+Irha+5Il+kH+opfnE+5fR8R8DU1qPq35diChbZRV23I322lFl7TmL9V6h8RC2wrkHZLEA2yJUC4B422h7avXI1F57EN1RoPazH/jXW3jjSwZHbYrNX8pReaw8vqaJidBxthXwyAJG0bRgAXChlIvY7yL3qN0BqBhcJZgnOSD95LZmB61Hop4C/bXh1u5Q/wCz5xFzHOXQPtc7sekzLa2wfm++oaLlk2mA8l3kD9P1kD+H20xgQzeLxep3cskJ5nDtwEjA97Rkj8Jqmala3HR8zMV245AA6iwbo32WW+VxtNkd9+Fafyk6KOIwEmyLtERMB9C+3b7BesPtWTV6m3DRuj9MFcQfOlVCW23QpmW2XRSCDcnfU9ovQ8OFQpBGsakliFvmxABOfGwHsrAdC6alwcyywtZhvHyXXij9YPu3jOt/0PpRMVBHMnoyKGF946we0G4PaKDKMQ1ow3N4zEL1SMR3Mdoe5qi6sXKDFs6Qm7dhvbGn9KrtQlTKTXaepWct+3pyfGK8hWhaiyltGYxL22NtgRvUmIMD7U91Z7V/5NE2sPjVO4oo9qSiutq/6iI/bkU7OXY154F+/wDUEPz/AHGlUja76VLHnuJ065QEaJwV96c2h7xEyH3rWfmtL1ugJ0SLkExTsDbMdGaWK3vHsrNKi7r3y/bAljaYcmxUtqof77hvrU+NRJr0aPn2Jo3O5XRvusD+VLxyaJivHepSjzT8j9DLWJ8qf7Sf6uL4NW2KaxPlS/aT/VxfBqnEeUsu3JD+ot9c/wCFKrHLD+uRfUj+ZJVn5Iv1Fvrn/ClVDlZxO1j9kfIiRT3lnf4MKOJjgWTkbH93n+uH8pKyqY9JvpN8TWtcj0NsHK3zpz/tjjFZHit7/b+JoDgfc0DIbOrKbA2ZSpscwbHOxHGu3CsVBKkgkFTbKwO8dxHuuOurFr3p2PFGERr+hQIX4vdRcD1VK5X4sfGsQHO3X8d4+FvGuNV79N7rJWxj7NeU1Xjrhr26M7Jd3s+Ir4h3+H5iuyX0T4fiAr4gOfgfyP5GlqX7EvEmL94bWpP/AI+bO0/kfga50PAJMRCjXs0sam2+zOoNvbUno3V95oZpz0YYUdixHpMFNkXrN7XPCvHqyl8bhh/jxfzFre0i1F4i3SGtGVeMYvOKz7C68rWBSGLCJGoVF5xQBuAtGfyr45GZBzuJXiUjPsZx/wAqkuWSC+HgfqlK/fjY/wDCoHkhxAXGSKflwm3ejofgx9lOLQrjbbxZ88rv68n1Cfjlqm4X9In0l/EK3jTepeFxkgknRmcKEuJHXIEkZKQN7GsPmhCYkqu5Zio7llsPcKyjDR+jCL1juuvJ3Jh2aXDKXgJLFVF2hvmRYekg4Ebhv3Xq9a369Lo5kQxNIXUsLMqqNk2IJNzfMcK7tTNazpGORzGI9h9iwYtlsq1ybDrPDhWpl5mEA1r/ACQ43bwbxn93KwHc6q/4i9VflW0IkGJSSNQomViwGQ20KhmtwuHXxBPGpnkZY7OJHDajPiVcH4CsmFqV3lBl2tITdmwvsjX+tVypbWzE85jcQ3+IwH2Oh/xqJqEqZzb7T1Ozju29OP8AtXkKv/Jm2zBjSeCKfYktUGtA1Gi2dG41yD0g6i287MNrDxf311tl/URH7cklZy7WvM7LUq4/+loutvbSpY88wIvTeD28JpCL5rNIotbJkSfLru4fPvrHa3bEKFxljbZxEJU/Sga9u26Tv9ysQx+EMMrxnejMn3SRUfeLRlx6N1erOn3P0fodBrg1zSkS2G96s4/n8JDJ1ot/pKNlveDWTcqf7Sf6uL4NVt5J9L7UUmHJzQ7a/Rf0vYw/3VUuVL9pP9XF8GqapS3opnl9/Q/QuJ0+3Luea+R2ap8oX9n4ZoRDzjF2cMZNkdIKLEbJPyarGktIPiJXlkN3dto23cAABwAAAHYK8terRuAbESpEnpObA8FG9mPYqgsewV1ETZOTXDc1o6InLbLyHuZzYn7IWsTxG9+9viavetuuAZFwmENsPGqxlh+8CAKFB+ZYePdvoUnHx/OuUKinJpcB+5salvShOpk5Y5d2B7Jhfa8fcb/lXlU2IPUQfYa9h9Lx/OvEy2y6svZlS9q8VKJMbfp7k6VVcsPh/J6pE9IdQP8AtN/yrzxNYg77HduuOIvwuLjxq16n6oPj32jdIRbae282zVL7z1ncKrGNwbQyPE4syMUbvU2v3HeOwitraDjFpi+268KlaFSnLPdWOHDivHMt2smvsc2DXC4aFoU6Ie5WwCkNsJsnMFgLsbE23Z1Fag4bnNI4cdTFz9hGb4gVAVonI/octLLiSOig5pMt7NZnI7lCD7ZprDBEDi28WWjlQwfOaOc8Y2STwDBW9zH2VkOg9LNhMRHMmZQ3I3bSkWZey6k+Nq/QekcEs8TxP6Mish7mFj451+ddIYB4JXikFnjYq3aRxHYRYjsIoQM1PTPKzAIP7sGaZhkHQhYz1vwa3UCb9YGdZXA5aVSSSS6kk7yS4JJ7Sa6RVi1F1aONxSg35qMh5D3G6oO1iPYGPVWTGOJaOWaHPDP9an8th8DUfyVaxJh5pIZWCLKFKliANtLixJ3bSnL6FuOdy5TtEmfAMVF2hYSi3Utw/wDsZj9msTIrHAy9S7cqum48RiI0jZXESMGZSCNqRlJW4yNgi/etU1yVOIMHip29EOT4RRBj+KsuvatI0rfAaGhw5ylnO0w4gMeccHuBRK0qS3YtjNpRdetGmuL/AJ+RRJJCxLHeSSe8m5r5FKVCcT1NLDICtT1WwmxoyBOM86nI2JHPBz3+biJtxArLUQkgDeSAO0nIe+ttw2F2JsLhxuw8LSNbrsII794M5+zTtpHrNlZ6R1cKUKfN4/Bfcn9qlfVqVIFLInWJNlEm4wOJT9CxSb/4nkPeBWbcp2iuaxYlHozLf7aWVvaNk+JrXXQEEHMHIjrFUXT2iDiMBJBvmwbdHraNV2oz27ULL9pD1Vxrw34NEpsm59nuoyejyfj9zLKGlKiD0cltV9NHB4qOX5N9lx1o2TezI/ZrRdYeTuPHznEc+y7SIAFVSLKDYgnrvWS3rUOTPWgPH5NIelGLoSfSjG8X9X4W6qdtauHVZVtv2TnFXEFmsn3cH4HmPI5EMziZLfQQVUNKywQFosHtMCNmSdzdpRfNUtYLHcC9h0rC+Qzn9ete/KLwYdrRbncfvewep8e7fR6zcXGPVia7I2Pu4V66z4Ll2vtOa62gU39LO/zePhX3SlIVJQ91lgubOjc4fqxxw01OWNzU9qrqS2kHLXaOIek9gbt81Ad54nqvXZqfqe+Oe7XWBT0m4sfmp29Z4VsuDwaQoqRqFRRYADICm7aEsd7ReZXdvXdDdVBLGS/8/c8GrGgfIcOIA5kVWYgsoBAdixGXaWPjUPrhyeR49+dR+amsAW2dpXA3ba3BuN1wd2RvYWt1KfKiZPheR2cv5yeIJ1oHZiOwMAAfE+NaZojRMeFhWGIWRBlfMknMljxJJJPfXspQAqp64cn8ePPOK3NTAW2rbSuBuDrcXtwIN+/KrZSgDJsJyOTlvOzxKnWgdmPcGCge+tI0FoGLBRCKFbLvJObOx3s54nd7ABYCpGlBjA4Zbix3VmunOSDacthJFRSb83IDZb8EdbnZ7CD31pdKDJnerXJSIZFlxTrIUO0saA7G0MwXZs2tkbWA671VdetO+V4tipvHH5tOo2PSYd7e4Cr/AMoms/k0HNIfPSggW3ohyZvyHb3Vj9IXVX+xFu6P2WGNzJdi9X6fEUpSkS2lk1A0V5RjUuLrF51vs+iPvFfYa1XQq7bzT/Pfm0+rgug8DIZm7mFU/U/ANhcA0q5T4plSK/DaJWMnsF3kPqrV/wADhFhjSNPRRQo7lAAv25VLW8N2HeeebZuf17p4aRy+vzO+lKV3IcVD6WPMSpiPkG0U3YjN5uQ/QdjfqWVzwqYrrxECurIwDKwKsDuIIsQewigDFdeNX/JMUwUWjku8fUL+kvgT7CKr1a7pTQ3lUL4KQ+ehAeB2Obx7kYnid8b9oDfKFZLNCyMVcFWUlWB3gjIg1FXFLcljwZ6Dse+9po7svejk/RnxXIa264/8ix9xNcUpcmRSlc0GTirHqdqc+Oe7XWBT0m4sfmp29Z4U1O1PfHPdrrAp6TcWPzE7es8O+tlweDSFFjjUKiiwA3AU3Qob3WloVza21lQTo0X1+L5ffyGDwaQoscahUUWAG4Cu+lKkikNtvFilKUGBSlKAFKUoAUpS9ACozWDT0eDhaSQ9irxduCj+vAVxp7WCLBxmSVvoqPSc9Sj89wrF9YNYJMbKZJDYDJEHoovUO3rPH2AcK1ZU12kxszZk7yW9LKC1fPsR59K6UfEyvLIbsx8AOCr2AV5BSgqJbxzZ6DCMYRUYrBIVLasaDOMxKRfJ9KQ9SL6XicgO01FAXNt57N/ZWq6vaHbAYdI1/XMUd9geaVRdmPqxqb9rso4iu9Cnvyz0Ivat8rSi8PeeS+vgT2BQTTlgAIsPeKPqMlrSsOxB5sHr50VN10YHBLDGsaCyqLDie8niScyeJJrvqWPOhSlKAFKUoAjtL6OMgV4yFmjJaNjuuRZke2ewwyPgRmoqja46AGMi8rgQiVLrPF8sFB0gRxdf9y2IuLX0qojSWBdH8ogF3AAkjuAJ0G618hKvyTx9E5EFdJwU1gxm1uZ21RVIar59hg9BV71v1RWRTjMENqNrmSMAgqQSHIXeCCCGTeCD2gUQVEVKbg8GejWd3Tu6aqQ8VyFLVzXF60HDUdTNfoCiQSqsDKAqkZRN4/IPfkb76vivfdX5yqb0FrjicHYRvtJ/DfpL9nivgadpXWGUiq32wFNupbvB8n6M3SlUfRHKrh5LCdWhbr9NPaBceIq24HSsU4vFIjj1GB9oG6nYzjLRlXr2leg8KkWvL46HrpSlbiwpSlAClefGaQjhF5HVB1uwUe+qrpblQw0WUW1M3qjZTxZvyBrSU4x1YxRta1d4U4t/nPQuN6qGs/KJDhrpFaabdYHoIfXYbz6o91UHT2vWJxd1Lc3GfkR3Fx6zb2+HZVepOpdcIfEs1l0fwe9cv/qvV/T4nr0ppSXEyGSZy7Hr3KOpRwHZXkpS1JN4vMtcYxglGKwSFKWq4an6nq6+VYuyYZBtAPkJAOLX3R/iraFNzeCF7q6p21N1Kj+/Yj2aj6urCnl2KyVc4ltcsSQFYLxJJAQbySOyr9ofAtdp5gBNIBlkeajFykQIyNrksRvYngFt06PwrYh1nlQoifoImFimVudkXhIQSAvyFPziQJupenBQjgjzm8u53VV1J+C5LkKUpW4oKUpQApSlAClKUARGP0c8bmbDW2znJETZJwMr3+RKALB9xsA2VitL1h1MjxYafA9GQEiWAjZIcZkbJ9B872ORuCDnc6XUbpDQ4kcSxtzUyiwkAvdd+xKuQkTsNiN6lTnWk4KawYzbXVW1nv039H3mCyxFWKsCrA2IIIII4EHca+BWtaY0PFjSExcfk+JOSSobpL1bDkDb+razjO2WdUHWDU/EYMkuu1HwkQEr9r5h7/aajKlvKGeqL1Y7Xo3S3X1Zcn6P8ZB3pSlcCYFcqxBuMj1g2Ptri1KMTGGJKYbWjFR+hiJQOouWHsa4r3RcoOOX9/f6SRn/AI1XRSt1UmuItKzt5+9Ti/BFjl5Qsc37+30Y4x/xrxYnWzFyeliJfB9n8FqiaCh1JPVsI2dvD3acfgj6kkLG7EsetiSfaa+aUrTEZSw0FKUoMiuQLkAbzllxv1VKaD1Ynxh80h2eLtkg+1xPYLmtB0Nq7BgG2YkOKxnHcFiuMizG4hXtzc8Aa706Ep9xE321aNosMcZcl68iE1d1GWFRidIdFBbZiIJLE7g6i5Yk2tGMz7qvOF0e2IZZZ12ESzQwZdEj0ZJrZGQcFF1TtaxHfgdDnbE07CSYejYWjhuLEQqfRuMixux6wOiJSpKFOMFgii3d5Vup79R9y4IUpSugoKUpQApSlAClKUAKUpQApSlAHVicKkqlJFV1bIqwBUjtB31Ff2ZNB+hfnY/4M7EkDqjmN2A9Vww7VFTVKAM+0pqvgsS+z0sFiG3KyhQ59UX2JP8ALaq1pXk5xcGaqJl64/S8UOfsvWw4jDLIpV1VlO9WAYHvByNRx0EU/V5ZIupTaSLu2HuVHYjLXCdvCfAlrbbF1b5b2K5PP56mEzRMhs4KsODAg+w18VuGJw87C0+Hw+JX1Dst/pzAqP8AU9tQuM1ZwDA85hZ4D6qSWzNhnFtp22pZ2b4MnaXSOk/3INd2f0MppWhTaj6PYnYxuxbIh5Irqe0MAfCutOTSBvRxyHuVD8JK5u2qLgPR25ZvWTXg/QoNKv78mUIzOOQd6oP/ALK+otRdHrbnMcGztZXhFz1C1zWPZqnIJbcsl/c34Mz6uUQsbAEnqAuT4CtTwuquj09DDz4g570msSva2xH7TY1N4XCyplhsLBhxu2pGW/3IQb+LiusbR8WJVekdJftwb78F9TNNE8n+LxFjzfNL86Xo+xfS9wqzYDU/BYV9mVmxU4z5pF2rdV419EdshC1b10M7/p53f1Y/Mx+xCXI7C5Fe/CYJIV2Y0VF6kUKPYONMQt4R7SDuds3VfLHdXJfXUi0wM0wAY+TRcI4SOcI6mlGUY7I8+p6lMFgUhQJGoVRwHWd5PWTxJzNd9KYIcUpSgBSlKAFKUoAUpSgBSlKAFKUoAUpSgBSlKAFKUoA4NccaUoAj9Yf0DeFUhq5pWUas4Wrhqt+h+0aUoYIl2r6FKVg2FKUoAUpSgBSlKAFKUoAUpSgBSlKA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70" name="Picture 18" descr="http://nf.russiaregionpress.ru/files/2011/03/fda45d959c6bafccc67c573ad75988f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4572008"/>
            <a:ext cx="2357454" cy="200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572" name="Picture 20" descr="http://t0.gstatic.com/images?q=tbn:ANd9GcRBxLLVtyoKwzW1iBVWuy6evqzD2eBW8InaO5_lSS4wmItvw1lNC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500042"/>
            <a:ext cx="2071702" cy="1785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574" name="Picture 22" descr="http://t1.gstatic.com/images?q=tbn:ANd9GcQPJakN92phOa6qcdqBIH2ruE6waN-b8lD7FWk4ieq8Ec7J9GpVI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3643314"/>
            <a:ext cx="2143125" cy="20002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i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Алкоголь</a:t>
            </a:r>
            <a:endParaRPr lang="ru-RU" b="1" i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AutoShape 2" descr="data:image/jpeg;base64,/9j/4AAQSkZJRgABAQAAAQABAAD/2wCEAAkGBhQSERQUEhQWFBQWFxgWFxcYGB0XHBgVFRUVFBUXGBgcHCYeGBokGRQUHy8gJScpLCwsFh8xNTAqNSYrLCkBCQoKDgwOGg8PGi0kHxwsLCwsLDQsKSwsKSwpLCwsLCwsKSwpLCwsKSwsKSwsLCwsLCwsLCkpLCwpLCksLCwsLP/AABEIAIUAwAMBIgACEQEDEQH/xAAbAAACAgMBAAAAAAAAAAAAAAADBAIFAAEGB//EAD0QAAECBAMGBAMHAgUFAAAAAAECEQADITEEEkEFEyJRYXEGMoGhQpGxFCNSwdHh8BUWB1NicvEzgpKT0v/EABkBAAMBAQEAAAAAAAAAAAAAAAECAwAEBf/EACYRAAICAgIBAwQDAAAAAAAAAAABAhEDEiExBBMiQVFxgZEyUmH/2gAMAwEAAhEDEQA/APSFoheYiLFaIXXLjJkGIKRAVoh9UuArlQbFaEFy4XXLiyXLgC5UOmI0Vy5cAXLixVKgK5UMmLRXFERMuHTKiJlQ1goSYiJCarnDO4iK8O0azCyyTcmBGXDZkxrdQbMLolxPcw0hETCIFhoSTJiWWHN10jYwZ1gWGhLJE0y4aOFgicLGsFCyZcFEuDpkwVMh4FhoXTLgqJcMJw8GRhoXYOrOjWiALlw8pECUiOZM6WhJUuBKlw8ZcCVKhrFoRmSICqQeUWnQxPIkwdjaWUhw55QFWFJ0i/mygLGFFBusFTA4FIvDtENzFwqUk3jBggYbcX0yql4R7RpezFaVi9TKCRAczdYG7+BvTXyU69mkM4icrAjWLZcwEQoZcbZs2iQsqQHoAIzcDWDLI5RoEmwMGwUgOU8oxUkwSsSSIIAO7g8mVziaBEwIVsdJEQgCNlHKJbqJoTACDSlomIMBEggQtjUdApEDUiGiiIGXExgMvDPeBbi8NGWYjkIjWahU4ZrikROCo4MMrQTpERhldo1morpko8oAUmLdcg6kQvMw3UQykhXFlWURsvDRlDmI2nDgw1oGrEFvGNFiMJ2iBSE8jA2QdGJowmawJgn2EJ8whhOJbWF8TiwbOYFtjqKQrNkiNBJ0gssj4mEETNGlYaxdRcYQxvcNBlYjkIBNJe8a2bVGECNhQgaqDQwETPWCCh0LEFSl4R35FkuYR2ltbIHmLASLge2n19o5snkRjwuWXhglLst5+MQgXftz/M9A8Ue0/EeUtmCNKPfrlBI9WEVI2tvQoJXlAvmOUl3IAzHMQwNWbkI1L2VnAZLUqshtPgBOYAaWjklmlLvg7I4YxPXDOHONb6K3igapxFy0dxwUXAVzgU6a2sVYxpGsRXj1HWMGh1U/+PAjiOp+cVq8Z1Eal44C8GjDk2dyMC351MJTca/aBHECDQLHVTT0jf209IrjiusZ9p7QaAPnGGBrnPCasQP4YicYkawaNYwubAFTogvaKesLzMenqI1pdmpvoZM1URM9UK/1ACwUe0R+3qOgSKVJq5iUvIxx+R1hk/gdOJVr9I19oHOEN45qok8hQD0/WFE7UdWWWMzFis+V7hIaqj0SO5588vLv+KLR8f8Asy5M+EcZtdCQTnAADuKW6vT+NCipUxZcB68IzBmFXVdiaUDtzu9ZtPZyWfEzsyfhlSgzMfhVcUNVXqKvHM8rm/cy6xxj0gSfFM/EzzJw0lSpaaLWolCAWoXSSblyHJNusWeOKJYRnUl2dwCpWYW3aKsL1PtFXgtqKBTLCUYXD1qlgQGo7kPXk0Hl7KmrmKzAhGiiwKlAmvMeYc7RpV9ikb+R/Z84Fl5VOSTvFJCiK6AMkGnP1MMYnezQAlASnU7ziWaXIACB2H7yk7HQUstImHlcUswNhFhuGpQAaAfpEd0ugkE+OkaqSfUp+sZ/eEk3Wkf96Y8yX2PygSpatEqPoY9ujzuD1FfinD/50v8A9if1gUzxNh/86X/5p/WPLPs6jZJ9SAPcxr+nTSQ0s1sQQR7GNwgHqB2/IIffJI6EH84XPiXDEUno5XT+sedo2BNUOJJSDox+jPD2E2AkJ4kuXc6/n+UK5pDKFnYHxFJZ98MvM0HzhI+LcOXyzFKalEKb5kAGKWfhJPxI4BcACpA+IC/pB8Ng8OWGXKKUAPeoYlqxN56XQyxRvktJfiSWbqUnnmADd2Jg423LqAuwB1ar06mkIf0rDnylPQA5e93NvWInYBT5Jbg3HFUasVEJJPN4i/Jf1op6MA39yEgEJABspSqMzi7XYxvA7RmTjXMEuWYZba14iPaBbP2BMIOYIlqOtVk6G7BJIAGrNF2nZwTlzKCRYOQXbvqwf16RDJ5DfFlY44rlIBlCQS/qS/tGALIGUC3msO7a9oPLUluAKmV8zMm/4iyadHMLydoJUoBzML2lAqSKkDNMokm/K0c1tlOAsvNVx0c0TpYXOv7QviSVKFFKLgHLldiwJdShuw7sKk1YGrWG7Dlak1FtWHIcrDVu1Yr8VOLjMEywonKh00NAVqUCKsfKlzW5o2i7YRXbW0tyhSTrRMqWc61ObihDvqqgax0Js/FhxISgJUE/eDMVKQSl2OZJD1B4rnQ6g+wTF5hhWlhQZeIKSkqahyAuojqGGj2i22VsVGHQyLmq5hDrWrUmKScVGvkVXYwUUy/uT3P7RS4jGtOCUJVMXbIWSgJuaJF2FyTqIY8Q7TMqQooCnJTxDR1CpevPSB+AsQZmF3iySqZMmLrdiss51hYxqOzDfNDOFwWIMzNmMqW7kUzcgA1h3+UXisstJJLsHOkRmTgA6iEgc6dIr8XiiUkFCRLPxTTlBrom505RO3IYXmbbUXEoGapyGSCAOjt9H6mLTDpUUjP5mqHdjrFRjPFUiUGTxdE8I+jxQbQ8bzRlmJ4ZaVoKwAC8vMAq9XZ4qsUpdIDdHa/0qUPhHyjN1KTokfKOan+J06BR9YQneKOSB849fc83RnV4qZIYgpBfkK8qEW+cUswSENu5anf4pky/+0KIMUkzxDqtQSO7wjN2+VcMkKUdT07mFbbKKKReTpxBd0+59rfKAKmPWp9W9niuVisqXWRmaod26O7E9oTn+IkJ+IP1r7Adolq2UtIYUVBahLQlClmszXLqSWqbaxCZtCTJCc8wrWHoCS/UjUu+sUmJ23mBEoKUSPMOFj2i18M+CVK+9xCt2gcXEQH1dyaCGklFXIls2/aR2Pgp+NmPMTkkg8TAIDcsx8xbQR6Vh8RLQBLQ5CQMqUIUslLfhQCTXpHNyMZhJv3MuYu+X7lzmaxdCSp2DVI7WhpWGmrKpYRiFS0LSEBZWhNBdSlAqUxDOCOzRw5Xu+eEXh7f9L0Lmj4ORDtLbmC5Kir0Fj0iK5CyqpAGjJFA5qCqr+kUm0NlYla0lE8yJaQQd2kKWADorNqGOpi4wOykoJUqbMmKWATnXegqEJYAUGmsc7SSuyqbZKZh0VKs00jQus9gDwjnQD0Ebm7zKMoKAQ+UhIKR+EVUkqJ1t+RZeGUxSVEg1KhlSb+Rsp4W1v8AWNJky5VEJbokFRPU0+sLY4WRL6AE1IA+ps7QX7KkF2D8zU/MxU7Q2t9nCllaUJV5d7mVxCpZKSWDCyQOdzBNn41U6UlYUlQVUKQ6UkO1HrcaxtXVmtdFd4o22uVMkS0kpEybLdbtwhac47EED56RfLxqACokAAOVEhgOb2A6xX4rYCJpSZp8qkrDU4kl0vzDgQPamBloyMlLJJmF+IpTdRQgnKe2juA7Q/taSAI7a2rvpHAhSpaiWNRmAB4kjzZToSz6c4rtj+KPsuHEkS2WkqYGyQS4SdSzx2GBxiZic8spKTYgvbr0pSEcTsKQtWZSEKUTmJ6seWt/lDxnFLVo1HF/3GqfNIWskoOtEpU1GSKAnQ1PWFcfj5r1TNWa2STa9T6Wj0LC7DkglW6RU3KX9jaGMXj0SQ6mTWwqTrYdYp6yv2xBTo82w+x8TNGdOFmDRlHK9HfiEXGH8FYmcnLPWnDy2qhJzqUaUJsBQanWLqd4oBohCj1UWv0DwL+vzVMEAIAN2e3f52hnkm+lRtPqcUvHgqNSOrwEz5ajUrPZh7wskqUqqCeXb8w0OyNhrmWBCf8ASH94720uziVsWXi5aaJSB1bMX7l/ZoidpLWcsuWVHS59osF7IRITmnBBc6zQ6R/tAqr51o2sPYHb19yhW7SPORVRdglICQHJe/yMI5/1Vm+5SSvDU+aXmqTLBLDOqpLCiUiqtBSHtm+HcOJmWbvCWDsHZSqB0hKiTUHlDOO+3zmKlfZ0GiSXQS7cuJXoAO0VOPwUnDAhcyZMWRxJCijPyzO5AD/zRdpS4v8AQrpHZYSXg5S1SpblaAVhRmJHHZwhABp1po0VGPmKnZMsgzHZ5s9agh3b/pqUAsgGzF9BaHdi4WQMMlcuWlCVAEkjiJs7zHAALsS4gs3aCFIzyRvlh0JX510BBAJ1qrWw1jlupFO0LbK2RPlTM6sSqXLBoiWkIQQWHkPCBxfhPeGdv+MpUlSQiauZkNZaCkAtbOopqOifaOZPg3H4maSUFCSSc0xTDvXiPomnSLFP+H8rD1xKlzTolFAerB1M/re0Uksd3OV/4jJzqoo6bYXi/DTUCaqaqWpSt2JSiKEDNwBIdiNTchou04ha05ggINvvDp+JgM1eRaENhy8OhI+zSN2482QpUQ5Z1L4jpfnFgtnrU9XP8tHDkcb4R1QuuSQSo+aYdaJGQf8A0fQ/tJRAFKnv+f5wrNUv4WSGez2/Z+d4gnCk+ZXftpCDiPiHZ6MQlIUWyvQdWvztGti7HMqUmUlczIHscrOSSAoMoCvP1iwKkoLJLk8hzBZtfeJzZwBTnLWIAOpdgedofd1RnRJBCaAt0Jcu1XJuaHU2NY2rEPoSLOdb2tygCZzklqDNYObBtHc8oNKxTkBmJqxqRoQ+hFoQxWbLkHCjdMTKKnBzPlJU5DaD10i8SoqbJQVt6t+UVu2MCFyVgqUkmxBIY3dhy/KOG8H+LpknEKkT5ilpUrICoklKgW1D1tHRHG8sXJdom5qLSZ6LLJBcn520dq2r0io29s9cxQKXYBm9atRovJBYEkBKR5aO9wX94aWAbfhtrzryMSUtXZY5hOzDlYAEkcqOOvqIFMkKADtmQpv9JSqgd+QBPp6x0uHuLjQfPXrS8FxUpJSQ4GruL/FflB9RmdnMrlpy5hKIUSxYlqmwBGT5AGBbQxiQg565aZUkk0uHUSx6u8QxeKMwqLhIFCp0k1uwS6gGa40sYURh5OW5WHsKUHM5k09B2iyX1OO/oVI2iJhyycLmNgVnekFR5eUeog0zYOMmgGZlQkeVJUQAeiEAkH5R0eFxIBAlEoSzZQEpSGfiJav87xxe3f8AECerEbrBqzBJYqKQorUC6mpRFG7Vi8HKbqC/YrSXbL+VszETMkpcteWUR98pYQFAcQGXiWWpY3TVoidkyZawubJlozUCp58yn0QsshNyCz20MXPgzbs6fLO/w5Cw/wB4BllqqWABq4pUOD9ZbU8IS8TPE3EFUwBglA4EAdxU68o53k1k4y4+w+iatFJtfwHPnkZ8QHNVGpAdyAhAq9anhenIv0WwvDUvCyN0GUC+YsMyq/EQPTXvDcpQlDJLQmXLSAwGoLA0GtqnnG1zy5alw50/OIzyzktfgeMIp2EJAHId6/rADPFciXq2grzd/wCMYC1NFnUk0BFaDvGJnE3LUvbkMuU11ETSKBVqLMXILDKLXI9e8ZiJxdgCW/CWA9WrQWhOhLB1hmuOzsk8voYLKw4ygqZnLBIYVP6/SMA1LnFRYJAYc3BJbX1FNfeNkqU4FP5Qtd6P9YY3RdhQOBToemlrQVJ4nAoakG7uG9YIyAYbAF1KUdatR8oZvrETISlIF8upempqbc4sN8SDpe1SaK07QglYWeHyChJrmILdyxTGuw0YsqIISDRw7AAUZ+v6e88OcqEg+ZTuQKJpUnkBziCsS5UzUDlSgSC9AlqPRJ7QauTMWArYsCAovpZrxjAyorz5gwAZLip82Y/KjN70HlnjrZwRiFLACCpTs96HymgNRX0j1KdPBSTmpplvxMATzIct6dY8/wDHuG+7SeJSQKOXL0DsAwvZ3L6tTs8SVTIZVcTr/Au1lzcMjMOJH3dwoqATRR1TQt6R0kqcVVBoE1LCh1Lv2pHgOxNuTcMp5S8r0IIBB7g69Y9M8M+N0TzuiDnyuToSKk8IYAd36ag+R40otyXQcWVNU+y+xeNEoFZK1gKagJFeEh3Zna/NtYLJ25KmuEmr5fLVwMxpoG+kFVhpa5fExLdWD1sK/wDHOFEKTLdKQAQVEKYkgGgOpJctHJwW5OSmTQSUhLVd8xLdAHYQjj9pmSlwM3q0ZGR6EFbONlzsLCjHSMszhSpswS4cBRpexaojotn+GMLhnXKkpCgwzHiOlibX0jIyOLPOUZOKfBaCTVlqq7F7gXb+dopcZtpWVgAOXSMjIhBX2GbpFZgscqdiFoonIAc1yRw0GgPWvs8PKxDzAhqErF/wgOTzcOOkZGRaSV/gWD4DScRwgANQdb/vGSJGYuSbgEczUv7+0bjImVGRhEykAJdqam6g5Llz6RGWniAehLn5gMOXm9o3GQAhkoqdBW3LkOUV+0JVHdVSNeYdu3SMjI0QjxBHCCwLHs/eFVKKAzu5BHR306RqMjBBzZxQHvwlVeYFv5zhmdO+6zAWTmANQ5GvNj9TG4yGAzltobUKJiUkZkrFntwg/NzeOSxpcy3rmd3JNTqC/NXtGRkejhSRzzOaKWU3b3EXuwZ2TFHIGyhZDk2Qkkhw12vp1jIyO/J/H8HLDs9lkIzS60ce5SCT7/zSqTs4Spi1Z1rUSaqNkgp4Q2lRd7dTGoyPB6Z6T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8" name="AutoShape 8" descr="data:image/jpeg;base64,/9j/4AAQSkZJRgABAQAAAQABAAD/2wCEAAkGBhQSERUUExQWFRQWFxYVFxgXFxcYFxcUFhUVFBQVGBQYHCYeFxkkGRQUHy8gJCcpLCwsFR4xNTAqNSYrLCkBCQoKDgwOGg8PGikdHBwsKSkpKSwpKSkpLCksKSkpKSwpKSkpLCksKSwpKSwpKSwpLCkpKSkpKSkpLCksKSkpKf/AABEIALQA8AMBIgACEQEDEQH/xAAcAAABBQEBAQAAAAAAAAAAAAADAQIEBQYABwj/xABAEAABAwMCAwYDBQYEBgMAAAABAAIRAwQhEjEFQVEGEyJhcYEykaEUQlKxwQcjYnLh8BUWstEzQ4KSovEkJVP/xAAbAQADAQEBAQEAAAAAAAAAAAABAgMEAAYFB//EACcRAAICAgICAQMFAQAAAAAAAAABAhEDIRIxQVETBAVhFCJxgaEy/9oADAMBAAIRAxEAPwDzdrU9oSBqKAvlNn20h7AnimlYxEDFJyLKIMUUvdIoaiBqHIbiR9CY6gpJpJdCKkK4kMNTmkqUKQQXDKspWRkqBkJWIrXJdIKomRYSlVR2EFR20VIo0U1IDbCNIGITKlOdgnVDC5twYMKsUQk7I4pZhHHCHET9FN4fbGQSFc2tLxiYidlXm0R42ZI8JqSYaSgVLZzdwR6r0KtbDdVHFqQIhwkfVWhmsjLHRkIVrw3iekZjnHKPdQK1KCQhrXSaM3RfW/Eg8TzCvaFQuAwR+qwjXkbK3t+NlhwcR65Syx30FTrsva1R04TKVmHeJziD5KnqX5qQQ7P6Ky4bbzPin12KRxaQ3JNkW9tA6QXGORlRn02U2b78k7jNYMxMwdwqK9vYAjxE9eSeMW0I5IHxS5ZsG7KHaEaxIwkcGvIndGcWsjf5qvGidseAngIvcpe5XmHJHq1FjablKYgCkjUmqcikQ4anCmn004hQbLpCBiV1suAKLSK62dREdaFCFurE7phYrRmyE4FeaKUUlLfRSBsLRGZmcQXJRn1D5qzFMEKJWtYlXxytmfLF1oi96SrLhlqCeqiW7BOVIY7QZaVre1Rh6ZdPaREBEGoxKrP8ScSJH0Ul9N7jg/JBRC5Gkt/E2Jyod/Dekp1nY6WiSZXXVoXDcFKtMN2jO8VtwOQBKq/sroJjA3XoVpZgsGtgMbTk+qFxCxpuGwafp7rTDNWiEsV7PPNKb3BJgCeisryz0uMdVO4VbN3JIcMRyK2cqVmWrdHWvZGqGhxdp1CQlrdm6o+CpHXPP0Wz4dZnSAT5gHlO8FOvuDSsrzO9l1iVHm1fsxcEThw6z+ipLyxfTMOBBXpl0x1MxyVNx6hrZAiSrQyvyTljSMA10FPq1QVOvuEBjZLgXH5D/dVDmrTSZCzXutkPulatpLnWwXhFlPduBVCmnCkp32ZKaSPyA4Eam2ERjEUU0WlTyErkMkdTt5R22SI9oGyfSekthGPsJHmgPs4VrRauq0DKaMmSkUtSjAUI1cq+fQlQ63DweS1QmvJmmvRDZBTK9IqW6zLeSsrWw1DSfWVoU0tkJRbVGYbQRmCMRlaG34OAc5Ul9m09FpWdGV/TsrOH2jnZcP0U2nSg7QpNSqBiffomm8YcEiRzVoyciMoqJP06gkpWLyegH1US34u3IJmNlccO4mx+BuEXYiasi3bXtGdlSXPEPujf++S2TmguyMKuv+z7HPDm46gc02OaT2DJFtaMTctdqk+8bKysqjKjA2NOiYPOSru84A7QQI0x81nXcGqs222xmFsjJTVWY5RcWWnCr8isGB3h+pWuFx1+q8tFZ1N/iGQfqtBR7Q66Ya5w1Cck8uiGTF6DDKvJP4zQfVkNiBnG6xPEaNZ8gDDcbx6+q3VC7aGTraR1kY8lle0HE2GfFqzgDCfFadULkquzIXesYJkKJ3JdsJ9AplRwJPzUtvFw1kNbB64W9ppaMlmypN9CisojooLHEbIzbjqvzdo/QSRVtGnqPZRX2vSCp1K7xCV7AeS5WjrKwW6I21Uk0yE9gk5TWBsB3aVjFaW9iCN0ruFQhyEciFTCmUgfZObYkI1OhCNiORHfT07brmU+qlvoGZhRK1EyqxYjaFZpGMR5p7BIgEIRpzghNFqPxZVok2yW6lI391E/w8unMqZQtyBzPupFMacwArRdEJNGfq8IM529UCvwrAhp5wRlaWsBvz+kepQ/tMEch1C3Y8rRjyRizK1eHPbBcCOhOJRrW+NPIaCVoqnEXEQ5ocOUhV1S01OkiJ6DA9lsx5OXZjyRUegLuP1CImPRTLDihIIk6p38lCrWEGBnzQ+4hX+OLWjO8jTNZWaXNEOxGeioLy5FKsWiCMZ9eih1Lh8RqMKHWBO6pjw0JPNfRYXtWhWHinUNsb+qzt61gJDRhTQyDKbcWgefD5fPnK1Qio+TPKTkURcRsSFFqBW9zZlpyP8AZQalBaUkRb9le5qE5inOoIb7c9EwLNkxyMGgobGeSKKa/ND9GsTueiIwwnU2KQynO5QA2JScDgqUywDhg5T6HD55hWNHhpH9EjkTciBRtCOSsbfV19jkKxocN1RJRa3BXx4SJ81yTkRlNeSFII8Q/RKLUHYj5Qi2tg8SHj9QfmpTeHzt9EUmScl4IIsz6hDuLJpOCp7rA8nEID+Fnr9VZRYnP8lZX4fCg1bUhaJvDnRlBfw/PNWVoXmZ6nXIxJCksrOO6fccIfJiY5YSUeHVG7hXixZUx2sJWtB5IzOHunZTqVCB8OVeMqM8kh1vwxrmAlAveGNAOgyfw8/ZFex0bwgMtHTMwtEJtEZQTIdak/7zSI8kK4otLBAh2Z8xyWhpcPqOgl0jocpl/wAOJaIAAHRa4ZvBmniraMk+0QX2a0Bsk08OkwFsWQyOBmn2aA+zW7o9leb3Rzx/ukrcLpNOGDHUT7ld+pS0FfTSZ59Us1Hdw49FvbroGgegA/RV1Sk7lI9Ey+rO/S/kx54O78J+RS0uAvcYDZK1Q4Y8mTqPzRxYkHYj3Rf1TO/Sg3dnXhK3hDlp9Pmispg8wvAcmev+Qyw4YeiI2yI5LWCxal+whNUmI8yM5RJHIKdQuW82keitf8Ob0SHhI6Lvjl6FeWLG29y07Oj1VhRq+/ooB4SubYuGxVsfOHghJRl5LF9QHcFNaByP6KO2k8bOTvH5fJXWTy0ScPTJIak7oITarhyCNTr9WrTHJFknFo77M1NNnOxUwQgXDyIAwT18ldxjViJuyO7h3mmHhynU5IHVPEoRguw8is+xieaR9BWncygXY7tjnxOkEwnUaFbK11ApvdEcsolndOdkiJcQR0gluD7KzdbBGLvo56Kxj3D+iR4nqFZi2Cd3QVVoVlSOHDclEbwtvU9VYfZ0w2qpyZPgiM14bzJ9Vnu2XaP7LSa5rGuLnEeLYQJ5LTXmijTfUeYZTaXuP8LRJXj/AG37f219RDaIe11N7idUDU0tgFsec7opPs5ui87IdsTe1HMdTYIZq8IPUDmfNaY0DyAC8t/Y7d//ADhTOe8puYPKIdJ/7V7Z9iVHoVdFI+m7rCjuts5krR/ZR0XG2H4ULARXU45LtDYmEDtTxr7MxjmlvicR4hPKVn+J9rnDuyC0amBxxuZcD/pXmpYUj7MG5GnaW+ikU2SJBkdQsvV7XU6lsWnFQiMREzO/orTsXfMexzA7xaiQP4fCP908MauhJtqNluxxlTKbllODdrTXuTSdTY0S9oIcSZYYiI8itaGxyWjFGmRmxxcF2kLH9suOU6VZjC5wdpLoE8z4fyKP2R4gKtR0OcQG8yfyKf5P38WgfE+HKzUdyEv2cJle/p0/je1s9SAjCoCJBkdQtPGJG2N+zBQeKy1oDcOdzHKFUt7cMLj8MDziVGPaHvTJIwHQPz/JZMuXGotLs0Y8WRu30W3Bbtxw52qZg43G4ReK14LPdZzsVxQOI2jVUHvyCs+19YNDPR/0AQUm8T3sLilkLDh3EmuY50iGmHHoUX7fqa5zTI5H2WJ7J3mrh14/o9/0arbshch9iHTzd9HQmnKUYoSo2zS0KruZB9lD7T3hp2lZ/MMJ+oUipXaxupzg0YyTGTAGeswvGuN9s3ii+l3smqWtcCdRcNfi/lxCpglJr2I4o3/C+Ph1VtMCBqImTuCHH6vW0heQWHE20a4qPw1hqudA5N7vbqonajjza99VdSqOdT00dOl7mjLCXYBwZTwlxTOcbaPatK8vPEHOuroOqP8ADV0tGtwAAaNgPf5K9/ZdUmjVlxMPG7y6MTzOFiLLiTat5fQWuYKkNI5jPP1VJybx2gQVTpnodTtbQs7Og6vUAe+lLA6SXloJgn5Lzbin7a7slrqTWMa5sxGqDsclA/aHdarK2BaIptrMb18DtIXmtm/U9rSTExvynb81shFOCZmk3yaPbqvairecGuX1iJ7kOwAMl8cl4lw77/8AKt1d3rqNpWp06j+7dTILHuDhAgiMCMrz/h9SCfMFDG/2s7Ito3H7GHTxWj6VP9Dl9Hdyvm79iTv/ALej6VP9Dl9NQqSAiKaCTuFKhDoV2PEtcHCYkGcjBCVHHzRe9sql19ma9sGlTFOQSdRBnWRyMYVfc8adrcJIAwB0HT++q1v+UWkggMEYwcjrsE1/YlmZA1Hnk++F8j5sTfR9VRklRiLvi7uTiIjmtl2bu6nctqNqOny8j1Xf5BZJBg42g/OUSj2WqMAFNx0g7R887pck8co1HR0OSdvogVHvpV/A8tLHB85majSSrzsf+0W7pVajKxdXbu3WfEM5M85CBd8Equ20h7omTyaIGyiXnZqsASwjVGdJG3PJQjkVUNJRZacY7TC5q97UDGkNDA0TDYJLXTOXQVYcL486zJqhtN+tkNBqaRvJ3HRYtnAn6C17HTvIgyeUQpFTg1SoGio4kAQAREcgISaUr5DWuPFIm8R7fVeJVdIosa5oIEOxpG5JctfQ/aPU7n91QY0MboJe6SXNABgN22+q87odmDTfqbE+cj6wrF/DHMc1zHg8ngjByCRtE+e6pLJHlcfJNJcUn4G1OJtNIOJEktPoZkhWlO8ewERs2d+TydPzlDuLChUpin3WjOoQXmCD1jO6ZS4TBOXvJiZBkgbDbA9lmk4PZfmlqyN2WNVpf3oc1sOcATAxzCtOMXlXwMpvH/DIhxMNZLsieZ29kD/DajdEDUDOrkWg7kT5InE+HVDV/dNc5vdhp1HlJMjr1Rc4uV3om5xS7MxbXrwe7D3aIJLdRy47u0jeV6b2AvdVlUZAHd1NPmdWl2fcrFW/ZUte2p4tQ3wIxn5LRcDFSj32r/mPa8AHyH1xsqZc2OUasz8oryXf7SrsN4bVkiC6mBBzio12PPwleP3PCGG1FzLg7UHbzIJGCNhHkvRu1NB15S7kaWDVqyJPM/LxLPjss7uO4c4OadsQW9IRw/U44QpslKUbIlxc953gaYk1m7TOsMiOnwrMXfDnWzDUFWQC0adMSNpnZa+h2X0fedvKdV7K06gLXF5BIJyPXkqL63DF/gnKZa8K7NU22oJrGm+tSNTwOLS46C8SDucR0WH7HXhpU6tWoYa8jxHmQDP5rbv4SH91qLpos0MPMMAIjzwTlC/y3R7ptEtmkIgGd/UJH9yw8a2xfkadmY45wi4rGizvmd1Wa+vRnAax52MZmVj6doaVz3biJa4AkGQc4IK9co8FpN06Wf8ADGluSYE7DylN/wADo6i40Wl28kSZ6or7xjjqnX9Em0ZjjzdNrVO/hjb8RhY7g3C3VRVcP+WzVscziAvY+6ZEFjfMEAj5LqTaY+FrR1gAfkpL7woppROlJNmC7AcUFrWZVZRPesElzg/MyHCOkELV3Xa3idctqur6KGp0Np+B8H4QWgSYxurpjm/+k/vR1KnL75K9QBaIHBO0V7Up+N1VhnSDqOotb94znKPaXd1QIFF1TQZLvEBk7+Hmc7o5qt3n804XA/uFnl94zPaig/IVNPilUjwUcD4te/mY5KDWp1nD92zP3jqcTjnCvadOu0uB0jGIJc6T93WWZRAwNGpzHNc6ZzgnqHTIHstbpH1XsqrWjcOElzIxqInYcnJH0XHJq02gZhx8JB9FLtiS8gU39396o0jPMtABBICkXN1bOAYGOj72qkZgfxk4QaBdFezh7icOdBiHaJBno7kEdvBzqLdYJEdCIPPdWT67GuYKQBGweWOIgfdMR+cIHFaTS0ucIBxkBo9iCYPqUjBYwcNHNzoGAN59h8J6JWcOaNwWtgxqdB9SDv6IffXLmtaw+GeZDwIgiXAyAkrGq1maWxJ/EHE7xqyAlaEsKWsJAB8UfEM/P/dNuKzQYawHqZAx/L1Ua2PeMJJaJLgNcAtPrH6pKHCXspvLrgn+WHOJ6Y2CHGxGw1O7JAnYbktdgbadSQXrWmNmtHTBHSev0RrK1eW6nA0wRHjPid57wMYiOSLbPa4S1+pm0DQcjeARskcRbAvuHYcGuaM5w6RyGEn2siADA3PIZ3CUWrvHnu2n4WgtEcvEQN1AoWdQDS50CTAguP8A0uj6pOIllg+q4Y8OfM/lzTmBxAmAepz7DohUxraQKjhGMjf/AMUrqrA0NqO8fnt7DHzUXEFhBOd8dCNvXKZb12kGDJHTc+s80GkyCQQ4gmdzEfyyuNmweKJ/DBc3KRxQrDAxJMbep+Se1wPl6BCe4gcwTj8Xz2QjUcRk4G+wH9EnEVklzjiRj1/RcSeRGPdR6NZkef0+fNK1w848iCloQKyoY9espacDln3Qj1a0n1OUTxEfCWz1z9ErQBxH8Puknq0fRK0O5o9OmSNlJugU2A19Aug8x+aP3Jnc/IQlIg8vdLy9A4MjOrRv+a41p/sfkjve0D4m/MJjXNd95n/cCUfzQriyqvhQawudXcCwEkFzvE3yIyCPRM4ZYvrMFam6vBgta4tx0MuK0lW4ZWeaR8QLfGfFpjYAgCH588KJZdmH2dMi2uX02kufpeKfdlx6lwkDA9F6aKVV5Psy0wds+8BMtohsTIADyfMbD1CS1Dqs1QTUcJaBTc4t0yA4EAEE+kp7O1tdlSmx7LeoXyA5tQNy3qXGCB5J9rcRU0TSpzLmMpvnXJl3xDQSUXFpC2GocV0YIk7Bml2D/NEkRyhC4lxE06ZeW1Q3np1Bo6y1zVdPo1nZZRa3OHOIIB5mGgGfdQbjhBqEfaq4eAZ7toDKYwdx8T/ed1OvYrZR8AptuK3f2r9IEtcNTm6jHMEbeiu72xefirPYIzIYRjlJUSnw22eWdzSoBpMEuYBgbFrSMmQBtzlWNtwhtM+Jmpsf/mAD7DZdJ+hP5KqrdwWtp1qDpMOZ3bC/SN9InJQ7rs+3LqLX03O3iGnHQE4PmVY8RsKT8m1L+n7toIHQO5LK1qdM1qTQ11oJ8QcamqpnkWlctomy74bZVabvEWVGkb1CO8B8yCRCkcQAMEMa4t6bAc8xp9iol/oBllWo1xxnvHAjoOR80C2s+91MNQP5nwwc4EtO2eajK7s4NRu6dRzqYBc4DIdpj1Z09lINStnx+HlIM46nZR7Ph1xbs0U6jSwEmHsO55agdk/TXIzUphx2hroHkcqckvYAF1fFjSRUEnoAPU5PJBY+k52prnOf1En6RhCqNqNdFakXtOS6mYEcyQnU+NUAIbUY0chpII+sJXHWtiD+8JJw4x1Jb/VFOogwTqAmA8k/klfeNc3Di8HEFoiVGY5rCSGvg8gCCCN8zClQA1A6WeIH0LTPuRuiMc0GZny2j6ZTH1HuAw4c8wD6SN0JoNUEAAOb1PiA9Iyk4gDPpggkU3fzAgR8022GB4XHrgT9E91QgQ+TG5BifZceHH4qctxODJQ10I4hd/Ie+Fz2Nx4jPlI+ibTa6ILyY3kQQkq8KJ++fKf6ZUaSe2dWhHNMwHOKkNqOwCTPqgOsjs5wJ3xv80UU5iDt1BP/AJJJJMCsI9zgJyVHFxqyJAG+/wDZRXd4z74I9JTK98WfFpg8xsPUoRj62BjXuMEiABuS0Qn29n97VMxjSB+QUOvdtftVPSGxHrBTftwptDT3s9Ynn6qvCVUhbiy0oVLuGtqPcdW/dxS0xvMtOOSG7snRqk9419SdzrcSPL4on25qS7gt63DOIA43fSY7PqOSR3BLp0CpfOEb91TptM+sSV6DrqR9f+iZb9naLKYaLdmkbEtDiPmCh8Vs6VSm1tVgfpMtbhuR+Hp81muNdgLqthnEKjmcxVc7B6+E4CoKn7OXUwO/vaLG5OvUST5ASnWOL3y/wRyfo2NrwprXmtWrNogN8NMXD4IHN+o/EBjBRR2hs5IZWpAjcuMtk7gOdl3/AElYrhfYe2eCTcuqZ0t0jS138UnMLX2nALSnTbT7hj3NAhxZLjGNSE1BeWxFYxvGbA1O8qXAc4E6cPhgiIbpEdcozO1lo92mnXcHRjDtJPSXR/srGx+zvaaYZSgYLdIBBPkUn+V7cGWUKQMRloMnr/6UrjXTOdmW4j2suBVNOlDWCZqfHI31BwwSJ2ATKXF6VPVUf39V7dqpbiTzAJGn0WyqUqVOlNZrQ1ozGGiM+EHZefMt3XV5FIl9B2SDkNZ/EEVT7VUTk6L607UCoP3dO4qHyA0nzicZRa1SsZdTtNDnCC6pUDTjlAO3urOhaQzS1wY0N0g0wWxB30nqhf5fE6n1DVn8QGB0gKDmr0dRWUeEXjzNSqKTTiGGQTyxmUKr2fuaUmnckmcBwBB2mdyrepRZSJIIE4a1pMmOWmUlKz1HU6npO869YPy2SqbsVpFLc2txXlr6zAOYEjCS14bQYHNdIf8AignbaCAQl4x3bXH96KbxnYz5eEbj1VbR43dkYqUzyADckHnCZRco90SbSLOlTp4LKjZHJ0tGApruJENgmk4Ho8Y645qHw2zrEE1XY6Nhu+4xurCi0U2hugATiRz653UJRQLYGrcueP3QAP4gdQA/l6otvbaYcXanR8Ra6T8k4vpuPiptnnGPfCbTcwYDMTynlnMqTWqOsI+9Y0HvC7nEgz5xhNBFUeDA6znP8IXOc1wywQep68sKFd2wpjVTkcon9VLic5EqvSDdLSSN5Lic+4UZ1v3mKdZwHlyPvlJbV61QAQCOpHT1UppdzgbcghuPXYrojUbSoyJeX+o5DzlGuqwaAQ9wnkRInmPJOplxwHQ76eae20c7eMTnzSOSu5A/gFbcQJAyDvy/VdWvqcEOZMGDj8k5/CSPgdB39ffkkpsrjGppG/8AcJag3aOaaANoW9Q4YR5gH8wp1O00tgQR08kE64Gpo6y3n7Ibbhg+6Z5+GP6LpcpdMVImcZtfshqVaTnDwau7cZpgjmBEj5qot+3VwWsMUpd/BtyxJXLl6FrVn1maRtHvabXVCXEtBMwJn0AlVNPhFE3Qd3TNT2Ek6QYLdLRAOBjySLlFNphZYWRGos0NABOwg9NwmVuA0+9EF4IAdIqPn4iIySISrkE9gZPq27ZjSDDREyT8ys1xziTqdcU24ETguBmPJ0JFyrDsjIxNrxmpcXOms41GatIa4u0gExgAr042zLeg7umNbA8+WBOc4XLlozJaRKIGleF24AgA4CLc1iwY5gnM9Uq5YWgsbqBp6i1pMb6RPzQnUGxtHoSPyKRckfQrM72sqwxjQ1vigkx4p/m3VvbQGtaAAAOQGcc1y5PL/giuyXSrmG7b9PIKW1oIEgLlyynMDUADiABEBArvLWnSYK5clQhT3fFKggB0bDYfNOpNLmucSScem4Gy5cmpUKRKnEntqgNMDw45Z3V3Xbqbn+8LlyXIkqOfRQlpFRsOdz59NlIo3b9XxujeJSLlSaVCJluyuYGeqca7sZP9hcuXzWlY9sKHlzc5SVjGy5cprs5n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1285860"/>
            <a:ext cx="50006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Алкоголь</a:t>
            </a:r>
            <a:r>
              <a:rPr lang="ru-RU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наркотична</a:t>
            </a:r>
            <a:r>
              <a:rPr lang="ru-RU" dirty="0" smtClean="0"/>
              <a:t> </a:t>
            </a:r>
            <a:r>
              <a:rPr lang="ru-RU" dirty="0" err="1" smtClean="0"/>
              <a:t>отрута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 err="1" smtClean="0"/>
              <a:t>насамперед</a:t>
            </a:r>
            <a:r>
              <a:rPr lang="ru-RU" dirty="0" smtClean="0"/>
              <a:t> на </a:t>
            </a:r>
            <a:r>
              <a:rPr lang="ru-RU" dirty="0" err="1" smtClean="0"/>
              <a:t>нервові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кори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ослаблюється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переважає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.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дози</a:t>
            </a:r>
            <a:r>
              <a:rPr lang="ru-RU" dirty="0" smtClean="0"/>
              <a:t> алкоголю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паралізуючий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відділи</a:t>
            </a:r>
            <a:r>
              <a:rPr lang="ru-RU" dirty="0" smtClean="0"/>
              <a:t> </a:t>
            </a:r>
            <a:r>
              <a:rPr lang="ru-RU" dirty="0" err="1" smtClean="0"/>
              <a:t>центральної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Алкоголі́зм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пия́цтво</a:t>
            </a:r>
            <a:r>
              <a:rPr lang="ru-RU" dirty="0" smtClean="0"/>
              <a:t>) —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поширений</a:t>
            </a:r>
            <a:r>
              <a:rPr lang="ru-RU" dirty="0" smtClean="0"/>
              <a:t> вид </a:t>
            </a:r>
            <a:r>
              <a:rPr lang="ru-RU" dirty="0" err="1" smtClean="0"/>
              <a:t>наркоманії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характерний</a:t>
            </a:r>
            <a:r>
              <a:rPr lang="ru-RU" dirty="0" smtClean="0"/>
              <a:t> </a:t>
            </a:r>
            <a:r>
              <a:rPr lang="ru-RU" dirty="0" err="1" smtClean="0"/>
              <a:t>психо-фізичною</a:t>
            </a:r>
            <a:r>
              <a:rPr lang="ru-RU" dirty="0" smtClean="0"/>
              <a:t> </a:t>
            </a:r>
            <a:r>
              <a:rPr lang="ru-RU" dirty="0" err="1" smtClean="0"/>
              <a:t>залежністю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алкоголю, основою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алкоголю в </a:t>
            </a:r>
            <a:r>
              <a:rPr lang="ru-RU" dirty="0" err="1" smtClean="0"/>
              <a:t>обмінних</a:t>
            </a:r>
            <a:r>
              <a:rPr lang="ru-RU" dirty="0" smtClean="0"/>
              <a:t> </a:t>
            </a:r>
            <a:r>
              <a:rPr lang="ru-RU" dirty="0" err="1" smtClean="0"/>
              <a:t>процесах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,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хронічного</a:t>
            </a:r>
            <a:r>
              <a:rPr lang="ru-RU" dirty="0" smtClean="0"/>
              <a:t> </a:t>
            </a:r>
            <a:r>
              <a:rPr lang="ru-RU" dirty="0" err="1" smtClean="0"/>
              <a:t>зловживання</a:t>
            </a:r>
            <a:r>
              <a:rPr lang="ru-RU" dirty="0" smtClean="0"/>
              <a:t> </a:t>
            </a:r>
            <a:r>
              <a:rPr lang="ru-RU" dirty="0" err="1" smtClean="0"/>
              <a:t>спиртними</a:t>
            </a:r>
            <a:r>
              <a:rPr lang="ru-RU" dirty="0" smtClean="0"/>
              <a:t> (</a:t>
            </a:r>
            <a:r>
              <a:rPr lang="ru-RU" dirty="0" err="1" smtClean="0"/>
              <a:t>алкогольними</a:t>
            </a:r>
            <a:r>
              <a:rPr lang="ru-RU" dirty="0" smtClean="0"/>
              <a:t>) напоями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9218" name="Picture 2" descr="http://upload.wikimedia.org/wikipedia/commons/thumb/d/d4/Alcohol_general.svg/180px-Alcohol_general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357562"/>
            <a:ext cx="2006746" cy="1471615"/>
          </a:xfrm>
          <a:prstGeom prst="rect">
            <a:avLst/>
          </a:prstGeom>
          <a:noFill/>
        </p:spPr>
      </p:pic>
      <p:sp>
        <p:nvSpPr>
          <p:cNvPr id="9220" name="AutoShape 4" descr="data:image/jpeg;base64,/9j/4AAQSkZJRgABAQAAAQABAAD/2wCEAAkGBhQSERUUExQWFRUVGBcWFhYXFhgbFRccGBgWGhYcGBcXHCceFxkjGRcVIC8gIycpLCwsGB8xNTAqNSYrLSkBCQoKDgwOGg8PGi4kHyQsMi0tLCksLCwsMCk1KiwsLC80LDAtLCosLC4sLSwsKSwqLC8sLCwvLCwsLCwsLCksLP/AABEIAMIBAwMBIgACEQEDEQH/xAAcAAABBQEBAQAAAAAAAAAAAAAFAAIDBAYBBwj/xABGEAACAQIFAgQFAQUFBQYHAQABAgMAEQQFEiExBkETIlFhBzJxgZEUI0JSobEzYsHR4RWCkrLwJDRDcqLxFiVTc4OT0gj/xAAaAQACAwEBAAAAAAAAAAAAAAAEBQECAwYA/8QANhEAAQQABAMGBgEDBQEBAAAAAQACAxEEEiExQVFhBRMicYGRobHB0eHwMhQj8TM0QmJyUhX/2gAMAwEAAhEDEQA/APELV21dpCoWtLlIVw11a8oUgFKuXpCqrS1IDRro7ACXFLcAhdzt/wBdr0CJrc/DrDBVeU2F9hcgbff6NWM7skZK3iGZ4C0U/ScDTeICyk21qoQo2m1rqykA7D6+nN44snKM4EMT+VQrPHHpfZdVzuQSbj7C9wKnnzGNWOrERKPTxEv/AF5qYZlBLbTIGUc2JI/IpGMRKG6g0E2EMZdod+SkTCSG5H6cG4/8NSdOpyQSF9NG3Fy2/FETJEP3Yz23Vf8AKhhx8EQ1BS1rjYb3/P2oJP8AEPCk/wBjKx+qLx7kmoaZphbGqHiKE+M79EZ64y1JMIxVFBANrKAeLjgfxIo+9eOg16GPiGs7rCuH0hyAWaXVpUEMTYL2AJ5rztiCduO1N8I2RrKkGqVzPY51sUugU9FFRVKGAokq7CLXUUb0nA9KbG25rrnaq8VqCMq4BUbrTompjvvVlg4gtTgKYy0g29OZr1KoaIUdqRp6AVIIxUk0obHm2UIWnadq7ILUu1Qpy0aUZG9NIqS9cIq1rMtUVqRpxFNqVlsuE0008CmGpVCuUqVKpVVN2ptK9dAqq1Ta7SArtSopKuim10VCkFdq5K37GM7eVnTcX50sOfdmqkDVuHeGQehR/wCZU/8AOK8pvRQeK1vb2UD+grb4YaMOCrWUAbC1zcDufYg/esMIz6j80Xy7N3jXTcMo45uPbgg89xQ+IiL2gBF4GdsTjn4jfktVhSGRjqsPYrY3He21v8L+9YbG6WkdgwsWYjm9iTaiGYZ48g030qdmsDext3229gBfvQjy273+1Vw0JjsnirY7EtlprdhxV3KhpWaT+FCin3lOj/kMh+1QIKnPlwyDvI7Ofog0J/6ml/FQBq3csIKC7JXBXHNJTUcFvfiT1pSnakTTJOKhWcaBCURprCmhqV6vSHzaUlanU0GnE15eFUlGKsCqyHerBNUct4SKUOIppNdmO9cvVhssXHxFcNdAphNdBqyzBTWpoFdakDUrM7pGozUhNMNSFRybSpUqlUUldFNFdvULQFOrhropGoV00iuqKdakDXl4BNtVrLyLspIAdGXc2F7al3PHmVarika8vUrH+zD3eIf/AJFP/KTT1wQA/t4x7AyH+iVUBp1V15qQ0K2uGh/emP8AuxMf+ZlrtsMP/rv/APrT/wDuqDGmmprqqGuSt4vFByuldKooVQTcgXJNzYXJZmPA5qJTTAdq6leWjdCpJTUeqkx3pprwClzrNqQNTWekajNeAUFx2TwaV6YDXQalVBTr04mmE0ia9SnMug1ZJqoKkVqqRavG+lyZt6aDSfmuVYLJx8SRNOBptdjS5tt9zYfk15RmXGpt6cEJ4rmmpVSVy9cNOK2NOda8vUoqVWkw6EbvY+lq7XrXu7KrClStT/D4968vBcroqaWIA2DA8biuvEA1tVxtuBVbC1ykKG9cq1PAgksjFl2302PvtTNC67C5X+dRanKVBSqx5S2wNr8HmkkZd7KpuTYKOfpU2py9VXrpNTzQHxNIUgm1lPO/FLFQkSBdOi9rA8fn0qLCqVWpWq62HKygFlXg6lI0j/h+ldxC/th+0BvY6x2/1FTmCqW/NUwK6Ab2q5KqeNZpda7EuAb8eh732phMfi3LMUvcnhv+r1Ga1Oyrad65bepmdDJfzaL9/m/6vTtSCQNoYpfgnn1F/rU2oVfvauyqASAbirIwrWEojbw7/NYlbjtfipP9muyGZUJQNYnbkWJ254IqMwCuGlw01VArY1I8YHHoKkWDU4AU7nj/ANqNz5UzkBYgrcfOTf66jYVR8rWkWiIcK+QOI4ef2+aCzhfKFBBtv70pkARfKQTff1raZ3lcJw4ZMMsbR2u3iuzWtY6lJtzY3AqBMN42BbSuH8twLRgS+UgnzEatXP1oVuLaQHUauv2rWzsI4GjVkLLS4QCBX7km/wCbDanLhL4cyX4a1rDjbe/Pep8Ri4vAEd21jiwXT6+lyfvTpYnXCKdtDkm3fmwJP2rfMaF80EHMcXZQdB8efkq2GwYaGR97qRb02p2U4FZFlJG6qLb8Hft34qxgIW/SSMGsNVrW528299tiNrfiocnwjusulyukC4Hc3Nr27c15zjTteP2UtAtvh4e+6ZkuEEhkuL2QkfW43rmSJ+2sbbK3PsKWTYYvIy3I8rHbk/8AV6ZBl7eOI7Hne3Om+5+lt6s4i3C+Cq2wGurimxWWfkWDc9qWOwTRv5lsCbj3qTGZa3jaFB3Jtf8Azoj1JkWIiVHkWTR5VDPwDpvtv5dw223Fe7xoc3XcKxa7KQRsUJxeAkUB2RlVj5WKkA/QnmnnBqQLOpPp3/1o1mectLl0UUh80TgoLC9rOG4F/wCA89qAQy23Prtv6e1qlpc4WvAsaSCN+aOQ5Lhyqk+OSVBNglrkC9tjte9cpTdRNew2AAAHoAABXKGqY6/X8I7u8ONFnzh2uBpIJtYEHe/FvWj+WZEJJ4oGinVybuABq0gE3UNxxydqhxOEYtES7v23FmUgBgBc8e/tVs42XDm+pxIVA1N89rk2vc3BuK3mMmXw6H13QUDWF2p/wrOc9JpFi440E5VhqYOqh9ib6SvlOw5tzUuF6Yi/VxhA0sWks6mRQRpBv51AAG69h6e9cGcYjFhVLrdQbEnzW/e+UXsbA8dqG5hgpcPGxBGh7C6Age97qN6DaZSAxzvFVfngmRhjazvA3Te+Sn6SyqPEYmQlR4MYeQqzkeXfQC6+a/HG5tRzCZBB+raRFUQLGWs2p11EEBSJDcm9zybVnumMDKrrJYeG4IJLJvyRqF7gXHJFFM0xujUlwCAWsCLEW4FuTxxVcQHmUta7cV+9Vvg4IjhTNJoQdFN09hRJihP4MUaBC2hheEkgqLAc7gm3a1D+ssOY8RrUwqzAG2HDqingizqN/pejXRWBfGCFEje0JsdwFbzarFriw0kk7H+YrTZn0Qxu8kKxMiMVKSrIoa4tdZDqvpU7i9r1TN3eIFnhQCBMjHQ2d15fjcNCkkJvPY316xYmx28MgDYm9Q53hFV0KLJZlv5gwvv+6TuRW/y3oeXFi8kiaYUZU1MdnNmGkd/l73HtXcuyMyY6CKR9aKpsG3W37/2OnimU0jsPEXOGjd+e1jh9kniljneAyzmFjyB1KwuIwyyYiFEg8PUyqRdiGuwFzx61pPiTk8C/pZMFCERkl1aUIuY3UXIZm1fMN/ffivRMzky/C4rCo0REkhAXwEjCC7qo8UbFhqtx2Bq/15gYxNg0AMd2kUCNdNrsmo7MNjb/ABpdFiy+IT5SABxKZd21xLOJ8tgvI+oMFLOIItcLlA9wikCILpHnIuSCdh5R8u16rZr0+6pEo2ZB5zcsBtc7cCx2FgK99GGik3GlNAJ1aU8o2v8AMLAcVl8TFhUxMom8Xy3BMagk3POmxAXY7j0+1BYftF742uayhZVJjGw08El2nkvJsw6c0xREOPE0hmtb9657b+g396bjsuP6eGIYgu2kOYrbISzXF/W2/vv7VrMNkc2DzFpsRh5XgH6gi8gOtVDBRqVrK1iptt9KIYh4UxCyph1jjZbojHawXzDWCbjnv3p7hmGa/ECRZG3shMXKIKLW2DQ06rFHKDHg1UYhwX1FodJCKQ1he/BIF7+4ruAwQ/SFdR1EvYdt9gf5f0rV5rj2k0OsaRxug8kbEoDcg3G2/F9vT1qg+eYqbX+q1kggxN4fhixvqFtI1cC3p70NiLEbXgjU3w4eQ1TrsR5fijE5tcLvcEX+0s/g8YqRKEij8RLlyYwzE9rlwSfoLD2o1leXtPioTsoZNT+Eh2JRiLqo0qeNtr3BtUsOSDEeLGlw4VDfe3Ftrn137fe9GchwjYXHRod2RNDG1iSE0/ba21BYicd24t3r5hS8SRyZW1pv7rP5/gXwrs5VnjTSSJBp1lm0gFSb25P2HvYOmPOJdikYVUXcR7djpJ7kki30Fbv4qYQSwpM5C6brdhZm+Sy3APGonj196ymQdNojwzpIDGysWU9rXF7kAFb97c1fBuEmH7xzTmA13/fVZyyPzDxaFG+m0gxKmGTDqpKso0Im5A7leSPe57i1PzLpFkw62QhE8MgEfMFKsbfg0e6HxsWIgxBUR+JFqK6SSRdfKfW5ZbdxxWhi6feWFVkciwXg2AP3BP5pfNLJHICOfUofEZ3Nc1h1rp7bLyQQBMPDEqixUhm2sX1SX/lp33+1cwK6cMyog1+JKWubWB8O3Y34PrR6HCRsIYTIjN4rK+hwdIZyo8y3ttvU8HTMcEcyySF8Q0gSBAGLMnrpUW1E7b/w7c0Z3lgg+fFBAvzRkv0Io7aLB5NhCmJ81gXW257ni22/Aq9h5dEpLlVLRlEO2/nXnYdwfsLVocLk0WHkaXFxSa/B0wqUPlcDdzqIAsNNjvye4vTG6GMoimlBSKF1MoOxZHdSdJva/Pe++1aGdj3CzuFaGqIa/UHQfhVcblSRT4ciZmPiMX1RKlvKLlLMb8d7cUTxuSYeaIjWxEel7GZtdmtYWZdAG9ri5F778E1mfTceJw6ygNo1agQNxbVcLvybFbH1ojlPS0TYaeOOGVZJIkSQO0dlI3FrG4II72oNsjn042COnVPZO5bmA1B68dF491jg1WaNIlJAjUEi5BYs5Fj+95So9am6TwOFllYSRuyKi7Am972JOm3fgf1qxn8M0TvErG0Enh6thuWa32sv8jWo6D6avHiZAQgGrVI9iV0KptYW/eMpv6D6UfNiO7w1k+t9UD3VPzFea5zFpnlCowUOQoIN9N/L/K1KtDnUWDad2XHFgSDcQOATYXsCfW9KjWS+EWDtyP2WDhZOvyR6fEGSKSGOPD6giNrYDxr2W/h3Gxsbc+tD8uhkkhfDlIbgMWYhPHUgk7FhcDtz616hlTYMNGWa0oQMIbqdgg3YEFrnc81SxuLwkhaOZmSZ9ZjRQNgQfmbQTa+3I4NM8SwuieeF3tx91z2FxbWujY0akab/AMRxOnHkF5hgej5mmmhiAMkQQAk6RckB7km3BP4raZjl0hy2bCzl0SBIj4momN3Lg2UNYFdRAuACO9NwmFw0OZKzyFJJWbUXjLxOXYlwQu4sXst7gWFHPjTmCDCwQowIaZRYPxoSQG6jawJW3uONqSNe3EAPZ6aJ7hsSe7OYWDz0H7wWD6WSdpWiWRrxwIQpbybhQ1tRsCdZH3NA86P7eWNmVbeTV8wBQrcgre/B3oricZLDI4jABKlGm23AZQQSdidl/wCKhP6lZQ40gyWYgAAFjve23Pe1VAOfOQnjXtfh+5zADcab6bfZavpHAnDyTQtKPFUKNSsPDuzAjcqD8pH3rQx5LNJiC5kDxiAlR4jganQ6SV2G2oXvvzes10WgijlklWzIrGzd7XNz9Tatr0/1K02GaXSg0pISI/lFtNlI2JY6tgBuB9KOgwkZlE53o+/A6D6rjMZjZhE6OIGhVmhsdxvfC+Kq4PpcLi43E0coGq2lNSjUCPmDkXA7253tV9eltOIMySXbwyi6V8urQQWtqAPmJ227b1HgupGaGN5/K/mJPhmMKQYgq6SSSTqNj7Ec0U6czSbFRtJIw1o5IXQUAVhZdmJJ4+3vQ3bEcz8OHRXe7hrrXTyUYCR7ZXs0AFZDpsdwD5jVQ5F0th8SfEnRvHRrp55VICkFTtZGNzvbUO1zT83wBkxEeqCc+ARpkQWj1XB99W/25ojlXUZR5fH0xRoSqXjZBa5sS7tpI27DuO1Q5Xi5pcbIxZmw7xhovNGY7eVgQvzbi5B96ViCRw7tocNC7oBw4fBOv6gMNuI10GvHoiWXdNwJ5FgABVVLgLfbTYMxOrhE7enFWM3yUPpURsQABqVowwA/+4Pvt6VEMBif1iyhj4AUDT4rAE2+Yx/Kd/WmdRrijLAYi4jW5l0Oi33Ftn+awH86bMiD2DONUO99bnRW8yy7UpUxrKp5R2AHsTcG/HFqCS5LCsSlfDTwgQ2qwjv+9qXuPYWF7HtUXW+XjFxr4ckRUyISba7GNW2Ok2PzVSz/AALSYeSO0YOpAQCHsuxB0fum44O9rUZhsOAyhxOm26U4rEhslA7Dx76A8dN/mrr5SrAuoQyRgEOijSR5WFlW2rcD34puZxvNh2drFkuRqisLW3IV2fexO4J4+1S4WFfB8FpUWWSLwk0gqblTZitzt32FtjVSTH4fKoo4cVITHokIlCu128QEJpUHT5CT2G3vSHtbCullzRAZh5b/APJOuzJDHA1znWQfDvq06jfpprqsRkeLwbYmUYdJ0lGpWaRrhgfW17eYfa4o7BhFXNtTSE2YkDcXPhlj34tfa33olgekMPFDNPCkh8aMm7OGBViHVrWBX5VPa2qhcGozxyW13RVdyw1HUgBvt2Y/ypa9wPiYTRFa8/svY/FUG+LLrqd7F3R5eaIfFOE4jBR4dBd5HV727LwPqbj7A1nMI+IyvLfMoZ01mIOLxhZGQtsDfUG9D+9RPrzqR0mwzQrIIsOUUswKh250gEfwqd7f4X0UuWfroBFiSVSTQ6eHFJ5QdwjyaNP8O+rtvTnCRuY0RRu8P7a0e9rGgvHx1QDCZVPDi5MVIkX6TFIWZrAppKrIusCx5Atvudr71vshxMUmHTRoIa5AA0jnjSWNiLcXrK9d5xJgsHh4YVR0a8R8RWYlY0FhZWXkC3Pb3rRTTJhsAMQkKsYYxIEBNgWAZwDuVF2JtvWrsOcxbfD2Wxd30LH1qTQqqNfXUdFjulXYy4kaQxVwFv2ALWtte+3peoc/mcZhhlXZWF7D+ItLa1ve1GfhuVnifEWMckrPqU2K2Vjx9yao5kqNnCJIWYqNS2byrZSwso76jf8ANc+6NrXOeeRHt66IMiNr3EMJHEACh19Od2gXWE8jx6GG6PfVa4sRvYn2tVrNY50wMziV7PDsL8GwbY6rrtf029ai+Iirh01tMdLSAfIXvdTba691a+/NzbeivUKD9CYoQSzWTzMQALAtz30nb/oVRtNbHW2Y+WlKYjh2BjXnSzRvXf0UXwzzJnwEKudatrRrk6v7RxyTvtatH0j46TYjx4NEbMBFpitca2XlVHl2B8w73rN/CXCN4XhlbKkhKnc7Ete9xtuD9QRVzqLN2izzAxeLMVkI8vijw9w4sVC+Y6h6j0tTbDtcZXk7ZtPmjnSsyFraNjfyPBUfiTkyRxzGFF8SSQM1zuxuxPcfLce1jUvScTNhHjjQaZ1YsxOymRArkC+9jc2HO/FUf/8AQCtoiIB0huQdiSLm/wBAq/8AFVr4WsXjeIghAoeMnurq+xI25YUNisO4Rb34zv5+fBbCTNDzIA+ay+ZfCJVkI/UX438I91B7yGlXm2bz/t5LDSAxAUMSBY25O5pU5ZBPlH9z4BLXupxC96yPp1PIwXEeaFYTICGiUGIJuNO3Y3vsTerrdJxrNHKI5XeIKutJF0BRcANGx8+176QSfrWcy3OJ1kgRzKkbKPKoUodrC+2rcaalkzfEPilvrjiDWYKU4DHSWDefddN7e9q6B0AonKa/8n3XNNknzNDntvckvAr/AKjTTy1vmsxmuHnlxykNEHw3hAsWC+YAM6+awLX9hawHNan4kQRmSCKXxJN5HvHbys+ki4IINwBttzWNkylYCyksZCdbFiCSTyWsNiebdt6gx2PKphkkdVKrGzltTOdWhgRt2TSPsfauZlBc4hmw9NF282EyYeLX+QJd6Vtx1sIjmreHPiEkUgGSNBHqIvpRRrI/vEBtj3HpSbo0tiIwJvBBR2aQJ4sUek/KDcNquxHm32ojm2UTY2VcREm7lWcalAGkKtlLkE7KTVrqzArh447oG8RlZg3Y7kg9idvXtQcM75ZGMZq92hG+w/fNQ9kUMRa5x0aPfih+XwQxNiMM2JLMrBWmMekaSmu4W+43OxI3tWsyXwcNhZ1RzKCiyK7ABT5W/BH5uTWOxrhhJII1j8mGVlO++qUC3qLIef7vpRr/ALxgS8sYAXT5UFgwUncg8bFjsa65r+4iO9Acx/K9q39Vx80JmIDXCyeV+Aje/kjvSeLXEQF3AuDddF9jte4a+9u49a0+V5bGo+YtrI2K2sbE7HvtcVmOlUhxUDRxqyRslj5R51sVexue5HpatZgY42VgsqOLaToYNp2P8J221Updj3Paxr2k5rzG6rlYqlGF7OfC5zsw8Jporhx10r2QKZTNi5IdWlLmwC3IITm97k3Y96pR57h1xeHgj1lbRxB0kYKLHSqlRs/yrcm/tVzL8I6TRlo9EepVWTxFLupVlS9hcEixoDnC6caEjtoEiyagH0DS15LyadAN7383PO+1Bsxb3sN8Xc/+P2TzsrAR947vjmFEt0ygE++oWu6y6wOHQJhzGZtYUiQNpA0ljY3FzsO/epcPnX6jDiRnj1+AJXjB3F0u1xyBquN681+MGN0SpFCUvp1uBZu9kDFgeQL1R/20q5NGsfmnxRfBOxfZQCfm/wBx4vyPSjonvs6itvJexOCtjSb119Vt+l8TH4YRdClnc+VbKbGNdyNr+cfYE9qIHNzK0kQhK6GUahpOs+b+Hf33/rXmuDyifJ42UyQT+O1h4R1mNkG9zba4b/0iqYzbG6y6M6EnkC3+FCjGSQMbHGQa2LtPytW9gxYwyTSEjPoQCvW/9rz4bERRNh1MTBiZTq1BgGIW4XTfi1zQf4o45JMAoIBZpbqJGBO4udOm99mG3YVj1+I+YR2WZvEXuGUX/IANQ9QZ9DjIUZtSNh1kfb1KgAi/caRa1rXvVJMU+SQ2NDy5o/C9k/0zGtB/j14AeS9IybOBpVRLEuiMNoLC4UICCV2JUDv7VSxWK8fz+MkmkNwNN9zxcm54rz/p2YDAifvqkh0nUZCzROlyx/cCMT9dthWj6BxKmRoHS5O6t6W3II7+tIZsEIGkNJOuo05ol/ZoxGEkmqwNuo4n0UsmUyYh5Ekww8OPFwSL5NJZUaUGzBRq1EKCTewkNeptC+nykAelt+D+O1eRZ98U2VmUSaQCR6nY/ihknxdxCqP2zW9dK/5U9w2Ic1tBhrghcR2YZTnLmihtewWw6+gkGEwskgLlfELALY6jFqJKjj5HH1YVPjOof/kMkjNb/s8Q+Uba9MdtuTzz61hE+K7y7SPrUdmUd/cVns3j/UYgvGRZ4zt5tPlQnt38oAHH0rzZXOmdnbQI3WjcN3eGaxpBDTYpbH4Z56xiYJJ5lk07qTs5vcX99vqR60V6jwEiZoJVDCNCFLbbDQQTe+qwJ3rL9GpHgmk/UPIYX8PT4Vw2ve2oKwK+Vj33v3rbtEHR5FLGw8QCX5j5dRDXO/a5/wBaTYstic4tGjvtqg5o5IXZ2jfQ+EkddliviZillwSFZFkYSblSpK28UC+k7Gx9KOTy6sJHIDvfDOQf7wIbyetmVT9PvWbfPsTmkqxSaIrvpXw1ZCdSHT5m1GxK247+9X8fmbYbKoFMIL2UGWwufNJY6uSCoX6cUUYskbI6F3tfMeiq3CxOY2L9GpWt+F+YqgkM0kSXtZSQtvXk7jj+dZL4g5vEMzwuISVH8CSMsY7EAJIGNre1687xebSMCxtQ1syc+lMIMJI2jegJ08xSJk7iIkamxxXs/wAZ8+w2Nw0Aw0scpEpLBTuPJYGx47US+GmbiHDiNoZNSRadTACMlTcjXfixBva3vXhEWYNffetpjsZOqKVkkUGLSRc20uig7dttvpVsWwktDq3v4L0Qicwht8B8Vlc3wLGeQi1i7EeZeCbjv6V2rM2DZTYoCbAkkXNyAT/WlRbZKA1VXxW4nKd+f4Xr+FmidIJcPrbTpBLksLqFtpJANtz/AIVbwv6XENJ4Ot3Q2e5kK82ayuLCx28pqz05kwjwUZZpWjjAddN2J1KBayLqcXJsLbc15weqsXhdXgq0cZdtLMvmJBPJYc/ammJxzoQxoAJG/iO2+nNczg+yBjHSODyGkaDKN9jfI8dKKvYqXEPi3DGQxhWsGBKbCL90+Xkk8dzWSzTUcdIoS7hTYC9xpQMBa9rBFtb/AEr0PJviLi0JEiBtOjZk/dPzHajr5jh55VnkgRZUYnWoFyLWN+5BUnmuSON7txfI3U6aG/VdzLFKY8jWigbsany4LB/qxLiMuD6xte6HSx13sRb10/zrQY/q0xzwoUjdZnAQzafIuu5IDK2xJ/kPtTzPJJFlweJifSyJCEUR6mQRqLEg7AEsduafnkPjyQrCisUjiV9ekaTttd9x9B3vTLsuOKZ2lUAbJFgeIfXRI+05XhzXDWzsDVmj7c/RXM4zyTLmLgIssjtGXfgKCQpt7AvbbufQCrPUU8ngYuQMHHhCYOp8pvGu49vOLD6VX6x6kjwgAR9wbsbajuFAFzv67U/qLP4cTl0MS+ebGIiDQq6rq4F34Cgny7n19Kc9oHKzO6vGBpWoFg35aLn8Fhu8c2Kv4uvNeh6VsK+iLfDFpf0cMzeZfClDliSxIdtJv3BBt/uj7avJMfLPFJ4yqhCgDRcchtQ8xJABHP8AlQ74fZG8WBWCWMrYFDdlZWUsxv5SQD5mFvpUOR55bM58DHHCkaKL6dpNl2uL2Yb+l9656PO4gg+E363dfROjALfXmdfdY3LulMTHjMRLJBKsLlmVmOylSfD/APEJ3B7gW24oFjsuZ85jQ7Wj29yUkfj3ua9vziOQ+RUjKHTdmdg1wwOyhCDaw5YV5BmuMifMsRNilMUSK0QYtdhplRAwUXN923+v0rKgHuduay0P3dHxzlsJofx106I51p0vEmqWQjzRxKoA81wiqdztbY8etC8L0ymF0oqLIrY4xprGohZcPhnQ7bEhrD6E1F1JG2IVHifXFYBH5DBb6d/YGwH9O0PwvzV8TjxDNLK0SuZo1O6+JEFEdza62UHvvpArTDOzl/Lly1VpSXxseTrV/DZaxMBiJIV/VKIz4o03QagrqDYEbWHFu1jUmYdN40MThzEYhbSr7MT33tatZmeGWWZY2BKqNV9V7/bt3qUQRxbJJxypa9vte4oB+GMs1aGtKOiscYWi2ir1oCx915TmGBxMkpSbDrcWU6TVbMOnBFDKyr51uhRt0AKkkn12vb3FehxvG85OvVdtyNh7g0A+IPhIGsdDOSI11bPsP3e/ehoJKkLAKIO18AmLZjI5rHaAjVZnpx0mwJi2QRzrqYiwu8b25+g396u9MZiI80eNQhAidAOAWEf8XAJa4/wFYbE5wMM0iNEshJAsxBVSL72IIva4vbvRnJcYgxH6iwQFVIQDyrrRCAL7W39O1M5WFo7ytK087V3vzF2Hjde+guv319liM/x4llfQgUamNh9f6UMJYgXvbtV/NoPDnkW9xckffemzkCMCxBpvGQGtDUklaZXPc81X6Aq4do9v4hRvI8ewUEMQwkhVV0+RlOsSajbYfL+fagM73tzWiyLD3hI31E2At3upHHteomIDLIVsIzvJcmYhoCNtAv6hYWS7+GrMwYWIVCw3JubAfyrd5FnBiwUVlV9btCdT6VuVbSGbfbSoA27isKJT+pgDWLakRjbc31Rjc2Per2Ihkjwkt1IGqMqSDYkEjbsfm/lSDERiXK09F0r4+8gkjLgC0itP8XutrmfS8a4FMTh8PFE6lWZo7tYKzA+ZRqYcdqoZ+jRZKyy4WRXRE1s5QqpuLldLlrXPcVb6H+IsEOXRwyk64tSNsLWuSvf0P8qp4rq/LJo8QhimldwzHUzFbnjSC9lH0FVLckgY0EgakkceQP8AnzSGKOX+RHHQ8/S14rLCZDqGwpJhrAm+9MVieNrVCzn1rpaO1oNz2A5y02ePVOR/zX0VkWTGXAIhCqWiAOpSzC67XJO5F6+dcEf2if8AmH9a+tcuwijDrpBG3J522+3Fc92+57WMycNfkpgcAwuPNeL5tkfhzMj/ADLYH38o3+h5pVr8/Vv1D7X+Xf8A3VpVnDiXOjaTyHyRxxZ5LLdLfFlo/DRtSi5UsbEAGwQ79h3or1dgY8TD/wB5XxNeptvKSx3I/NC+mussKoTxYYjYqvyjiwHetbjcRl+NFowsbbgWFtx9NqpO8RSZ8hGvU+vL39kawEHXWxqQB8U7LMhwx0xriT+1iALH1XkXNDc36cALrHiFujKtjsTq7UdwWTwpioY1U30G9zsTYn/Co8Xh4mN0jLSLKpsouSVO/wBdqxxI7mUN+I1B91OHmdn0JquICyHUeLxEWLhSEa1cjW3hs4AuEuQLWtY0K6nyvGR4j9nHMYtYu6REggHm+/uRWkxvWU2Hc2U31EEad60uD62xqwPLLANKhTxva29McJ2k7CCstNPIiyb05beqHxnZz3kO0J4Wdr+Gq8467y4tIwTaI3KlyATpIGrcX3uPzxUMnVnhLGIYhdIY0ZrFhdBa4t2uL/WudYdejFuLhFtfj3/9qJ9G/FKPCLoeKORfXhv6EGjp55sT4pGmjoRfD67bKIMJDhYgIy3OOFj57WrfT/xKzFF/s1kQC9itvxY0Yi+KiHEDxcOscvy3A85DDbnc/S9Aeq+qMHjlJiH6d7fuG1z76QAa83hSUsZyxbwzy5Jvbjmg24dszXMPhAOg1GvBVcxzaLmAl3LcDjdFfT8P6iRQd+fRRcX22BPIt3ryvq/pTFSiRhF5nbWVa4Au4JW/DEkD8Vk8v+K+LhtpY2At8xre9HfEmTHSMsp0iNdbFitrcfU70GcPiMCx0rRZ330+/wA0IakaWROHTQg/lJcFJHlGFUppkCFSu+zEkXI9beb/ACG9Y7o1HweOiKMsiu4VwRsVNxzf3r1TF4JcZhZFGIhuTdNZsV9ffcbV51L08Q4DEXW9yDcbe/pU4bEENLn6ZrNfuuiadn4eKaA98KkHA2K+mqL4v4oyYPEMFh1gEg3IG3fgHe9ZLN+v8RNK8gDRl+yNwPSo2whlkYtfnvU7ZAtuTRTGwRUXDXnqgjBM9xcyx7K90r13HDEsT6gQ5JY99R33q115ivFihnViR+0GwJsCp3uPlPoaAnp029a2OUdEwy4ZS+IEW5AR01A79jcW39K9G3BsxLZnGrJv2KzmGJEZbx4aa/ZZDpfpxcU1pBO6hlBN7abj2vc99/apswwHg3HhuAqxizHzDTsD77CvZskylI4QsdivdvUgAXP2AH2rMfEvKx4BlKkMBoDeobcX9bEfzPrS5vaplxJjrw3Q/eqsymj/ALfFeI5hPeRzbc8VTJZub7UT8AWue5NQQSXYi1dU1wAocFjJASRmdVp00qmH+8DvRbpHFkSAuLrtyTYbgXFt71n5YCXIFa7pPA3lgQ3uW7EA+wF+5NhWGIytiI5raIOleXOOUNFXwJC0+Y5ConDCUKAytvuRpN1/na/3raYHov8AUQGMbRsTIWDb6gCFHewB9NrD3rz3M8SdUvkfUps4JGx1HY7Df81sOjeuWiwwCxatbvpux5XSpFtiex+9Iu6c7KZCco3rfbRTK+QMOR1l1c151n/TRw2IxERcXiIP/mBUG/b1oLgI31SNaw0He/NbX4rZqz4iUkKD4EI299R59fNWEy7GfsZATuBYU1gc6SLPzr6LAMaXNzON1e+loKTUuGg1XqE0XyDBSSFhGuogXpnI7I20JhY+9mDCha7N9DX09kmaSvhkOrykAnb135+9fMszHWdQsb2NfTPQWd4I5dh/EmgVzEutHlUNcCxupNxxSjtXCSYprBGQOd8lrE9rGubV6itPNYnNc2vMx1+n8gBSrE9fY3DjMcQMOv7IOApRzoNlUMV9tWquV6Ps8NYB0Rfew/8AyVjlk2rRdCYkDHQh3Kpqud9ieQD9SLULy/K3dgFRmv2Ar0P4a/DdZMUXxmuFY9Lxr8utr92PAFuOTemj5owadXkTuljYpm+IAgcwtBH8TY5M0GtfDRDoU+pFxc7bA71dnzhEaSRPmDFhbiqvUHSZVpsREqSKLqpIBIX1v3I9ardPYcNC6vvdbGuQxToZCZG8DRAN63qujwNFnOhXp16oYmOI85NySW39zerK/EWYF0aIlSpVdvKdu/vVZt5FVQGIIH0rb4nBxLh2kdRdU9ONu1UnfEwjvGZr26JtiiwZQ4fJfO2NkLOxItudh2qter0wEkhI2vc1SdbGu2YdKXDTtOYu3BJ1U+DUs4A70czp/DWOFfS7e5oPluI8NtVr2o/nKh1hnUXX97/Whpj/AHG3t9U3wLR/SyZT4tL/APNi/wArOSYNguqxt62o70On7cs1yqoSVF7t6Db3o70/nWFZCJoLgWPqDc249a2GTz4OKdTBCAxRibAqw9Lg0Bicc4AxuYRfHgtouzQHNlhJIAvlqszjcVI5DmIwDey2bzAd96P41hHghII7GQDcnzLt/jRDOuqHxLwzQECIKUZWUarg+bfe3asznmZOXto1LY7Uqc3O9rQKA6/BMO9PdBztK9Vk5c6Nza4NEsqzoFfOd6BjJsQWJEZpkmVTjmNvxTt0ULhlse6Qf/oyNdf0W5wmMU8EUG62zaRDEquygXPlNt/tWaixMkbb3FEOpMRHJHhyHvIQQ49N9qxjwgjmadx+Fq7tDvoyNitRL8QcQcqjhBVQSVd99ch5NyTzuDXOk8ZPPl2IheUvEhjEak7JZmZgvex2rYfBrpnDYjB65445fDchQ4vpbubcG408+laD4h4GHD4ZEhijiDPuI0VQbA86QKmc5IHFnOvS1eGRj8TG0jlfnuSvE85y8iNdI+X+dAMKp1HykmtlnjnawobBiwP3d6mCZ3d7WmuNw7JJA4GkOy3LiCWfvWp6exCx4nDsQNpUH5YD/GhQxAY8UW6ewaticM7nyrOgYfcab+2q16pJISbcszHHHC4VYRNshkm/XPG+kLLIdFhv+1be54sVP496bk2CkSGAsSP2uK82+91w+91I76vbY163j+nMIiSa3ESPqMlyqqdRJJJbg3PNdw2U4RIVIdWjjJKsCDa677i+9t6xLZyXtIFHqNNOP+FyonpxNel+i+d+tsaWnnXVqK+GpN730KBz9b1mYNo2P2otmsZnlxc0YLR+KxB/uljp/lahiAiLfgmm0DQyMM5V8kZlJyurTKaVI0W6dzr9O5b1BH5qPL8tEuoE2tQ+ZNJI9DatnZJQWFUY2bC5cQON19U7FTanZvUk/miGWKxF97A2oTR/pfEftFQ8Fl/mQDUTeGOxwVsEWvn8Z3v3W+xmCXXsgtZe390UqL5x1NCkzJY+XSOPRVrtc5G6QsBrgmxzX/FBuhcJLGgvHe9jf2Nq9axiBcKWABIW9eCZT1ZNh0Vn8QIRYHTsbehPNaXDfFpZF8Is/mFt19fvQ2MwE8khflsdFV0kUgYGv25o8OtYhA8LkrqvYgdj2oPkObx6mUta4Nj79qxebwxnYFrX9aMdI9NxlGlVyXF7XOw2/rWhwUEULnWRfzTKFgY4hrdDuc23pSJiTwQGAuSbXPF/c1d6l6lP+zyO7rYnjfgj+tAspRprRlSdJIcX9eDf61a61OiJIyORdgB3G16gwsMzGu1N36I2bK9t8V53l7DUSapYpgWNvWrCI29lO9MTLZGNgpJNdUKBJJXGyCR8bY2tJ15FQK1bHo6z4eZZPkWx+lV8u+HGLkXXosOd+fxVqSePC4doV/tH59qBxE8cw7uM2bG3BMuzMNJC8zSaAA3fHpSbBhIhGwVty48hBv5e+3atdl8DeIzFVP7EEMrfuhbWsd96o5T004VZoWVnYMG18WYdvpRfAZDJh5WUjUphYmTjYrsB9xSfEzsdYDtev6Pyn8b2iMjQHopsswka4ewVlsSRc92qFsCpBY1WwuPBg7896l82gGxse/agSHBxJPFBYqmspS4WPeiRiW1DcK1WZcRtWMgJKSKhmOWxP8yj8Vg+ussgheIQk3K3ceh7f41uMZPWU6uyZpcTAE3MkY+1ibk/anHZzy2QZnaUfLZekjDozlbrp81YwGaYiHLkOGneFmxDBxG5UkaAQTbtRhM4nnRBNI76eC7FiffeqWRdJmSVYlIKhtN/oNyRRfqDCLhp/CVg1gPsT2qZ52Pd3TdTqU6wuGayTX+VIbmo2H0oBExD2PFEOpsZ4JAYgm21ZvD9QaXuRcelGQYd+TZaY7EQxODXO16I1POop+WYxy1o7e4PB+tZTG5ozsTwD2o78PIjNjEhLW8S6gngG3+lbSYbJEXHgEub2jHJIGVoU/OckEkbTowVgSHhLb+5Uem/FBsonK+I9zZEa2+2pvIPvua0fWWSy4LElZSC3IYcMKAYrFRjDFFHneTUx7BVGw/JJraB7nRgXYPy4oDFxRtdnZp9eRWl6XXRlmJkAv5u/wBB/nVDDdPySfp2dLLMwC2734/lVXK85ZMBPF2Zgf5D/KivSOcPJJhI2PljkUL/AEFZRxvErjzf8KR8UrXMjjO2W662o+rMhXByaADuOaBZLli4iUJvc1uvi1CROpvyBWS6LI/XRXNvMKYYlndueGaLHG5c7dBVcuirZ9kIw7Fd70LwMhEi2NvMP6ivQvixgwswYHYrXnUL2dT6EGsoiXMN6pbM1oc0jReh5xEWmc+tv6ClVtsFqs3iDzKp/KilSdjwGgLo3BlqHrnP2mw8UQi/ZxInmA2HlArz7DKElQk7XBr0PPcesOGsGVvEQbDvsL158o8SSJR3Kr/OiuzwGxEAUNfyufxApza6I5j3DMbUf6bmMcEjX4F7ep7Ubm6EV0BU2NhQ3GZM2Hw7hjY3A+u9LXYqKZojaeIXYQRtBsFZebrHFROdIVfou1F8R1C82GHiANIRzagOLQbDksavY2cDSij5RzR74ozlIYL5oeFj2yPL3kjh0J/CpQsoHmJv7USyjEGOTXe69gfWg8kK6hd7e1FIRYbb1eUAtrmtcI0ufR4dd1sf/jSciyAAccXNY3qDAl1M1twSGrbdMZ5EF8ORQhOwe39fSsxnmJGDxE0b3kSUagR70rwn9uYtYyj8xxW2N7hrDG9mUHj8j7rI4XNJ76Vkf2AY2opic8kaSFfFmGyrIHkNib723+W1C48KWbVHcAnareFyWRphq3tuafSd1ua2XKNbO2O9TrvwrdbdcOTpSPfubb1cOOcoIyfKvan9PYlcMpawLkWAPaqoJLEnub1zLvE4gjQceqvicSXa8Tw6Ilg1qWaMetVY3IFdla9DEHNaHEwpVcQBfeuHHxDTYES6Coa1xa9z9KdMKpTEKb0UwA6FGYOcMls7FPwOWtFiISjMC12Y9vtQbrqYpiSisSWKkn61p8rR5ZUOuyqLKP62rGdWn/t9ib+dfxcUdgv7mKAdwH1TbGOMcZymr+6DdTXEoBJNh3oStGOrZAcQbG4sKDLXUSgB7gOa5TG/7h/muGr+Ss3jLpNmvseLH61QapsLNpYEdqxeLaQsoHBsrXO2tbTPcU+JdJJW1aQFa5oLDlAebwdQXVcqTxsCbU7K5xKbN2N6lz2HTpI5BG45pawGM90NF1MrYpsOZmiwD8NiEClcoGj99/tV7p/MfDljN7aXU+3IodP325PNRxrc0yaOK5oSujkBHD5L0n4kZj4zowsfKOD9ax+RYPViU30+Yb+lVsepjsA+rb1pZZnTQuGsGseDUYgvkLnN4pjisRG6QNeKquq2vXuVMSv7TULeteeyRaTatLn3WCz2KoV271mppyxuaww7XtFOQuKfC5jS0+JbjDodCbn5V/oKVGMtw14YjpG6Ief7orlKzLRXRZgvOJ2Nhv2pmWtaZD/eH9aVKnP/ABK5Z3+o30XoP+0pdX9o/I/fb/OrnUeKcwG7MeOSaVKuaLWiRmi6mQm2rBhzqG5p08h33P5rlKndahChxyu1/aQWRjejGRzNf5j+TXaVEyjwJP2c4jEiijc0p9T+aE5hKS25J8vc0qVL4Bqum7UcThTZVTDSGw3P5ovk07aidR/JpUq1xA8JSUOPcAWi7Yhv4m/Jp64hv4m/JpUqVEBKpN1OMS/8Tfk0mxL/AMTfk1ylWeUKFG+Ja3zN+TVTEztb5j+TXKVbMAtaNV/LcSwCeZufU1kuqZCcQ5JJN+b71ylRWDA78+X1TfGE9z7IJMxJ3N6ZSpU6XOu3SNIUqVeUIt0+xEmx9KMZ5IbruefWuUqXy/6wXT4Mn+iKDZ0fl+lD4TvXaVFRfwSfF/7krkx3qOlSrUbIN/8AIpUqVKpVFpsBjHEagOwFh+8aVKlQpaL2T1jjlC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4" name="Picture 8" descr="http://cs402722.userapi.com/v402722192/4c8a/wnm86Cd9WR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4764580"/>
            <a:ext cx="2928958" cy="20934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226" name="Picture 10" descr="http://wiki.uspi.ru/images/5/5e/%D0%A0%D0%B8%D1%811%D0%9F%D1%80%D0%B8%D0%BC%D0%B0%D0%B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1142984"/>
            <a:ext cx="2857487" cy="21431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428605"/>
            <a:ext cx="8143932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i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Шкідливий вплив </a:t>
            </a:r>
            <a:r>
              <a:rPr lang="uk-UA" sz="2800" b="1" i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улкоголю</a:t>
            </a:r>
            <a:r>
              <a:rPr lang="uk-UA" sz="2800" b="1" i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на організм людини</a:t>
            </a:r>
            <a:endParaRPr lang="ru-RU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1318022"/>
            <a:ext cx="478634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148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/>
              <a:buChar char=""/>
              <a:defRPr/>
            </a:pPr>
            <a:r>
              <a:rPr lang="ru-RU" sz="1400" dirty="0" err="1" smtClean="0">
                <a:cs typeface="Times New Roman" pitchFamily="18" charset="0"/>
              </a:rPr>
              <a:t>Попадаючи</a:t>
            </a:r>
            <a:r>
              <a:rPr lang="ru-RU" sz="1400" dirty="0" smtClean="0">
                <a:cs typeface="Times New Roman" pitchFamily="18" charset="0"/>
              </a:rPr>
              <a:t> в </a:t>
            </a:r>
            <a:r>
              <a:rPr lang="ru-RU" sz="1400" dirty="0" err="1" smtClean="0">
                <a:cs typeface="Times New Roman" pitchFamily="18" charset="0"/>
              </a:rPr>
              <a:t>шлунок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спиртні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напої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сприяють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виділенню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великої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кількості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шлункового</a:t>
            </a:r>
            <a:r>
              <a:rPr lang="ru-RU" sz="1400" dirty="0" smtClean="0">
                <a:cs typeface="Times New Roman" pitchFamily="18" charset="0"/>
              </a:rPr>
              <a:t> соку. Але </a:t>
            </a:r>
            <a:r>
              <a:rPr lang="ru-RU" sz="1400" dirty="0" err="1" smtClean="0">
                <a:cs typeface="Times New Roman" pitchFamily="18" charset="0"/>
              </a:rPr>
              <a:t>цей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сік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бідний</a:t>
            </a:r>
            <a:r>
              <a:rPr lang="ru-RU" sz="1400" dirty="0" smtClean="0">
                <a:cs typeface="Times New Roman" pitchFamily="18" charset="0"/>
              </a:rPr>
              <a:t> на пепсин - фермент, </a:t>
            </a:r>
            <a:r>
              <a:rPr lang="ru-RU" sz="1400" dirty="0" err="1" smtClean="0">
                <a:cs typeface="Times New Roman" pitchFamily="18" charset="0"/>
              </a:rPr>
              <a:t>що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сприяє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переварюванню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їжі</a:t>
            </a:r>
            <a:r>
              <a:rPr lang="ru-RU" sz="1400" dirty="0" smtClean="0">
                <a:cs typeface="Times New Roman" pitchFamily="18" charset="0"/>
              </a:rPr>
              <a:t>. В </a:t>
            </a:r>
            <a:r>
              <a:rPr lang="ru-RU" sz="1400" dirty="0" err="1" smtClean="0">
                <a:cs typeface="Times New Roman" pitchFamily="18" charset="0"/>
              </a:rPr>
              <a:t>цьому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smtClean="0">
                <a:cs typeface="Times New Roman" pitchFamily="18" charset="0"/>
              </a:rPr>
              <a:t>соку </a:t>
            </a:r>
            <a:r>
              <a:rPr lang="ru-RU" sz="1400" dirty="0" err="1" smtClean="0">
                <a:cs typeface="Times New Roman" pitchFamily="18" charset="0"/>
              </a:rPr>
              <a:t>багато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слизу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який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перешкоджає</a:t>
            </a:r>
            <a:r>
              <a:rPr lang="ru-RU" sz="1400" dirty="0" smtClean="0">
                <a:cs typeface="Times New Roman" pitchFamily="18" charset="0"/>
              </a:rPr>
              <a:t> нормальному </a:t>
            </a:r>
            <a:r>
              <a:rPr lang="ru-RU" sz="1400" dirty="0" err="1" smtClean="0">
                <a:cs typeface="Times New Roman" pitchFamily="18" charset="0"/>
              </a:rPr>
              <a:t>переварюванню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їжі</a:t>
            </a:r>
            <a:r>
              <a:rPr lang="ru-RU" sz="1400" dirty="0" smtClean="0">
                <a:cs typeface="Times New Roman" pitchFamily="18" charset="0"/>
              </a:rPr>
              <a:t>. Усе </a:t>
            </a:r>
            <a:r>
              <a:rPr lang="ru-RU" sz="1400" dirty="0" err="1" smtClean="0">
                <a:cs typeface="Times New Roman" pitchFamily="18" charset="0"/>
              </a:rPr>
              <a:t>це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призводить</a:t>
            </a:r>
            <a:r>
              <a:rPr lang="ru-RU" sz="1400" dirty="0" smtClean="0">
                <a:cs typeface="Times New Roman" pitchFamily="18" charset="0"/>
              </a:rPr>
              <a:t> до </a:t>
            </a:r>
            <a:r>
              <a:rPr lang="ru-RU" sz="1400" dirty="0" err="1" smtClean="0">
                <a:cs typeface="Times New Roman" pitchFamily="18" charset="0"/>
              </a:rPr>
              <a:t>запалення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слизової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оболонки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шлунка</a:t>
            </a:r>
            <a:r>
              <a:rPr lang="ru-RU" sz="1400" dirty="0" smtClean="0">
                <a:cs typeface="Times New Roman" pitchFamily="18" charset="0"/>
              </a:rPr>
              <a:t>. Тому в </a:t>
            </a:r>
            <a:r>
              <a:rPr lang="ru-RU" sz="1400" dirty="0" err="1" smtClean="0">
                <a:cs typeface="Times New Roman" pitchFamily="18" charset="0"/>
              </a:rPr>
              <a:t>осіб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які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зловживають</a:t>
            </a:r>
            <a:r>
              <a:rPr lang="ru-RU" sz="1400" dirty="0" smtClean="0">
                <a:cs typeface="Times New Roman" pitchFamily="18" charset="0"/>
              </a:rPr>
              <a:t> спирт, ними напоями, часто </a:t>
            </a:r>
            <a:r>
              <a:rPr lang="ru-RU" sz="1400" dirty="0" err="1" smtClean="0">
                <a:cs typeface="Times New Roman" pitchFamily="18" charset="0"/>
              </a:rPr>
              <a:t>буває</a:t>
            </a:r>
            <a:r>
              <a:rPr lang="ru-RU" sz="1400" dirty="0" smtClean="0">
                <a:cs typeface="Times New Roman" pitchFamily="18" charset="0"/>
              </a:rPr>
              <a:t> гастрит.</a:t>
            </a:r>
          </a:p>
          <a:p>
            <a:pPr marL="41148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/>
              <a:buChar char=""/>
              <a:defRPr/>
            </a:pPr>
            <a:r>
              <a:rPr lang="ru-RU" sz="1400" dirty="0" smtClean="0">
                <a:cs typeface="Times New Roman" pitchFamily="18" charset="0"/>
              </a:rPr>
              <a:t>Алкоголь </a:t>
            </a:r>
            <a:r>
              <a:rPr lang="ru-RU" sz="1400" dirty="0" err="1" smtClean="0">
                <a:cs typeface="Times New Roman" pitchFamily="18" charset="0"/>
              </a:rPr>
              <a:t>шкідливо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діє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і</a:t>
            </a:r>
            <a:r>
              <a:rPr lang="ru-RU" sz="1400" dirty="0" smtClean="0">
                <a:cs typeface="Times New Roman" pitchFamily="18" charset="0"/>
              </a:rPr>
              <a:t> на </a:t>
            </a:r>
            <a:r>
              <a:rPr lang="ru-RU" sz="1400" dirty="0" err="1" smtClean="0">
                <a:cs typeface="Times New Roman" pitchFamily="18" charset="0"/>
              </a:rPr>
              <a:t>підшлункову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залозу</a:t>
            </a:r>
            <a:r>
              <a:rPr lang="ru-RU" sz="1400" dirty="0" smtClean="0">
                <a:cs typeface="Times New Roman" pitchFamily="18" charset="0"/>
              </a:rPr>
              <a:t>. </a:t>
            </a:r>
            <a:r>
              <a:rPr lang="ru-RU" sz="1400" dirty="0" err="1" smtClean="0">
                <a:cs typeface="Times New Roman" pitchFamily="18" charset="0"/>
              </a:rPr>
              <a:t>Відомо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що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сік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підшлункової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залози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багатий</a:t>
            </a:r>
            <a:r>
              <a:rPr lang="ru-RU" sz="1400" dirty="0" smtClean="0">
                <a:cs typeface="Times New Roman" pitchFamily="18" charset="0"/>
              </a:rPr>
              <a:t> на </a:t>
            </a:r>
            <a:r>
              <a:rPr lang="ru-RU" sz="1400" dirty="0" err="1" smtClean="0">
                <a:cs typeface="Times New Roman" pitchFamily="18" charset="0"/>
              </a:rPr>
              <a:t>ферменти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які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розщеплюють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білки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жири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й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вуглеводи</a:t>
            </a:r>
            <a:r>
              <a:rPr lang="ru-RU" sz="1400" dirty="0" smtClean="0">
                <a:cs typeface="Times New Roman" pitchFamily="18" charset="0"/>
              </a:rPr>
              <a:t>. </a:t>
            </a:r>
            <a:r>
              <a:rPr lang="ru-RU" sz="1400" dirty="0" err="1" smtClean="0">
                <a:cs typeface="Times New Roman" pitchFamily="18" charset="0"/>
              </a:rPr>
              <a:t>Тривале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вживання</a:t>
            </a:r>
            <a:r>
              <a:rPr lang="ru-RU" sz="1400" dirty="0" smtClean="0">
                <a:cs typeface="Times New Roman" pitchFamily="18" charset="0"/>
              </a:rPr>
              <a:t> алкоголю </a:t>
            </a:r>
            <a:r>
              <a:rPr lang="ru-RU" sz="1400" dirty="0" err="1" smtClean="0">
                <a:cs typeface="Times New Roman" pitchFamily="18" charset="0"/>
              </a:rPr>
              <a:t>спричиняється</a:t>
            </a:r>
            <a:r>
              <a:rPr lang="ru-RU" sz="1400" dirty="0" smtClean="0">
                <a:cs typeface="Times New Roman" pitchFamily="18" charset="0"/>
              </a:rPr>
              <a:t> до </a:t>
            </a:r>
            <a:r>
              <a:rPr lang="ru-RU" sz="1400" dirty="0" err="1" smtClean="0">
                <a:cs typeface="Times New Roman" pitchFamily="18" charset="0"/>
              </a:rPr>
              <a:t>ураження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залозистих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клітин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підшлункової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залози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крововиливів</a:t>
            </a:r>
            <a:r>
              <a:rPr lang="ru-RU" sz="1400" dirty="0" smtClean="0">
                <a:cs typeface="Times New Roman" pitchFamily="18" charset="0"/>
              </a:rPr>
              <a:t> у </a:t>
            </a:r>
            <a:r>
              <a:rPr lang="ru-RU" sz="1400" dirty="0" err="1" smtClean="0">
                <a:cs typeface="Times New Roman" pitchFamily="18" charset="0"/>
              </a:rPr>
              <a:t>її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паренхіму</a:t>
            </a:r>
            <a:r>
              <a:rPr lang="ru-RU" sz="1400" dirty="0" smtClean="0">
                <a:cs typeface="Times New Roman" pitchFamily="18" charset="0"/>
              </a:rPr>
              <a:t>. </a:t>
            </a:r>
            <a:r>
              <a:rPr lang="ru-RU" sz="1400" dirty="0" err="1" smtClean="0">
                <a:cs typeface="Times New Roman" pitchFamily="18" charset="0"/>
              </a:rPr>
              <a:t>Процес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розщеплення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жирів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білків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вуглеводів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порушується</a:t>
            </a:r>
            <a:r>
              <a:rPr lang="ru-RU" sz="1400" dirty="0" smtClean="0">
                <a:cs typeface="Times New Roman" pitchFamily="18" charset="0"/>
              </a:rPr>
              <a:t>. </a:t>
            </a:r>
            <a:r>
              <a:rPr lang="ru-RU" sz="1400" dirty="0" err="1" smtClean="0">
                <a:cs typeface="Times New Roman" pitchFamily="18" charset="0"/>
              </a:rPr>
              <a:t>Такі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хворі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відчувають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різкий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опоясуючий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біль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швидко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худнуть</a:t>
            </a:r>
            <a:r>
              <a:rPr lang="ru-RU" sz="1400" dirty="0" smtClean="0">
                <a:cs typeface="Times New Roman" pitchFamily="18" charset="0"/>
              </a:rPr>
              <a:t>.</a:t>
            </a:r>
          </a:p>
          <a:p>
            <a:pPr marL="41148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/>
              <a:buChar char=""/>
              <a:defRPr/>
            </a:pPr>
            <a:r>
              <a:rPr lang="ru-RU" sz="1400" dirty="0" smtClean="0">
                <a:cs typeface="Times New Roman" pitchFamily="18" charset="0"/>
              </a:rPr>
              <a:t>В </a:t>
            </a:r>
            <a:r>
              <a:rPr lang="ru-RU" sz="1400" dirty="0" err="1" smtClean="0">
                <a:cs typeface="Times New Roman" pitchFamily="18" charset="0"/>
              </a:rPr>
              <a:t>осіб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які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зловживають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спиртним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розвиваються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тяжкі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захворювання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печінки</a:t>
            </a:r>
            <a:r>
              <a:rPr lang="ru-RU" sz="1400" dirty="0" smtClean="0">
                <a:cs typeface="Times New Roman" pitchFamily="18" charset="0"/>
              </a:rPr>
              <a:t>. </a:t>
            </a:r>
            <a:r>
              <a:rPr lang="ru-RU" sz="1400" dirty="0" err="1" smtClean="0">
                <a:cs typeface="Times New Roman" pitchFamily="18" charset="0"/>
              </a:rPr>
              <a:t>Адже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печінка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очищає</a:t>
            </a:r>
            <a:r>
              <a:rPr lang="ru-RU" sz="1400" dirty="0" smtClean="0">
                <a:cs typeface="Times New Roman" pitchFamily="18" charset="0"/>
              </a:rPr>
              <a:t> кров </a:t>
            </a:r>
            <a:r>
              <a:rPr lang="ru-RU" sz="1400" dirty="0" err="1" smtClean="0">
                <a:cs typeface="Times New Roman" pitchFamily="18" charset="0"/>
              </a:rPr>
              <a:t>від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отруйних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речовин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що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потрапили</a:t>
            </a:r>
            <a:r>
              <a:rPr lang="ru-RU" sz="1400" dirty="0" smtClean="0">
                <a:cs typeface="Times New Roman" pitchFamily="18" charset="0"/>
              </a:rPr>
              <a:t> до </a:t>
            </a:r>
            <a:r>
              <a:rPr lang="ru-RU" sz="1400" dirty="0" err="1" smtClean="0">
                <a:cs typeface="Times New Roman" pitchFamily="18" charset="0"/>
              </a:rPr>
              <a:t>організму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зокрема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від</a:t>
            </a:r>
            <a:r>
              <a:rPr lang="ru-RU" sz="1400" dirty="0" smtClean="0">
                <a:cs typeface="Times New Roman" pitchFamily="18" charset="0"/>
              </a:rPr>
              <a:t> алкоголю. </a:t>
            </a:r>
            <a:r>
              <a:rPr lang="ru-RU" sz="1400" dirty="0" err="1" smtClean="0">
                <a:cs typeface="Times New Roman" pitchFamily="18" charset="0"/>
              </a:rPr>
              <a:t>Беручи</a:t>
            </a:r>
            <a:r>
              <a:rPr lang="ru-RU" sz="1400" dirty="0" smtClean="0">
                <a:cs typeface="Times New Roman" pitchFamily="18" charset="0"/>
              </a:rPr>
              <a:t> участь у </a:t>
            </a:r>
            <a:r>
              <a:rPr lang="ru-RU" sz="1400" dirty="0" err="1" smtClean="0">
                <a:cs typeface="Times New Roman" pitchFamily="18" charset="0"/>
              </a:rPr>
              <a:t>знешкодженні</a:t>
            </a:r>
            <a:r>
              <a:rPr lang="ru-RU" sz="1400" dirty="0" smtClean="0">
                <a:cs typeface="Times New Roman" pitchFamily="18" charset="0"/>
              </a:rPr>
              <a:t> спирту, </a:t>
            </a:r>
            <a:r>
              <a:rPr lang="ru-RU" sz="1400" dirty="0" err="1" smtClean="0">
                <a:cs typeface="Times New Roman" pitchFamily="18" charset="0"/>
              </a:rPr>
              <a:t>печінка</a:t>
            </a:r>
            <a:r>
              <a:rPr lang="ru-RU" sz="1400" dirty="0" smtClean="0">
                <a:cs typeface="Times New Roman" pitchFamily="18" charset="0"/>
              </a:rPr>
              <a:t> сама </a:t>
            </a:r>
            <a:r>
              <a:rPr lang="ru-RU" sz="1400" dirty="0" err="1" smtClean="0">
                <a:cs typeface="Times New Roman" pitchFamily="18" charset="0"/>
              </a:rPr>
              <a:t>зазнає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його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шкідливої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дії</a:t>
            </a:r>
            <a:r>
              <a:rPr lang="ru-RU" sz="1400" dirty="0" smtClean="0">
                <a:cs typeface="Times New Roman" pitchFamily="18" charset="0"/>
              </a:rPr>
              <a:t>. Алкоголь </a:t>
            </a:r>
            <a:r>
              <a:rPr lang="ru-RU" sz="1400" dirty="0" err="1" smtClean="0">
                <a:cs typeface="Times New Roman" pitchFamily="18" charset="0"/>
              </a:rPr>
              <a:t>викликає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запальну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реакцію</a:t>
            </a:r>
            <a:r>
              <a:rPr lang="ru-RU" sz="1400" dirty="0" smtClean="0">
                <a:cs typeface="Times New Roman" pitchFamily="18" charset="0"/>
              </a:rPr>
              <a:t> в </a:t>
            </a:r>
            <a:r>
              <a:rPr lang="ru-RU" sz="1400" dirty="0" err="1" smtClean="0">
                <a:cs typeface="Times New Roman" pitchFamily="18" charset="0"/>
              </a:rPr>
              <a:t>клітинах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печінки</a:t>
            </a:r>
            <a:r>
              <a:rPr lang="ru-RU" sz="1400" dirty="0" smtClean="0">
                <a:cs typeface="Times New Roman" pitchFamily="18" charset="0"/>
              </a:rPr>
              <a:t>, вони </a:t>
            </a:r>
            <a:r>
              <a:rPr lang="ru-RU" sz="1400" dirty="0" err="1" smtClean="0">
                <a:cs typeface="Times New Roman" pitchFamily="18" charset="0"/>
              </a:rPr>
              <a:t>зневоднюються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зморщуються</a:t>
            </a:r>
            <a:r>
              <a:rPr lang="ru-RU" sz="1400" dirty="0" smtClean="0">
                <a:cs typeface="Times New Roman" pitchFamily="18" charset="0"/>
              </a:rPr>
              <a:t>, </a:t>
            </a:r>
            <a:r>
              <a:rPr lang="ru-RU" sz="1400" dirty="0" err="1" smtClean="0">
                <a:cs typeface="Times New Roman" pitchFamily="18" charset="0"/>
              </a:rPr>
              <a:t>ущільнюються</a:t>
            </a:r>
            <a:r>
              <a:rPr lang="ru-RU" sz="1400" dirty="0" smtClean="0">
                <a:cs typeface="Times New Roman" pitchFamily="18" charset="0"/>
              </a:rPr>
              <a:t> </a:t>
            </a:r>
            <a:r>
              <a:rPr lang="ru-RU" sz="1400" dirty="0" err="1" smtClean="0">
                <a:cs typeface="Times New Roman" pitchFamily="18" charset="0"/>
              </a:rPr>
              <a:t>і</a:t>
            </a:r>
            <a:r>
              <a:rPr lang="ru-RU" sz="1400" dirty="0" smtClean="0">
                <a:cs typeface="Times New Roman" pitchFamily="18" charset="0"/>
              </a:rPr>
              <a:t> гинуть</a:t>
            </a:r>
            <a:r>
              <a:rPr lang="ru-RU" dirty="0" smtClean="0">
                <a:cs typeface="Times New Roman" pitchFamily="18" charset="0"/>
              </a:rPr>
              <a:t>. </a:t>
            </a:r>
            <a:endParaRPr lang="ru-RU" dirty="0"/>
          </a:p>
        </p:txBody>
      </p:sp>
      <p:pic>
        <p:nvPicPr>
          <p:cNvPr id="10" name="Содержимое 10" descr="1626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643570" y="1571612"/>
            <a:ext cx="3000396" cy="23791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198" name="AutoShape 6" descr="data:image/jpeg;base64,/9j/4AAQSkZJRgABAQAAAQABAAD/2wCEAAkGBhIQERAUEhAUEhQQFxUVFRYVEhAUEhcSFBgWFBcUFBIXGyYeGBkjGhYUHy8gIycpLCwsFR4xNTAqNSYsLCoBCQoKDgwOGg8PGiokHCUsKSwqLCwsLCkpKSwpLCksLSwsKSkpLCw1LCkpKSkpNS4pKSksLCksLCw1LCksLCksLP/AABEIAMABBgMBIgACEQEDEQH/xAAcAAEAAAcBAAAAAAAAAAAAAAAAAQIDBQYHCAT/xABAEAABAwIDBQYDBgMGBwAAAAABAAIDBBESITEFBgdBYRMiMlFxgZGhsRRCUoLB8HLR4SMzQ1OSohUkYnOywvH/xAAaAQEBAQEBAQEAAAAAAAAAAAAAAgEDBgQF/8QAJREBAAIBBAMAAQUBAAAAAAAAAAECEQMEEiExQVETFDKR0fAF/9oADAMBAAIRAxEAPwDeKIiAiIgIiICIiAiIgIsd3j37pKG4kkxSD/DZYuv1Og+q05vhxYqKnE1r+xjOWBhdp/1OGZ+imbNiG7do730dOSJKmMEatBxuHq1tyFZn8V9ng2Ekh69jIB8SAuaKjbjjkHEX56X+a8Z2k78bvknbenU9LxPoH6yFnUtJHyurzs/eamqDaKZrj5XsfYHNciR7Wdlnfrcg/Hmsg2Jt6Rhb3jkbjRTMzCsRLq9FhG4O+AqG9m45gXFznbyWbq4nKJjAiItYIiICIiAiIgIiICIiAiIgIiICIiAiIgIiICIiCBNlqfiFxTewPipgWAZOkJDXE8w0DNo+fovfxX3tkgb2UM2DELODR3s9bu8vS3quetp7QLjr+/VRM56hURjt6dp7de8uu65Op19bf1VmfKSpCoKojDJlElQRFrEbr0U1WWleZEblmOw94XxEFr7HLmtzbpcTw7Ayovc5YhnY8rjy9FzfBOQclkuyNpkPBvoPny+q5z0uO3WcM7XtDmuDmuzBBuCPVVFq3hfvaXOEDz4/D/Ha+Xr++d9pKq2zCbRiRERUkREQEREBERAREQEREBERARak3t4/08V2UERqZP8AMeHRwt10BAc8+wGepWsdscUtqVV8dRIwfhik7ADp3LE+5KDqKsro4Wl0sjI2j7z3NaPiVjk3FDZrH4TUnyxCGd0f+sMtbrouWKypllcDKZpCNC6R0hHnYm68olI8Mjh6kj5goO0dnbVhqWB8EzJmHR0b2ub8QqtTVsiaXSPaxrRclxAAHqVxxs3eGenkEkcskUmXfieWONrHO2Tx0Nwbr0zbxzPLpHTPlxm7i5zicTtSQT3b9MvK2iDfe8fG6kpw4QtMxH3jdrL9B4nfALBaXj5V4nh3ZubJ4XYAHRnyAGo/iuQtUVVYXk6ryoMr3j3qdUOcXOLnOzJOqxZ77lQLlBZEYVM5ERFqREUUEEREEQV7aGoIcPULwqtBrfyWS2GfbrV5a+BzSWm4FxqHNsQfX+ZXTNI9xYMWZtqND1tyv5Lk7dh18Qz7rmke9xf6LqDdXaHb0sTj4mjC/o5uWnUWPuudOpl0v4XdEVNswJtfP9/yK6uSoiIgIiICIiAiIgIiICIiDiAzEqLagjnb2H1VJEHpZWuH3j8j9V6BXNI7wDvVoB+IOStyLci4sELtC5t+VwW/Mfqou2a3VsjR63DeoJF7e6tqqRzFuhQTVFI9niGXIjNp9HDJUV6mVXXCf9p9RoqcrR5WPksFFERARFEIIIoqCAiIgL2UUWL2Xksrhs54BF1kqqvuwoSJmYfvWH79wF01ujFGKWFzAAXtBdpe9rZ/AfALmjYM5dNGbWGRt6Zrb3BvaUssZZ2wMYzADBi5WueVx+wuUdWdLRmrYG0NqBj8DgQLa6B2mQPv65Fag3+4xTQSzQUmFrm3Y6UjE8OzDhGL4RY2FzexbbUEnce3dk/aYJYsZjc9pDZAAXMdyc2/MLk/fjdGo2bUuinBdfvMlw2ZK3m5uZ0OVtR0XXDk3zw94wU1bFgqXiGeFgMheQ2N9rBz2G+WfI55rJJ9/KUDEx/atGpaW2HxN1ybT1BYwgZY8yeg0HovbQbxVEFxHK5odkRqCOoKyZn0qKw6n2LvxTVUnZMcQ83sDztmQD52ubdFkK5h3H3+MNQ01LsYHgkcMToneYNvCeY0W893d/YqhjnSOY0NNsbXh7HH0GbT0KRb6TX4ytFTgqGyNDmODmnQg3CqKkCIiAiIgIiIOHEREBERAREQRBU2Pp8FIiCZwUqijgggiIgioKYJZYrCVRAuqjGr0RU9s0y3iligvYKvOwMb6qk2Wyle/EQsXjEL/uhiMrb6C5tysATot9cK9356KHDMxgLw04mHuuyBBLbd11vLI9Fprh/Rl07bC4sb+lj/APF09SQ4WMB1a1oPqAApiMyXnEYVlhPFyWiGzpxVta84SYG3tJ23hY5hGbcyLnS17rNlzvxtMv26oxklpEXZjkGYOX5sauXOsZate5U8Si8qS6xSbErtsHeGSkfib3muFnsJOFw69eqswUzSmDLevDjidCztIyJBkHBjy21+eF48vQLcGzNoNqImSM0cNOYOhHxXHOyZXCRuEEuuA0DUuJsABzJK653U2U6lpIYnm7mjvW0BOdh6aJDLLuiIqQIiICIiDhxERAREQEREBERBFECEIIKIQoAjYRAVbs7C5VShpTI9rRq4gD3WU7O3Dm2hJ2dI3EYrB7rjAAc8bvK/LPO2SjLrEYhh7X5r0TSE2AWwajgLtFoaA1jy91u68YWj8UjibgegKtG39yjSExE96MOxkDUt1t0zHxSZK9sNuvTSxZqnI0AgDl9V7dnx4nAK/R7bg4NbDxuxkZAg+ze9/wCWFbsWH8Mdj9hRsJFi8fLn8/oswU1c7zmRaj48bIDhTzW+7Ix35Rjb/wC624tTcfd4GMp4aYAGSR3aOPNkYBb8XE/BpWz4K+XPkzbFUlUk1VOyKlBTBQVakpXyvayNpe95s1o1J/fNZMxEZlkROcNr8Atzo6maaqmZibSlrYgT3e3cCS4jmWttbq+/ILeTqswODZLljjZr/In7j+vkeemuuK8Pm0uzaKGnEzMYu6VxIbimfm452yGTR0aFkU+36R7XB00RaRZ15GEWOWeaiNWkx1MNtS8T3Ery1wIuMwVFYZSb3wwvwNlEzLgNsb3vfIH8Qt6HLO6y6nqWyNDmG4Oh/ehVV1K2nESyaWrGZhVREVoEREHDiIiAiIgIiICIiApmm9gVKotGYQeuLZcj74W3DdTcWA8ySr3R7h1D6eaoIIhpxeRwY82FwMrgYtb5aDNVtzd6IqOcunpmVVPM0xyxua0uwO1dETYB31ta4yK6e3fjo5aOIUrWGllZ3WhvdLHZFrmnO+oIOd73SYbE4c2bm7I+1Ssip2uD5HNb2jwLhrsWMtaPCABmbk2PJdMbu7vQ0MDYYW2Azc77z3nV7zzJ/orduxw/o9nPkfTxuDpL+Jxdgac8LL6D4nqskWRDbWyLU3F+NjJ4zh/voX4ra90tz9dFtlaU4x1+KtDP8mAfF5Lj9Gqb+FaflpaeKz3WNxc29Fdt3orzRjzcFaCbuWY8P6PFVQEjLtGD4uASZ6XDpvZtN2cMTPwtaPe2fzXpRFbgtm8e3o6GmlnlPdjGQ5uecmsHUmwXK+9W8ElZPJLI67pDc+QHJo6AWA9FnnGnfT7TUfZonf2VKSCRo+fRx9G5t9cXRanlco8y6RGFJxVO6i5T08ONwH7sta9uwtgzVs0cMDC98hsBy6knkAMyei3PR8Nv+ENBNpXPAxTAG1/wAfdH1+QyDgzuK2jphUyM/t6poLbjNkBza3PQuycfyjktiTwNe0tc0Oa4WIOhC+bdbf8AUaU0zj/e3bb7j8GpF8ZagcVISsi3i3WdTkvZd0R+Leh6dVjzmrxWtt76F+F4es0demtXlWUCb5FXfYW8b6Z3NzD4mk69QeTuqspKlxLNLUvpWi1JxLdXTpqV42jMNxUG0GTsD43XB+IPkRyK9K1NsXbklM/Ew3B8TT4XD+fVbN2XtWOoYHxn1B8TT5EL1+x39dzGJ6t8/p5Xd7O23nMd1exERfpPhcOIiICIiAiIgIiICmYc1KogoItctkcKuJ52Y/s5iXUkju+NTE4/4rBzH4mjXUZiztaqZr7LR27TVLZGNexwex4DmuaQWuaRcEEaghVFoXgRxELHt2fO7uSE/ZifuyG5MV/wu1HkbjmFvpYC5r4j7X7WqqZAfGXNH8LThHyC6C3j2h2FNNJzDSB/Ech9VyrvNVYpD0yUW7nDpT6szBmtxcGdiCWRj3C4Ycf+nT/cWrT0Oq6P4K0OGjL7eI2H1P6J7VM4hsVYRxT33Gz6VzI3WqJwRHbVjTkZPbl19FkG9G80Oz4HTSuHkxt+89/Jo/U8lzBvVvFLXTyTSuu5505Bo0a0cgFsz6c6x7WeonJJJXikcqkj153FZC0FmXDPdn7dWwxOF2E4pP8AtM7zgfW2H8yxCFlyug+AW7fZwS1ThnMezj/gabuI9XWH5FrM4htlrbCwyAUURU5pXsBBBFwdQdFhO8u62C8kQ7nNvNv9FnCgQvm3O2puKcbfz8d9DXvo25VaaljsqJWc7z7qWvJCMtXMHLq3p0WESR2Xj9ztb7e/Gz1W33NdauYSAq67C2nJDIHRno4fdI8irYyIuNh7+ivmzqLEQGj+QA5k+S4adrxePx/u9YVrzThPPw2Ns+ubNG17cr6jmDzCKlsqgETLWzOZ9VFe90+XCOfn28dbHKePhxSiIrSIiICIiAiIgIiICIiCrTVLo3texxa5hDmkahzTcEdQQCuwd0N7YNo00UkcjS8sYZGXAex5AuHM1Gd89DyXHKuey9vzUzmPhldHJF4HtNiM726jzGhGRQdHcX9tiGnDL694/MN/Vc2VlTicSeayfeviBLtKNjpQGyaPw3DCQAAWi+QI5ed1h91Ht1jw9NNm4eq6J2DvZBsnZMDpDikkxGOIHvON7XP4W5a/Vc+bNfEw45HXwnJgvdxtfM8m/Veyr20ZnFznX5DoBoB06LJy3qYwu+9m9tRtCYyTOvya0eBjfwtH66lY1NKk1SvI+RIgQkcpALqBXppY8iT7Kkrnu5sV9TUQwxi7pXNb8Tqeg19l1zsfZbKWCGGMWbCwMHW2pPUm591qDgHupnLWyN8N44r/AIiO+4egIH5it1rYTaRERakREQQssS3o3Rx3khHe1cwc+rf5LLkXHW0Ka1eN4ddLVtpW5Vah2dTSOdhEZLswcjYW1uNQtg7A2CIhidm45+/mf0HJXb7DHjx4G4vxWz9/NV18e0/5+nt5m3mfrtuN3fW6nwIiL9J8jhxERAREQEREBERAREQEREBERBM19gR5pjKlRAUQVBEE+JQupVFYrKZguVkGx9kPqJYYIxdz3AAdTkrPRR3cFvHgVulcvrZG5C7Ib+Z8Tx6A29z5LG+G19gbGZR00MEfhiaG383aucepNz7q4IipAiIgIiICIiAiIgIiIOHEREBERAREQEREBERAREQEREBERAREQFM0XUq9lBSOe5oaCS4gADM3KNhftzt25K2oihjGchzPINGZcegGfsurtk7MjpoYoYhZkTQ0e3M9Sbk+qxHhbuGNnU+ORv8AzEwGLzYzUM9eZ9hyWcrCZERFrBERAREQEREBERAREQcOIsq393DqNmVMzXQu7DETDKA4xOjcTgBfaweBYFpzv0IJxVAREQEREBERAREQEREBERAREQEREBdCcGOGfYtbW1UdnuF6eN2rWkf3rxycb5DkM9TlprcXdV2066GmBLWuOKRwtdsTc3OF+fIdSF2FGwNAAFgAAPQZIJkREBERAREQEREBERAREQERE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0" name="Picture 8" descr="http://medprostatit.ru/pic/2012/09/alcoho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3" y="4214818"/>
            <a:ext cx="3084784" cy="2262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6638948" cy="1143008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i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Динаміка вживання алкоголю підлітками</a:t>
            </a:r>
            <a:endParaRPr lang="ru-RU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Picture 6" descr="графік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7224" y="1785926"/>
            <a:ext cx="7500990" cy="481776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data:image/jpeg;base64,/9j/4AAQSkZJRgABAQAAAQABAAD/2wBDAAkGBwgHBgkIBwgKCgkLDRYPDQwMDRsUFRAWIB0iIiAdHx8kKDQsJCYxJx8fLT0tMTU3Ojo6Iys/RD84QzQ5Ojf/2wBDAQoKCg0MDRoPDxo3JR8lNzc3Nzc3Nzc3Nzc3Nzc3Nzc3Nzc3Nzc3Nzc3Nzc3Nzc3Nzc3Nzc3Nzc3Nzc3Nzc3Nzf/wAARCAC3ARMDASIAAhEBAxEB/8QAGgAAAgMBAQAAAAAAAAAAAAAAAwQAAgUBBv/EAD4QAAIBAwMCBAMHAgQFBAMAAAECEQADIQQSMUFRBRMiYRRxgTJCUpGhsdEVwQYjM2IkQ1Ph8BZygvFzg5L/xAAYAQEBAQEBAAAAAAAAAAAAAAAAAQIDBP/EAB8RAQEBAAMAAwEBAQAAAAAAAAABEQISIRMxUQNBIv/aAAwDAQACEQMRAD8AJUrldqsu1K5XaKldrlA1OoFpYBG88DtU0kWv31sjiWPArOuXGdizGWqpLOSzEknrXOIxNYt10kxDxOBXZmuRwZEV0mRzWVcUAExAnrVoM+xqAgHkifbmutkgdaCsYgGRPEV0QARFQMQRMY4moz+r3aghmOgFQSoiBHyrikzhY7mrQTxAx3qCpwJMmfeq7pFXKGCRGBXRnCsDI5JFFBJIHP5VYlgIIkHH196MtoZhs9wKmwTMwZwYppgPq2wOJwKhVoO/kmTirlMAyIPBma5BVoUggZ4mmmKBCIwJ7CubPV7ijcwDkmM1GUDaN47ZFTTAgFiBk1wkNwJB7iiEiQMHuaqViRA4zFNA46VS4RGFWTxRcgCSI6VwqvEyflV0wmVBOeD3xQWCgwJn8qbuW+CJ7UrckuT0OK1KxYm0ESJDcVZSN0lj9eKqGEQJ7mu7Q2ZEe9VHUDH7XHNdkmZMxniqkQ2MAirbsTuIP70FSATO4CpVdk5AH5VKqPWipQ1Zj939aupk9BU+Tj+r05LVKkr+L8hXSFIIJP0NS/14rP58iuo1QSUt5ccyMUgWdm3MST7mte3Z06cIpM8tmiqLYGEUfJa53+srpOGMOJroBIwMe1bYVDyo+ld9K4AFZ+RerGCiOMz2rvk3WEpbczxgx+1a5cxj86qLp3xkD86nyHVmrpNSVA8lx7Gr/Cag8WTitRHMwWBrrMwB7RT5Dqx2095T/otn2NANm69zbas3GaMBVrdF0rFTzAxJJp8h1Ztrw/UsgITkSDuABoqeE32UEG1H/un+1PC4Ut+WseWBAWBAHaufEOBGQvZTFPkOpceDX5nzbYP1pTybqagobWoZA+3eLJI+fyrQ84g8tPbdRRcJnE4zmrOf6XiEPCiR/rmekJEUnqtCyPssi9cj7TbIH/emtRqLVuCxYtxtDnH0mh/HoLcqpJjI3Ef3NTvi9dJPotTOLFxv/jFBu6LxBSxtaN2kADd9f/PrWgPEGIlbQ65NxqCviBLkAD22zP70+Q6MvT6Xx1r6rd0bqhf1MdvHbnj9a0dT4frja22bQ3TEh1/mkbf+IbyNLWbDEcE7gf3py1/iW1/zdNB/2tNW2pISvaHxu7qUFvw9bFveN7i4jY6/ep+54bqwNyWhu7bl/mtjTX7Or06X1WUbicHmoy2mOEz7TUvMnF5K/wCH+PLvW1p95aRuFxAI9huxWhpfDtcdMnn2Yux6vWv81rEWW43f/FyP71PKtt0ufPef5p8nmL191lv4brQPTaO72Zf5pN/CteSxbTsZM4YfzW8dOoB2vcH/AOxv5qhsmcXL30ut/NWc2bx1g/0vW5/4dvzH81P6XrYj4Z/pH81u+SP+pfEdrppDUOtq/aHxOpUFmWPO5+nXOPzrpxvLlfGeUnFlnTay5qH06aO6LyQzEkEFD19uDRLGh1V23vt2HKAkAxyQSD+1L624yeMagW71zdYsm8SWndAEqY6/selPeEXb3iOmOpt3r2nBuFfK3CARHcVm8uUv14vWfQTeG64Mf+GuflUrU+C1Bz8df/MfxUp3p0g5Gew61BngkCKLCzmCKqTakKWXceBXn12BDHft3Z7c0T7UQMzVlS2D6QAT2FWUCZDTnoaWq4Fx16/OuzJ54611UYkzG3oeTVvKwFAJnrxUFQzfL3rqtcAMQ08VcW9oAGZ713bnET7mmoEblwsF2SOS1QuhJJorYHTvQm3lhBULmc5/KKom5UdQGiRuFF5EmqOFkbmBABMbeaoHCs0yffbA/M0BGkgAcfOqAEED370jc1Wte4/lW1ZD9kgyB7TFPaa45tWzfULcZfUAZA+tMFoAHEfKoCBzxHWiLDZAx7iukD8NQCYCYIrqXGWQD9CKKFAEBfmagxyFEcQOBV0ZV3w9nllugSZytUXw3UBPSFf33RI/Ktc3La8sg+ZFUOqsD/nWv/6FNGWPD9QonbOMQ01PgryIbnkuCcGGk/vWl8bpzhbyGPwmlr2l0moYFjdnuC396GvK3dNfU+rT3hHUoaC4YsPQwIHBFbHiDWNHci35pLzhjEfpSFzXgFtpc5/ED/ausrFek8AcDwu0rsAwLYOPvGtDalwQSGHbmvDLqYO5bdwk4+0T/avUeC27fwwuhWW42G3TIz71jlx/1ZWhFsRkAdBVmK7fvH5YqpSfvMD7GhnTglW3vjoxmaz4opJJhSoHczSeo8R0lhgly/6okgITQ9TpwiFn1BgcDqf1rzGsXyb+25dDnkkDP71vjNZr0r+M6FYi45npsNZ1/wAU0p8RtatbbMbaMnERPUfr+dZD+SBi6XIaPSOneooUhgLdwicMWif0rc8S+iC/ZHimr1m1mtalHQ22AG3cB1n2NEseJ/DC6bO6bjB29USQoUn6xNK+lVzYG6epMR+dEuObb4s2weRAB6+9W+pjv9Q1hJIuvBPUTUoov6qBF5VEcCMfpUqYr0+5pkwB7irIzEfdInpWEv8AiIsAfJUHrLTH6VVv8Q3Vz5dmDMZJmufWt9o9EGYfwa7Ldz8q8yP8R32Hpt21IEmQf5rh/wARamPSqfLb/wB6dKdo9OCxPXHvXQGjmvLH/EeqJwijtgV3/wBR6k/cWOsCnSnaPTi2AxbMnrNW2xwa8wf8R6iSDaC4MR36UBvHtcz7lfbiNoGKdKdo9fsXnNdKiIggdYNeK/quvyW1Vw+0xXB4vroIOqf86dKdntyF4is/xO9qbaoNNpfMEy3pJA7cV5ZvEtbgnVXY/wDea5a1mqLGL10kiP8AUP8ANOh2a1zVeIrcUjT3UCmQBbMUzZveK31LhvKAMAOApP6V525rr90rNxxiMuc1UXLjoQCc/rmtdU1ranxLWWb1yy2qJKMQSpx+gqh1upuwRqbjTJ9JYwAaz0tgIGY5OIimrWnvQE0/nkCePemRNXt6kh/87UXiMHCzj8678Rpdx32tRcURlnC/tV/6a7gg6e5DckuMfrRU8JdrQR7dvd3LGf2p4egDxSyp2JoVI49dyZz8qL/Wwu0DR2p7f+Cir4JcEFmTEcA0VPCgAAboGcQox9Zp4ehL4zqiJt6W0q9ip/mrL4xqyRNu2uMwv/emP6bbYQ952+UfxV18N0oy7sSRwzVP+T0h/VdbdcEC1jptHHWhfE3wn27KtPItKDHtitZNFogYCWjHcz+9d8vSoQFt2/ogxV2fh6xbmv1ytNrUNE4RQP7ChJr9fc3FtVeUBTwTzW/cXTkD/JQg/wC0Uu+i0O3eECd1nH5U2DCbVal9zfEagrMA7zQhcvlwBccMy874kTXpE0ekZRttrB/CKutq2AVFuYxtA5p2hjBTTblBYzcLZUtOPpTmn8JZkJcqJmCVzWpb0iooK2hbPUCrw4jYAfmeKdjCa+HW1ljdYzk8Cag8N05G71jM9P4pl0uPCq6g9TFdNmFKteMHBmKmmFk0Ont5NrzDP3mmoxsNcNq5p0BHB2jg02ujtwI3TPesbx7wbUvOq0DMdQoyhOHHt7/vVl1KbfQaXcZ06TUryTL47Pq8Mvk//iapW8qbBptnrXCowAjSciad+AuOfsESZIFGHhly4tsl8IIGJmpoyt4iNkV03JWAsEdjzWwnhdoTvcEzJo6eGaZcgyw6TTYuMMpc2BwpyJ4qqC4xhRz8q9Kuj0ijKhj2zRBptOmBaQHtOanYx57TWrrOcKR1BrvwOpZm222+gxXp0W2MAKAKs7IBCRJ4IFTsuPN2/C9U33CB1yKJa8F1MwxET3rf39RHzA4qNe3KAXUD2NNpkZCeBs0Syj6TTKeD21cbyZAj04p9bgJPrAX2Iq/mW5JNwGKm08Jr4Vp1j0H9auvhum3MConkmTTDXrJeNzHmYGKFd1a5W0hfHTgU9Va1pbNpgVUEHAJM0yQFgCB224pTfeFkEbQeYimNm8Ydh3jpUol9nQAgGT0xQG1DwZdRkjmaJc0aMsteuE85oIt2oKIJj7THFAIXb7NHmIpIwCa6H1QfLBpOCgqWNnmS4AnKmJxWkVG2UMZ6j+1LTCtvTsFDXCT7A0O7aZThH+hFPq4AAPPziq3WQrhhxODSUZ9pCGY5Vo+90od63cTLPM9RTU2t4fviaC1xXv8AlzOCauoDYD3YAbnpNPeTbCM74296BYRkc7FYqe3Q05btXW+ym2OJJNS1QNFfUb0I4Mgxmu3b6PuAkXFHMDFBu27lnVI9zqYnj9Kfe3aKksq7tsSBmKgzDqNTbEr6lYYYdKGNTdJM7p4BmtCxdsLbII27PSBGZ+dcvt5XqtIGXMqBwaoS26q4EIk7cEHBrps3QRIGeJYD96Lb1tq4bbrPpEkTg1e/qd42+kT+ITNB1luiBJGBO1qFeu3Ld5Au44PHNIbrlq643cmajXm3q85A471cQ78UPx3B7TUrLveW11ju5PQ1KZBrbsSULR2IqTIA2jdE5pdEueXGDVlW/AUPGPxUFrynaW2jAwQaAj7iVcmeuajWroABJiqKlsXAbuV6kHilVe7etodruT1Aolu7b8vesgHj3NF02ntE7tgIA9M5psaZbs+ggDoOtTTCVw3Ao2hTImOK4q6nd/pEHiQZ/atA6a2zbmNyAeC3poqoPxgjrJqarKvm7aUDjJ+7BoaLu5OK1dUbdy0Ue5z0rMVgjEFpg1dTDFuzae6iMhbrzxT6i2cBMDuKS0uqQlvLAbMSKO2ou7CQqj5ipq4YNtmU7ce54Fc8kJBlZ5MYpMXNQ8gtB9qINPfcgEvJ6g4FTQPVXAlu4gaTBjHFEt3ra20AQEwAMUvrNE6OXadgkE+1aKadbdsbNpA4JGaaAvqSwAFsn9qzr164rOvE9Y71sBlH2wDJAE+9I+LBDY32wRcUg46jrViOaUXrlsoLe5QIgU6umZEhiccCltPrkS0rFRJE8VLniiAhgswYz0p9qh0L3H3TiOQeK6mjsgwWeRyYkD60sfErjvCqqqeoxNd0erus7oTyZn6cVcQ5b0djblwxB5mh3RbtatHUQCCpIzmkLpa3dP8AmMZGT70PzYaQ2eQflSxIf1eq8qAAJH2qZXUKQGgT86xvEtQm2Uad0YjjvXBrWNtVW2wkcgVFMeIXidgTgNOOtM6nUBLKvAi4Kydz7gT0Myxpe9qEuMtrzWaJwg4+tUai6m3bF5yAMb1k5B4NJDW3Ls5JX5Uvqjc+G/ybZ6ZfMClrY1S5ZiR2AqyDSuX4sKPhbVjyxlhgv70ja1zD1ByMnucdKct6E3rQUqWPRmY1ceHWxG8hT9BNPELLca8A6bmM9fTQ7lnVNMIPmJNOqNJYMIXZpiDwKc0b3LjbXCjaOnMVdGOujvx/2qVpXtabVxkJstB5JIqUyrppEuRIIzyTV12oCCwDT060G3ZvGN7R7CTVl0z3G2BjA4xM1z1qRdypM7gScmM0C4iGQCYIiml0LpJ3Fx7Ci2tPbMMVxHWmphXT7rdsbugiIGaudReAO0EnmjlJaAMirFSqtuVW/wBveqELd3UO+RIAkyeKO51DFVA3buARR9HqAzOjWwhQmZI4qy6lGZnYg9s1AqujvuCWkVS74aynesEgZAPNH1HiEYW3A5GKE2uusZDcZiauJovha2GtAiJPvT5SwpAhSQJArJ0mqHxRD7NzyRGJ7mnLt3ah/wAwVM9a/wAF+JsreKuACqzmujW2SSOBEj3rG84W9RucBhJ5rt3VWWfeTCgYArWMnNZrmIXbyDJzVtLqy+lfcQDbMfxWO9+3DQR3Fds6oW3e6EYhgMe/epcU5qNSYbcODu/KqanULEgkpGQeKzbmoN0tLhelBu3wiAb2uMOBVQW5qgq7QSSe3Shpf3nAYilvMus0hAKsFvRMwB2FXqacN8wCFNdtXrwE7gs+9LpZZwCzMKZt6EsMljUwcN4mTcuqI4FCNxBLBmcnAApy34d2tH8qataEzkbfc08Vmq1y9zb2L360e3ZuD/mtHsK1rekRcmWPyovlhRwB9KajzWpsMcS7MTy3QUzptH5hBCwY/KtXUG3EMC04zQrNgQApKt79ab4LWNIoUi4NxjrVhpbVs7lCn/aajs6iHkEZ5wRTSW1Vy04Ixis6uA2lLrAkEYEUPSW23X/Oy07Y9v8Aw04wFsg8HikbbMuuvbgCHYHPFUK6vQbtSuxoWJ449qJasPYS4LdwM1w9oimdSQfL8v0kPG32NcNuCSD/AGq6mF10oAg6ZW9y2TUo5J9vrUpphkX0DKJJJ4NXOstK0bhuJ6Vh6rWS6mJ2sKq2pIHAA71MitX+ohi7FMA8mu2tWDZ5AaeRisL4xEJyDOaG+ucgqIANVMb761EI2ktHvQW1mQTLf2rA+Lb8X0qfEtyZNVca66spqdzk/wCYCvsT0pu5ctCwApBIHTia83d1LXdqqhlTMmrm8x+26ge1TA3f1hUwCD9aWOrZiSCcUsb1mcksap55P+nbParlTYaN241y1cTDISaM166xJeJPWkVW+xmPpNGFq4QAZMcgUxdEuXseu5AHQGhNcQZyauumO77IHzow0rEZ+WKYaVW6/wBy3HuaubF+4M3QJ/DmabXS4imbenBERRNZdjTHAYE/M0z8NHCgD2rX02lU3tjAYWSKcOmtIJZEPM9KaMJLA/D+Qpixp0ZgCDmmrqpaAZB6TH0+VEtpDSxUfSminwSr6xMDkU3bW1bTcCoXvNd09ncCGMsOpoF1BZcJcMKTg/OsVYO120GA/FgH3qt26tu22cgek96K1i15fqMADB9+9Z2odH1entbtwP4REUU2u5NIlx9zHaARzFV1aubbkxIBYbjzTIZWXaBjgil7w8208kSuJn2ohfT299tWuEQQOOlS/dQWwg2qwI9QpVXL2UMniqFgpyJkxFaxGiGYIUf1AjqOaEusNtFQglQYBPH50YW3a1atMQFH2j1+lWSzat29iKNp5nM1lorrtUlxVKsAsHcPfvRdO/mWhcA5HU+/NUbw7RtdnyZP4Qxj8qYUKU2qIUCNvaiKJIcyxM9+nyqxGQe3SoywT+H51STkAUV3cKlcn2B+hqVUeTL3XUxNQeYeTFEGn1BMFlA9hUOjunBc1vE0Ipn13BPapNlWy1X+Bbgt+tcGgAHamGq+daXCru+QrnxDMYCBR3phNEcT0oyaSMECaeJ6T2POG57Cai6Nny2fnWkliDxTNmwWPpGabisxNAMYNHTSKOBW9Z0YAG5QxPUiiLprYBlV7VOxjES1tPFPWtG78gAe9Ntp7b5VCSDIIphYMFYgDiKlpIRu6JUtliwxye1Ft6O0EkmaLeBJPBQiDRbCkHY+CBis21YQ1ttrdhmRQRBIMQaa0+w2lC7WBWeOavetl7TKybJ6kyT2pTwy6ym5YJ27T6PkaX6IILfkaqQSNymFPSh37sMoeVlgCD1E13XPs1enUMcvkjHP/wBVTxdQbYOZU7h9KQWbZclGbGADt4ND88m2GYncD6gOMUo2qcQxcj61n6nxS3Y05Z29dxjCzmtSW1Pp6DTa2OgxwWOaBrbp1J9T4GRtMfSsGzr129ROfUMRTCa0XDFgbjGIGKZYa3b95EsLDkyO9Z/h5V/EdzEQi4+s1LWh1jWlClIA9O8kUzpfC7lktdd1a4w4BMVPpfsxfv204efYGaTva8W7bgKfUJoNzS6q2Z+HZyfwsD/erJa1TqVGhdWIjdcA/uaYKodtkBRIbgdqc0ejgi7dO5okDotX03h/k7WuNJiBmaZdwqwQYnoKaSOOYEqARHSqcwN2T2OauAxmNsdu1UPrPGOtZVFG1oMbe0iuvcAKiYzjpVSx28YPXiuweQOaohY8yO8daqByAYmukQMHmuHPUCg7A6AEe9SpH+41KoRsytwlLYEcE5o1v1bg6D5g018OrL7VU2RbPJY+1VIEtpP+kARwYrjaRG+5Hyqy6p9zDaIBgmiG45E7hPYCoaWs2La3ijfaEEAinPJRcsB/FKtut6hbjZjDLzjv9K01TzEn9hS/ZPpk6+2UAa2sCRk0bTWoTcGEnkg1fxFh5flCJcx8qW09pvsC5Czkx+gpfoh7/MH3ZHtXDdVlIaQQJ2kwa4VuD/TuGZ4gUlrVAclm9fOBM/WpCmmvKtpHk7WEwDR9NqFLOoPTcAf1rzyX3Nwq33QMTMU/pFuXGDpgKCCeOelWkajXhvKmI98UsNYvllyTuRoieR/9UmzEXCCCrHoaC5y6W8sxGBQbOruwiuCNp4AFI2Lq/EmeZgtFA1HxgIX4V3gYKmRXdJob772vjywxkr/ameGqeM6oFVuiNqOvqPzpbU+K23X1N6okCn73g+muuTce7ctxHls3poa+C6NQfIGwk8NnPzqzql1gl72quxbkW+p/itLSeGW9wY2QXidzVqWfDxbYQ0weginWAjr8gKt5fhOP6UCAKqsirtwdoBB/MYpi2iW29KJIPbirlTtgCJ4kVVLQbDiD1M1jWsF8xdokEZ4NVLYMCRVVTBAJP9qGq+olHBMxFAUPjA4711maMgx1ihbWUQSeK4rSrbSYH3TQE3PvExt6zXJkwTgdOZFVBcDgScQTXdpBkkj2FB2NpJHWqEycA560QoSATOeN3WuEbYC4+dRXMRPHtUIJOBweasLcGZJPcmoYMnEj6UFNmcsZPbFFSxjAAoa3Bg4iji8m2ZH1qxKsLRAwB+VShDUvHoKx86laxnRQpCcgGguFCljcLRjmqXtUEA2Y7E0jevswImaQG0TququoT6CARR22KwZcAZ296zLe8X1K8gEHNXuOzkIbu08ZbB+tKGEbdfdiy5Tmi6XUnY1tfUUwOzClV0SMym9cJMZANNaXT2rRKqWmeSalWEdSWa/9hg04mmrFpl3M7ZboKNdQGehP5UuFbzVDOYOOafZmGFuMgJJPFB1Fs6gABgMzMcVZZT0yWEYAHSuXZXuOJKiaih2fDtIgLuS7dT3p635a2j5QgdgM0oV8xQGUwDyrRFMk22WSf1q0gN9bd5YuIrjghhR7As2rQRLaovMKvWuBAeJ71SIaCDtjmoCPdJIhMDrNTc44IA6huRQmViP8tvfIBqzerK7uIzQXcqBJmqblkgD1dj0qgUu0SVI6fzUdvTAEHoQRQXBdScgz3xFWQtiZIPvVQQVG4jdGRUMzunMQMdKAh2heME11XwZX9KFAEbsSeeKuFBPT6nNFVLmfsxjtUI3CAM96sqLBIjJ4rsqp4MxwaCqhpggRGRXQFMen0n9q6brrCpp7TwON5Ga5aDFd1xSp/OPrTEdQDkfQgVCJmQI7mr7YGMDjBqjXFgmQW96K6vPQ/Tiqsyp8+9DL3GaF560RFCqQwDGZz71cTVTdYkDa2OtVBMndB9s0HVavybRYFEHWSf2rz58cF+6fNxGAUMCrOOs3k37l023OBC4JJpW5qSQWMge/WsP4m5qNUuw7bYadu6Z+Z6mtQodp+8R17Vbxw3RRfHQmpSavc24GPc1Ko2kRQgUDHvXEsWGOVM9pNSpWNXF7i2rSQtvB5ihLaAQDYAOpmcVKlBLdxGkhjtQlTimLJB5aSDjFSpVpFbjnewJ46VRdp2bWiOhqVKirhwFkEexPerM6kZ5HtUqUwVG/Pl4U96juwMByG+QwalSgsCHIAYzPyBqHdJW5G385qVKUQEW8QM5WKgO4YMtOTUqUFmA3eqTxBNTaecZ5xUqVFWUYG4QT71wvAAbk5qVKC6eqZHvmunnnpmKlSgsQWJ4H61NgH2iTGealSg4zqizEGqm+rDBPbipUoIA7z6iO0daC9naQJyeD1qVKsZri7VgbiGUfQ1TV6g21AGGDQTUqVqMs/XB7tq5uAMH2zXlLlsW7jBeN2KlSt8U5G9CsXA2MmvQWbbNalSFUcgjmpUqcji4LGPURPsKlSpWW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6" name="AutoShape 8" descr="data:image/jpeg;base64,/9j/4AAQSkZJRgABAQAAAQABAAD/2wCEAAkGBhQSERUUExQVFRUWGBkZGRgYGBgXGhgYFRUZHBgYGhgbHCYeFx4jGhoXHy8gIycpLC4sFx4xNTAqNSYrLCoBCQoKDgwOGg8PGiwkHxwsLCkpKSwqLCwsLCkpLCwsKSwsKSwsLCwpKSkpKSkpLCksLCkpKSksLCkpKSwsLCkpLP/AABEIAMIBAwMBIgACEQEDEQH/xAAbAAABBQEBAAAAAAAAAAAAAAAFAAIDBAYBB//EAD8QAAIBAwIEBAUBBwMEAgEFAAECEQADIRIxBAVBUSJhcYEGEzKRoUIjUmKxwdHwBxSCFTNy4ZKi8RYXQ4Sy/8QAGgEAAwEBAQEAAAAAAAAAAAAAAAECAwQFBv/EACYRAAICAQQCAgIDAQAAAAAAAAABAhEhAxIxQQRRE2FScSIyQhT/2gAMAwEAAhEDEQA/APQQ2KRNQpcqZWr0meaLVS0U4CnhRUjoj0muBqtLFcKigdESvUi3qcyimBKB0Oa7TBcqQ26b8qgKOh67ppmiKeDQBGaU04JT6dhRCKmU0q5NDHQ6kTSNyuF6QUKadNRF65qoCiwGrvzKq666GoAsFq78yKr6qWqgCc3qSXs1DqpaqAJ3E1EwpvzqY12gKHFqa9Rm5SNymKiUMIqu1INUyiBTTFRBFKuk0qrchUVVqQNUddFNiRMrmpAxqG3U4qGWd+bTvmVGwiu6qQEnzKQu1GKcaQx/zaWqowKdFAD9VPDVDppCaCkTaqaWpRXRQMks25qX5QqJHius3nSHR35YqN7VdGK4z0ARlIpmqpGaoStMRIHpF6jioLnH2lw1xQfM1Lklyx03wi1qruoUOPNLUx8xZ7Az/Kuf9XtTGoT7/nt70t8fYql6CJeml6oXuaW1AJbfYQZP/HeoTzpNwCYMdBJ9z/ek9aC5YbJPoJF6aXoGfiSDlPDnrnHlEfms5zfmF+62oghJhVUyB0kkH3/FZS8mCX8clx0ZN5NjxnPbNr63HoPEfxt71XufFFobBiQJOI3ExMwaxH+yvu86G0k5j/PKrS8FcLyUfSO4YffFcr8rUfBstGPYeT4re5Bt2/CSRJycfw46xVvjueXFTUihiB4l753BkQ2djjFZq3a0gLkhTAAHcz13j1zNEkYE6NWDgHb8HeK5562o82aKEV0Vr/xfa1HU7o3VTbkj8V2rfy7fVmn0b+1Ksdz9mm2Po0JroNdNJa+ms8hDlNPF2mUgKhlEmuuA00ilQBIHpwaoZpwakMmFOBqFb471KGpFIdNdD0yRSJFAyQPTpqBgKbqoGWC1NNyoNVcJoFZMblLXVPieLS2up2CjuTH27+grK8b8WM9yLfgtj9RwT0/yKz1NRQWS4RcjaPxCgZIECTJiBQLj/iU7WQPVhv7dM96z14aoY62nGJJg9+pHX89KsXCQRqEbZJHtIma87U8uUsRwdUdFLkZxHMLtw/tGJ09NgJAn6Y7VWunUs5b0/Mmrq8ESq+JROckDtEevn5VLwPLLjkqSoYNpySInbpG2fQ1yu5ZNVSB3B3ymIGPQ/eaR4+YldyYJ/Uew6xkZ/tR3ifhEofG6DAkrqaZnbAmoOO+GQdNscQq6AQFCQ0NvJJkgwcjuaaTE2gZc44/peBEnY5jaYmPShHGcazKc56nqFB21b59t6XNOCfh/DMeWDBHbtPcCqZGkanB1dJ3z5fc/apeMik8YCNpyoEgAwSSfFAxgTv0G53xT1XTbjqZOD1J7dTFAeJd7hlGAEFiuJMbnT1hZ9h6Ubt2iANRBQZJIxle0Z3OZ/vTfFlIj4q0dIJUgET6icHt0q1yjmOhyGk/MChQGmM7ZI2gmDj+VSXObAjC6VwOhkd4G0SMe/lUZ4QyCoU6wIAXWcZ1AkiPuKNwqTCLAG4YEAwdWDgd42PSdvPBq5zDjrSKgADEgSOoE7TG/rQXiuJuIZZiRvIlcg+JYDEmD1mo/94rDx2UmPqKwTGSIxv5edHCE8ZYYt8eIEOQPMNP/ANZH2pUDHHDoEA7FVx5bUqjejP5EehE05Wqvw3EC4JUz5dQex86dfvBAS5CgdSYH5r6VtHnKyfXXNdUP+rWokNOQMA9es9R6UNu/ExltNs6UMEkiR/xMT7eQ3Nc8vI049m0dKTNDrqJeLQmA4nbrv/X2rPt8RLcUkqdKxMwBOqB18QJG3lVXiOeXMFVUggEEb6Y6gTGeuNjFc2p5mf4m0fH/ACNeHzA3qhxdy4xIVZ6qQR07zE56VnLfOGI1NMn6jBwPPoY75NS2+cXQf+7rUnAZYjyDKOnl3rN+ZKuCv+dDbl/idQItsAImeu+d/X71rLN4rbV7xS2GgAs6rntvvFZziefIgMuVZp3x1jfb/Paql+6t1g7GSB9WuWBwd+4x36Vnp6solPRianiuK1Lqsn5hAMqpzHeDE1nOC+J2DEN06GQcnzzXbPMHLyGRx5gqwjr6+kVPzHjBcXSwCk/qjUvkR+pCOsxv0pS1dSTuyXproNcJx8zqIAHc9TNOfm9oDNxcnHX+VZrlvCsraXdLisMFWH+ZEnrtXRzNEYrpPUkzBgdJjH/o5q15WolwR8fsOPz1AMSc9ATgb9PakvPgdkfvkRishe5qFOr5LFSJ1J8xyhgEho8PnUac3LDxjY95kCYx/m9J+XNclbIx5Q7mzXOK4gzqQDChlYAQMgdzEmNzmpLfA2gsaneOy6Z2yZkD7VzheLBAjSvmQTvvECSY86L8Fyi5cCksoQ+EEISZHkSDH+YrKWpKWTWNdIH8MsSG+g6QAxkkgnJxj2xgVJdcQAonV5zMZFc5vy9QwX57jMayogHrqJfwg7CrnEcMn6LxZCTlWUwfOMH3jesmmO36OcO6eEhiqqZBx4zvBnpIOfKKOPxchQyrcPUFQQoPWCMbbUHCXQoQN81SRq1jQQJGZk6/QxtiiEB3lYgEZ2MkA7b7neqiq5KDHA30P1Ik/SAoXVjoNQ2gT161HxXD2LhMBgTvLEZjeO+2wFBeLuIlqbhCgkAExvH8813/AHLMs4fE4wfXcx/LfFDkPaQc65ZAPzIaB4HI6zsT/Q1k+PtK6gao22OPbEjNba1xWuQDOIZH7H8R51lub/BdzxPw+25tMfFk/oOxx0OfWspJyeCXFlLlXL7YYHxMQYBAAIMkyM/51mimtU1hoWYK6wYwZyACPzVThAVCi5qXadIJO46SJj2oje5Sby7h56aSs+RBYz+a0b9j2gtuXM4YDQykTIYQI2OCOtX+T27oYJp0qABJyWIjz3Pr2rO8f8JMjyoe2Z/TM47GRH3onwnC3kAh7jd9Wf6+H1ojFVgX9S3zi/DkCZzjzgx/nlQ7nVxrdoBsHrJmc9CNvCR/m9u/xj2wXdjIgKDMEGZGd8/0oPzK+b66bi+HoVicbAim44oTtgr/AKkf3Qff/wB0qs2OTEL16/obviu1nsJpG85dzK2g0pb4ggDAiZ/igNAneTBxVDmnMPnBzMKCG0lpz9OnSRBczPlUnNblwmHMkD0AmCYxtVBbA8LMFBQqZYFjMiIg5knIj3GJ2lKTyxxSROeIuaFVnVVBI0gEAgSYnV5HfoBmKpm2zgEMSCdOex6yJJEdPL1q9xt7WWJKMq+LWBnf9Uk9t/4ojen27CMFDlQ5SZDQRvp0gYJ/V12rM1KKcphvmsWZjgqxJB28QG/QT/gokvHqywGBAEYgAZgx3GP5VCII8ThoCyQBABHhYwTucR3jFQ60YjSocmYVSD9KmWJGwG/260PgGddUYGNhmZjHqf8ANqGai/0yUEkt9MgZx3AHWpVtSwN5iFMalK+Ek7b5JP8AmasXbtlvAFGnzULgZJC7xMetNcAnYGuWrl0fNdituY/aEHbA09/t/ercAH9mBdX99XkrgboJEec1zmnDXb6aLCXLy4J0qxUGcDUBHr6VRHwtxSKWa1JGwV1Z1xuVBiPRvarv2FWFjxN22Ze27KTtGtfVdJlDHYxUrc4tGSjvbftDqCexIgL2zNZyxzS6g+XABHRgYHfwkCD6zXbnF3LinWBG2FAkf+QFKh0XuTcxa7xLXmkralTrhYLGAPCMmJNaPi+SPcjRfK/w+IKZ9Z37elAOBtoFf5ROuEwxGtmBOQMhiIHaYG9O4/m7F5tO1oDOW0me+mBA9J96rl4Jo0D334S0qBsnBDHqO042rD8641jd6L6CIgdvbpR6x8VXACt1LdycNgQ4xnGJwM5qlxtq1dKCyjKx3ViSAFySrfiMdKcYtPIpJMJci5cyW11yHbxHE6R0keXlnHrFjnnMQzKIuKBIRgdIkd3zB2mBH2ohw9n9kwVGBGZK/XiCfIDEennklYCtbH0tOSBGZAHXFEmkrBIzXDObkC+kk7SdQg9mGft9qfw3w/8AKuarV0qu8ZwR5zpYewP5q7x/LXH/AGiFH7hWfwdj6UB4l7i4LmOvQz54g1knZoauwz6vGuqP1Wxv6qTJ9DHvSPNrKB4fEatUMoB0mUg7Me3WsMnNnstq1ECZgkEH7bf/ABHrTPiDnS8TEMARBK9SzbmcQRgQf7VaiyeC/wA7+IF4ptIaLajSoiCD11DYyaq8Lxty0ROqBsR29vpx3HvWVv3xqwot+Unfvn0pW+Ysp+ucRvGPb3703pD3HpHCcY13KFSw6fQ4J8/7iD3oxwPM22uhlMiVjz7A9e4P9a8n4bmqqZKv5Q0we4MSOnWtX8M81bimVPH4ZPiI0xOJIWctpxmahw25Ym74Ndx9kFwRIBORt7x1x0+1PICAkGAM+AfNU+uDpPXNSGGwzFiDBgQQQsjGYB6ZzBpI/Vbi3GEwraNY7wYBP+e8NXwJWiqebMykaSQNnlI/oe+IoHf5ulogllOcmAfsdxV3j+bKX+XcEHs6sD6gqf6VRv8AB2SpJCBZyVJ/OoCMd87VcMCaBnHv81tdm+JMeHVpPuuPzjapeXW7wJLhR1nwDHXoSfWT70zgeYcvVysKG6F9UT/C5ML7ipX+MuHVQpJuR10AR6toH8qtqxLAbTlcgHXdz+7cx7QIilQ6x8UWWUE3AvkTbx/9qVG1gaPiOGNxmImYgCBjvnqN6HXuDyVIAaMDeSCPp3Mxn+mKM8DxaOCU0ssQCJhp6zHXvVO4Dlp8QHoJGR6YnrWVsaKXK+GsWtcqisAJ1E5IJloPXIOJyd6fZ5WbzsjwbZk58JQ/whYGrYk9MdcVBe5ujXFDgm2WIbSJJ09ABuDjPQjrT+O4E2/HYvkpDhbZDtGsiSDIbTjY7sNqaAo82+GUybcjI1KupVbrnoe9LhuO4GxbK8JcDXnXRK6ixIBJ2Er6YG3QTT+J4O98s22v6NDAKFSWKrgM7FoYkdBseu4p3KuGS2SwJZrhPzLj6dR2BGoCYx+avlAChyq/etqt1zbUnChC5ZZ3LKwA7RPqBVnlPJE4c3HX9sx0hQ6+FBJJnXh9gvqMdTV/jOYMrBh4FUeew2jv9qn4fjDKjQSzAtLKUCgTE6u+Px5U7oKLVjmXES7X/msuljoVUZU6xoUkiO56TEb07hOZuZhWB7MqqTPZdWRVaxxL/MlAfmKZeJIMMBCyZiMyc/bN1b913Ie0XLbH5IMDsrI6iO0/esNRWaRdFfiUt3fDeswTsT4T7H+k0Kf4aa2C3DswHVWXUPxOa2XD8uEMGcBRgq8kAnYZkA+53Fcu8jAkoYIwdJn7VC3Ido89v3b41Eo6NJDFFGlgoA8QM6oJbfvQwcyAGm6nzBJ28LD0B6dcd623M+ZPawFF600lbm0kkllBUsGI9vMUNbhrPEMFVSHOyldzvgiR9q3jNdirBlVvpcMI0L0DkA/2H36UW+F7bLddhJgBB5FstHnGmrXE/AAIOyMNgJ+8bj7Ve4Dgfk2UAIJK+KMyxGPUdPKt3OLjUSaL1y6W2OTnsI/z0qxb4OVww1dJAg7Y77UJ4ITdgtpH72cDrt/LzolavC04DgMDJBgbiPLEj8istv8Akf2Q8RYOza19DqA++PzVe5ybWMXfcCD7ySD9qM8Vxtpv1FCR+oeGff8AlNQHhyRIUEdCnX0mCfYmoaaBMzF/4euZBCP2hQD9tQ/lQt/hQm3qYG2Y/UDkkZj3xW9ThmJg+sHBj7RSPCA9Pcdqam0JqzyW9yt18x55/piqDINjj8fmvR+dckCy6YB3EQfM6e32rLcdy4NmPcf2reM7JoA8Pw+p4Bjzn7VuPg6ybdu4+lpJCyMjbIOZmSDNZXlqEXlUb6gPvXpfChdEodI0sAp2MwCZxqJIEz2gVGs8UOJJpa7HymhVww0kAlT4dLDOobzkCetVuL5xwhcWbhJur+sgrDdQGJnUI32NVW+Ivlj5bEpBmJ+vfxQCARkjIHrQ7mfADifGkXAd+hB9eh9c1kl7KYevcarJDMt1BA/bKTBPdwMH/wAgDQ7iOA4dvEHNttvqBX/77igdrgL1gz44ExkBgDmA3UfwnHvTSGbxDVB6xAPnpgfy++9NKngTKvNeVHUWt6Lo38EEjzKrn3gigbWsxsft/Sj92wfqCiR+pDpI9Y61DxHDC6PExLjE9SBsDO/3raMiWgINfQ/kUqtjlE9SPVZ/kaVaWQbXhbXEoum1xqEswDFrMkAnLJM+pBjvNX+afDSraGp+I4purM2hVB3ZEGkT3PiO+aGcLwzo4J1FVhu+x6d/vWns8wmC3Yyesn1zMmJrlcmUihyxPlW4BAgQNIAwABnuMfn3qx/1XBkzqPbbOZJycb7/ANKjt3Aw0wFggSYmIx9JjO4z186hYBvDpHcfeJnrG9Qvs0rBFza4rGAZKnTBjIAmAJ7Vyw5KgtA8o3/pkmmNclsjIOI/dnvicf53dxdsYAPhgxv0yMf50rVPoVdhHhLqSpaTpAIETJJwRjJHltvUrXpOsgAHfrAE4n3Oe81S5Xw8K5GG1QYXOFWEHfJ/nUnDcASzBm0qFJLT7yP86yaWACvL7qu2wH1NnwgzAGQfETMgfyiq9/4it2m+UGIC4GhgSuOqkk/g+1dK29I+XAVSB4ZJJY9SSPf80F4+3ausWLq+oncDUM4AII/I6b1DyNC5txHEG4r8LxXzCv6BCss97cCZG8jNV+H+JuLtsC4QwcgoR/L6T6faoG5MAo0KjCTpaGDgkz9YPf8A8oq3w/MLqgI1xG6AXctnAAYwTnzFVaHQR5PxRPDkaQy23bWhCnSSJ1eIQN/fNct87CAQiBhO1tcggbEHrnIx9qZa541tipsi2xEn9OqMA5AJI98da7at/OVzaQACNSFBqDRkhdmB7jr61Dgh2Xl54txcxnZf7bRXUhgTgFSR1kztvv61meJVRMgJ3KFjEehaPQ1pbSRbVJGFEHc4jI771o4pcARjh4yMMNjjz/lTeNAZkJZYtkA7+MncdmAnp57RV23kaWBB6/b81RuzcWJj06zv6e3enHm2II/7EjACMpgnS4GD/Cx/rTrPJSPEgVT/APEn3Eg/mq/L3GhULAMuMlSDg7A+Ude29T3eDuIJQMBAk23A6/uHB/40OJJZtWr/AEcFexIPsDFduXBPiWD5GMj/ADyoeOZ6ZFxiZ31CD7g/001HblyNbNoidSsYncSGJjPtEz3rNoYQ+UWGNJ8mkfnr+KBcR8NLrhlYA5GnKnO2rp6b0Wv8C5+l2HqNJPtgH2ofeVxhlYjuJH52+4pLHYAvieXImBYA3h1JnJ88/mp+FlYEgg7zid+n4q41iU1C6QMypAyPWY261QuWoVmAJZRiBIGcEARP36U+QMX8QcDcFxnmZMyJYfY7elVOF59ctQATjt/UUdv8yV/++ugk/wDctDSRn9do5I9KpXfh75iF7JF9AfqXDDyI3B8jXTGqySyXh/jFSQNWj1EgnziSPYUXHMtX0hTqEiIKtG5VhIWN4+8Vh+I5ZBP+Go+E4q5akDYkSpEgxsY3BH7wgjvT+NNYJ3Ncm1e6pImbdw/ST19xgilc4VCoDnS+YYgBT7yQfYig3C84Rhl1Qz9Lh2U/8tJ7/qk/xGrzcnLJqs3FHdVcXEPqBOmfMH0rNxrkq7InQT/3k+4/qZpVSucuCmGsnV1gqB7ArIpVQZD/AC2FkBzmRghvwf7TV9uLAUSNzhckt4TkRMxv0GPOay3K+J4hroFy7ChQWZgGEQCentWq4ey+NV0ASAiqv7TS4GSTnAhegyKxmskxLnB8wtG2PlQSmGIH6p2iM9PvUlm4zPkAnGkYU9IBkAT6nFDrnBJa1G2p1rshaAUIBI2JLTB9JFCOH4jjLpPj+QWkDSsN5jUciZOepgYpRV8GoXt3LVxyq3E1S0qDBXSYMg9ifPvS4q8ZAHUzgGIxA7mMZNDLfLUYC3mMDV+r1nc/1mm8x+GrtkB7dxwoEnxzp2iVk436VdJMDVcqNw3DJgFJ7O5JgTsIjEnue1XeZWNNxUnX1IBPnvMAiY9hHWsVyLjOKQm//wB5WCqTcn6UJgJBGnc9IomnNOKe8CVQW1Esm7MpEQrY2nHp1rJ8joPMmAp0yx1QRBY7g++c9ADtWc4jkbKZbhhB62rsT6Ag/wBsVYT4mLlEZbgusCHQLpCrODqJgakxOYovYKodNy2y/wD9jh7seurSPtVuMlwKzKh79n6NSL2ImZ/eEx7xUj8YLpQFbZgktMjYGZkjEkb4rWpwti6CRt3dkUEjph2BHmIqBPhiyNbKVf5q6IVvEBrBJWQAYAjftU7vYzPcCXDsi3NYABtK4JCsJLKoaRGw3O1T8u4m5buC/qIgMxQzt1WRkrORA6eU02xYtcNxJt3SrNhldyVIBEaRBh+s+piiXxHca9ZZbbs5lIAAIU6hsTDIfXFWuf2ST8Y/DcYNdsAcQsal1aWIBzP78d/5VHwyojEhTLGOsg5wM71huK4i/wALcV3a4GUyP1DPQ5O+1aNuNvMdQtagwDfWsgED9JPnG/6d61em+ngYV4y+yzqkgfQR3EdDnvQ9OdokF8lj9PURnHnQ+7xoA1u5VtUBWkat9TMW9RHoaD83cO22B/PGZrWOmqyRZY+LHtPeBtzIEaxLBuuc4ImJHbbrVXlvxNfsHww3qzknp+95bFTihbWCDglaiuI3Uz5kz/OtMVTFRsE/1Mukxds23SI07e4I6+386Och5/w3EMY/Ysdk1B1PTIwQPM/avMQw/VPrEimhk/e+yn+RrOUIsFZ7fZJtjUvy2EQDbdQxHbS2mTvjP9Kmt8xUEAqFYzAYFCfIBsH/AI15JwKX7IFy05OxP8IG6z2J3o7y749aAt4aQSJYICkY3XqTBJJrllp4tFfs9Du2kK7FfYgevY+tAm4kW7ullP0/vQBJwTHoYOe0VVs8+4cWzds8UlhhEgHUjEzvZbHukVl/ijmb3ihvWhCiVdNShgwk6cGBOQDkZqYwd5HZpOMc3G08RZkn6bltlB9N4nfEn0obxHwbeDfN4a4wxtGhx6xhvUis7wnMlRtUl/3kueLUOq613mNiI86OcP8AGViyR8v5hU5FvcKTuIdQREbq233rVp9Ekd9/mArxdnURvcQfLuCP3rRw8fw9KHcV8PK+bLfPAAkqra0nbUsTWq4f4/RvrRmEfwkjvgZH52q3cu27kNqa04HhLFVZRkSCWDKPUEHeIqdzQzyvi+WssyD5yII/zzqPghctsHtkhu4x7E7EeU16PxouuJdLd8DdvmWrbad5DBoHeSINU7nw9MaWtePKzcVmgbz8sGY6kVp8jZLiZ3/eXzlSsHMNMidxjsfxSrXWvgbA8VpvPRdaf+UZpVnvQ6Zi7fEs8adSuJaV2JCkkEAbGK2Hw4o+U0s2oDUemokwdQPQDI9Pah3JPhYhsFC4jCOh1jqRnrnsKI8u4Pi0ZGexcgPDKqSPlfvag2rqfCB+nzpSV4RESS5zG2LoEguWXw5I9ZGOuJj33pcc11rrInDvcZVTUSdKKSAQAzgasTt/7rvMOOvC4wXhOIWziHVIwsySCRjOJz96IcFZ4p/2hKqrMW0E230rEIC2owQo6Ded96hJrNG2DJc05bx1mweIPg1MFCCDpBk6if3jttQnjfjXiWUK1tV0gSdB1YAEmdtvzXqN3geIZWJM7aQWnbJgDr2NRHgHUAB5n6t8jzz3rWMvyRDXo8u4f46vC21qF0POAACCYkg79Nts1qv9K+aLcHEWWJNxgGTU2CFEEFzMZI6dTRDmPwjw8zdtBSQW1WwR1xjK9pEfaiHwxwvC8DqKBdTiSSUNzT0VWaNKncjqY7UTcHFpISuyhF43XRbNpBOgXNZugEQdIACl8Eduvapl4RheVDcuKSPEulHRiNyRcfTnaO2Knv8AF3X1m2oRTcLadarejBJWP2eTjDjBoZzPhb7WFZUa2waRNxGOckTrmfXud6mJbNZx3w4bi/8AfNw4P6LRB8gFKqPIEVXtfK4eSWv2ywzLiJ7yVB/MHzrz3heYcZbOrVemeodgYPow/NFLX+pPEqpVkFw9SVIgDeRE/wAqtwJC3NeU8FxR1XC/zNOGJA1AAkGNInJ3896zlzkXE2XRrDG4MlQr65C7iJB2G32PWn8w+K0vITKTBPy3Viq4/S0nr2jpvWn5bYvNbRrNpEWAXF0EI2IBAUhhmSWAg+dFtDRlOL5fxNzLWrpTSviKMNJYCQQRkFjiMdsCK3VrlyfKGRkBBkSZiBn/ADNGE4hntkM1qRAi2Q5MiCYdQFM9SW22ofxHJOE4gK15FcjbV8wkZwMNgdIGPKlzXVD3YMn8R8ys27Ysp8trgI1AyVAK5k7Tnaaxy2vDKnTEbSQD6HavQOaf6T8Gw/ZXGtMOzFxJzlWAI+9CuE/0jcuAvGLp+x9IkrvHX2rqjKKXJm/0Ye7xrKfEAY2Ix/eq1zmR6R/nfvW947/R29Ji6Lkdiv4Ex9qF3f8AS64u5uD1Sq3QZGTI2+KY7n0x/WmFSplSQfWtov8ApzdiFJ/5CBRLl3+mmSOIKKo7XIYmNokgfcelLfFAedm9dAwdu0Con45zux/HSvWrP+nfCAsAl1sj6rsEYzGkbeoNW+H+DOCnQODZjP1kORnM6y6gj0HWp3xHTPG+Huyw1lo8jB9icVok5cGwt9mGCA/hMH+E/wAxXo//AO1vCtlUCkZ8JvY+7AH70RHwDbIBuDIUKApvKxVZ0jDnInzqJTT4GjzDhuQC6yo25O+BgbkFYPtUnHfBrJJRngbiT74rdcw+CrJjSOItFYIYDVtscifeant8pAUAXPmEYYsirjy0mAdvzWLlJcFY7POeSfD633Cm47KMkJuPWAdM+YrQ3OI4SyGtK96zcBGH/bgwcwt0DTntEwJmK01m5b4Ky7aHMyWKLJLHAwRjGZ6beuQvfFDq2tXDAqQhbJRtQOQTgROY9BRubY6IeM4ji/mF9JuSZ12QVVhjdTOn/wCMVNx3E8OQussb67qFVArN9RmPEdWZkb+VcHxdduarV0211CNbSF3zJA9c0J+IeWXLBFyQ9pzGpLgcTExqE7efarSFZquB+LeHFtQ5bUBBlQdts+kVyvPv+skYk/cj+RpVHwlbj0DlmnctoIgEQQ8CD1Ijcb1p+KZbIXS4IJLTsT69vz5UH4bhkb9JyQxJO2mBiM569Nq03Lr9hl0AK3UqVLQdpyDB7AVDjmyLAv8AvrrH5jEgBoEeLAAznHXb2mi/DcdqTCgGNpABzG2/uB9qfxfKww0gaAJiF0mT5ECe/Wh/CcoW0Ic67jGFOsW4HQRktmMDtTtDCFi5cJ6Hy0jbGCYkxjNdu29wQobGCIgGd4Bj3H9KZZ4Zrak3AAR1LKQT5QTH/qoiGO7QPQkZ6hp2jGKVjoks2lYEaDnBAYERE7ETTU5UJCrcIEyyMuodMGRA+85qOxwirOnwk58DlDPuT/SrFzjwoE27tyOrMHII8z/cU6ENvcIgGVVswTaEntMdf6+dDr/wcnFAFnvqqEwYNuJIyA532EjyoyLCMJUkK0yjWwo9zK9djq9qG8TyZkzMxDCAx2H6ht2G/elwVY3hfgy0QRq4h8wW+cr7R0A9NjNSXPglP0veHchznyIaZFX+XJcjDr9II0g6ttjny6g+tRcJzzpct3wwOC405G/iJCnrietVdiyMtckFuAGaAIgksD6A/T7edJ+WtAFkhkwSBgSNyFHQmT2xtS5lx9h1KMX1HdWywPTZpz3H4zVHlzlPFa1XFUw4KnXGMwe3nv5xQsibCq/DCH9dtSdwVMgx0YaSKbxfKmtLtqCxlfEMeW496ItdLKCACRBErJ9u1V7/ABV3X+zYJHdd/UkEH/PZ30AGPxKB+zZyT13O2w2MYz9qm5dxut/AC8TIOpfSew9Y99qKjiLhU6yGJ6xH5z9qhNkuw1eKOkyPWOh9KQ7GW+KJHi36x/eP6VxuJGwbPbUJ9wdq7xnL7pHhWZ3GTVW7w/hMJpYb7QOxJnHvVUIrcRyh7pki43b9roX1GiDUlj4fgY8MiPqLRj+IH7mq/wDv9OIk7GBAPXEZYT3+1SWub3etvHdcmih2T2fh6CWa45wI+kDykBQYqWzYtKfFf23CtBPYEiSaH8XzZYEKbjSAQJ0icyzgEdDUVt+JufTZPtb0Ae5k79TFCiFmkv3rbqNNxycxOr+eP61R4virgJV7j2xgQANxExME+n96GDk/MWx8pgDuBctpqHmcmp+F+FeMP1qixEKLhb1J1NE+cdOtOhC+Vu2q8Cd9VzTt5ADy60M47nbITLbDZgpmOuZkdJE1oLPwVcaNXEFe6gL06Akf0rvGfB0n6wAP4dUx3kR9hTp+hWjI8H8dydNyyvqo/T5+f4zUwvcJebU9mwSekJMbnYH1o/f+Cwf1EGIlZteoDDp6k9N6EXPh1rR1IHZlBxqZxnqCVBGJwJ9aKYWgVzDhOAQBvkXBJwFLhGnt0B8hQj/c8IysnyvktB0lmZx6Mp6HG3ei6c14o4/2t4gYYgXM9t/5bZqrd5at1/2nCss74ZHnyAMN6afenwB5txi/tGxpz9OTHlNKtvxPwtwxYnXcX+FgJEDrSrbejOj1vieBS4hDKFJ/V9JmD5ZrJtwNyzc8WIMhh4p7Ge9Bb93ibbkXGZyACDrwFiB4hEjEQfOp+G5jdvKFZuohYBODAYTPnMmPvXNsLs1I5iTLs7/LXr4dx7DP+RTrHOrjsptKNEN4iDpLQIAVhjJ2NCV4khVHgEYJ+Wj7xIh1Ok+n/qpOGdluPCsqmFXR4wwHiJgKNJM58IGPQCaoZq7nNXZAxt2ySRA1qDmfFpKyuw7/ANKpPzK1P0HaTpA8JPeQD+I86wPPPik2rugShgfUsGBsIO3/ALrvL/iniG+ga466QI96RZ6Rb4O29sNt1gjIB2mQd6fb4K2TKlTicKBjvIis3yrmDgHUFTAkEjY+QMdKIpxFu4D8x7zhv0qqqoHsQQIgVFjoJlVB/T7tn76jG8VBevy25jMwwaP6Cay3Nfibh+GYKLGJmW15geZI8sVHd+NuGZZi4GIwq5j8wfxWqVok1fCWiv8A/JcKjYRgeURA9RmrBTOdef4l2/4jPegPK/iBAPC1zp9SHMnqMd4xRi85dSVMLnrgeoBEemSOtJ4AmLgbk7iAxG4/NRcLZ8UqVSRvESM/umf/AM+1VTfVR9Kk9j+Yxgen5qbh7vzB9DAdMkA4xEnHuB7VRIVdmgBXWT+6kz6GqTJcZj4lMR0AYeuJGwpJwKkHVMjpqKxEztAA8gQKt2OFtopbAJH1A64CyQCcr0706FYAv379okKzPJBgrA6mCxB3OMd6aOduw03vAegUBG+0nP5zWne5bKBnZkBiC+lVyP3dQJOd4rPcbyO27fMQl1gkFVBIPQk9R57bb06CwJa4wam0m+V2h7h+okR4QB16NNGF5rdSF0qxA/dxvGB0qLTaVisqxUTpA+nzECCZznImd97XFrp8RJSRgnPt5HyNAD7nPCDm2hGMhfaTjGemKl4b4nSSrW3WIjwxvGw/NUv+pCDqGogTLEJk+ZjH96r2+LCrKtEnAVS489o86LSA1ic2RSBBJ7ASPuMT5VMvHahMAGMam/GMe9AOFtFwCQpxA06iT5eIDy6Db2q8jpMMyFo+hZaCBsWzscVe5CaJr1ziN1a16GWj3G/2oSOUcZcLa7iqI/SDG+NyD02xtvRbhLtu2JMIZ2Vg2P8Ax71Be+IlBI05nBIwTHUxv/nqNoWUD7HLeJtCdS3h2c6I8gwP4k70a4Vr2mbtlvIB0O2JnUMUJT4luAjUyx6ajIjoKfc+I1JP7MsTmSjpsNyQf7UYQZYSNwTm3cXtIIXP8WQfSn8SqqDkwB16z+d6HWOZEjStsif3dUD7x08qZba8Cdd9bYxCC2zORjBJBJ6bLQpiouhdf0sn3JGOkxH2mqXFclN0EH/b3FnG4iPPoRVDmHEuWKi180SCCxRC2OzENHTPYe3eH5Dau+K6j2vK3cdp9fCq9+p9qLvodEifClsCNR9rrR7eKlUyfB/L4+lj5yT+aVFL0O/sxTcRZ0BSYXSxIB8UHJjUcDYZxjbrVF+G+Wwa3nTEMMYgZJ94+1A+Is3OKDXAFBQHwgyzAHYbTjpWu+DOa2ynyLygoc29UMTn6cqJIG/26GlFUskjX5ml2DcBDCQCJnYYJ3zTuI4m2qpDMNTQNQ1wSY+pSI+x60e47lPC3MFNJ3ESp384nJ6TUXD/AAcGdWtXdQU6iG3JgxLDsYJEVD+i0LhuaLAR9LMuzadUjvg+H3q3ZDiRiDnYAeuRSscpv2GJ+XKsplgZ22wILCZ6VDwXNXuM4Fm4FMDUywoZYx4iAuJMDqKnamNslvcjVgWDFTvKsYmNiDII8qD3rb2SzaGuBYkqs7/vIRB7YBrY8stNbQ6xbBPQMTHT90Go+PWZwv0zIO8f1P8ASn8aoW8x1y2vEoy3bYWcKcqQehyI7YkH1xQ9Pg9UOrX6MrQP/LKn/wCMVrP9osb5yf3jtjp/OarQySPBk48AU4mfEBmI38tqimirM2/KrlooV8ek6t2lx0BbIBDER4VmK1fC8ECs/MKkb/Ue2JuNJE5gCKq2+PGdRU42+ZqIxMkRjMdztQPmj3b2Rb0Ertj7mCRPqKazyDNRw9oA+F9RU7mF1ycglO2wnGIp78RJOj5uuMhUGJHWY/nWItc14i1FpQSSTA1AGSJkKRIHcz0rvNviBkZBrcGM6YaYIhSFMb9cbedOshdGyHPls+G4xz+94YxgeKfvkZpf9etsewBkGZJHcbAZ/FY21xrXAS4YkmR10gCIiZ7zv71etO0iTpQbkjTgGTBJ2jyFNoRtf/1GgJ8KgHefqOO8ZmqvGcWLq+HVb8U4MeXQ42/FQ2uHBSQoI9JPvEGaa3gXVDFZGFWJz2gydgc9u1JybBKg1asB4ZwEOY6DUQckHvJ881X4zljMNTkAdesR677TVPguLc/pcQD4SRJJIg6dx18sin3Lt+4D8xAig5/aHadiNMdsz/OqtULJbHJLAA+ZpMZ+kZkxOc7z9qde+SiyB5QQM/jPoBVe1y4XG1uwEdJhR5E9fuPSucUXBVLTFmBEgaSYIMnaFHlBpuukLJf4TmIAjQERhEXBMeQWQFEd52OK63E2wClsKCTjSigZAIABaRv+KxXOeetYDBn1ggRLaiOnWJH3jHsD5d8ROGVgwQKP1Tp3J2Gdj+TV9CPQ+J5b8w/tGXGBDFc/+AnM9fvVThuDYOFGVG4ckz6Gsle+PL4JhUaDnJM4xpiMf3ojyHm9y/ruEaIIAMyQYz5kbVG0q6Nk/DIgUl0nTP73h8gSO9RDjRPgugnqdEewOry6A0E1OxOp0LE+ImBA6bACN8dfOrSXbdoYW7HV2kKCRgqBgycT0p0hGhtu7ZCafOc+8xHpmq/E8muXDl1k7knr0MAge5oLZ+MlVyC4GxE5/tiilr4qR8DE/qAkdt486tKNE2yc8mVfquuw7DA+w8+ppfLsjESY6sfvvj7UD4znLg4bw9CQWU9hgDSZ7mh1/nV1zGprZHQCA3vBj8etVaXCJyaxtHUKD7UqyLcfc6wT1IfTn0G1KnY6Z5fzi6bfEPoJTA+k6f1eVaX/AE7ctxyAkkBmIByAflEyB0M12lWXQz2bhLKk3CVBIYAGBIAIwDXblsaHMCe/vXaVSikRWbhyJMadvc1XRAbkECCuR0Pi6jrSpUDBTNDGMbf/AOam4oS3uf5GlSquieypZH7U/wDj/VqqcZ/3P+IrtKl0MEcbYUNIUToUzAmSN5rNcyvMAgBIGu4IkxAuAAfbFKlWaLRpOa8Ii8IzqihoA1BQDGuInfas9ysTE53/AJClSqugkGrONuw/pWi4CypUgqDg7gH9JP8AMD7VylWPY4lPgzl/+H51z/Si1wRbkYOM9ckdaVKqYxruRIBIEH+VN5neYaYJyO5712lQSZPgrpPy5JPgO57ERTBxTjikh2GJwTvqGa5Sq0Ms89thrksAx0zkTkjfNZ+8IKxjxHbHalSrWPBn2RWrKlZIBM7kA9TR/ldwizgkQsiD1g5pUqQ5cBfkn0z1IBnzPWq3OWlLn/gx94pUqQGK5dfYqZYmNpJxnp2rR8pvMcFjHqaVKmIJ2bp+YgkwdxODg7jrUPEuQpAJiTSpVSIZR4dvCPf+ddpUqDQ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714356"/>
            <a:ext cx="42862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Нарко́тик</a:t>
            </a:r>
            <a:r>
              <a:rPr lang="vi-VN" dirty="0" smtClean="0"/>
              <a:t> (від грец. </a:t>
            </a:r>
            <a:r>
              <a:rPr lang="en-US" i="1" dirty="0" err="1" smtClean="0"/>
              <a:t>narkoticos</a:t>
            </a:r>
            <a:r>
              <a:rPr lang="en-US" dirty="0" smtClean="0"/>
              <a:t> — </a:t>
            </a:r>
            <a:r>
              <a:rPr lang="vi-VN" dirty="0" smtClean="0"/>
              <a:t>той, що призводить до </a:t>
            </a:r>
            <a:r>
              <a:rPr lang="vi-VN" dirty="0" smtClean="0">
                <a:hlinkClick r:id="rId2" tooltip="Заціпеніння (ще не написана)"/>
              </a:rPr>
              <a:t>заціпеніння</a:t>
            </a:r>
            <a:r>
              <a:rPr lang="vi-VN" dirty="0" smtClean="0"/>
              <a:t>, одурманюючий) — дуже різні по відношенню до обміну речовин субстанції природних чи штучних речовин, здатні викликати і фізичну залежність, внаслідок заміщення однієї з речовин-учасників природного </a:t>
            </a:r>
            <a:r>
              <a:rPr lang="vi-VN" dirty="0" smtClean="0">
                <a:hlinkClick r:id="rId3" tooltip="Метаболізм"/>
              </a:rPr>
              <a:t>метаболізму</a:t>
            </a:r>
            <a:r>
              <a:rPr lang="vi-VN" dirty="0" smtClean="0"/>
              <a:t>, і - психічну. Впливаючи на нервові центри головного мозку, наркотик може створювати підняття </a:t>
            </a:r>
            <a:r>
              <a:rPr lang="vi-VN" dirty="0" smtClean="0">
                <a:hlinkClick r:id="rId4" tooltip="Настрій"/>
              </a:rPr>
              <a:t>настрою</a:t>
            </a:r>
            <a:r>
              <a:rPr lang="vi-VN" dirty="0" smtClean="0"/>
              <a:t>, чи надмірну сонливість, хворобливу, незвичайну веселість — </a:t>
            </a:r>
            <a:r>
              <a:rPr lang="vi-VN" dirty="0" smtClean="0">
                <a:hlinkClick r:id="rId5" tooltip="Ейфорія"/>
              </a:rPr>
              <a:t>ейфорію</a:t>
            </a:r>
            <a:r>
              <a:rPr lang="vi-VN" dirty="0" smtClean="0"/>
              <a:t>, а іноді й порушення </a:t>
            </a:r>
            <a:r>
              <a:rPr lang="vi-VN" dirty="0" smtClean="0">
                <a:hlinkClick r:id="rId6" tooltip="Свідомість"/>
              </a:rPr>
              <a:t>свідомості</a:t>
            </a:r>
            <a:r>
              <a:rPr lang="vi-VN" dirty="0" smtClean="0"/>
              <a:t>. У</a:t>
            </a:r>
            <a:r>
              <a:rPr lang="vi-VN" dirty="0" smtClean="0">
                <a:hlinkClick r:id="rId7" tooltip="Патологія"/>
              </a:rPr>
              <a:t>патологічних</a:t>
            </a:r>
            <a:r>
              <a:rPr lang="vi-VN" dirty="0" smtClean="0"/>
              <a:t> випадках цей стан може бути цілком нереалістичним, викликати </a:t>
            </a:r>
            <a:r>
              <a:rPr lang="vi-VN" dirty="0" smtClean="0">
                <a:hlinkClick r:id="rId8" tooltip="Манія величі (ще не написана)"/>
              </a:rPr>
              <a:t>манію величі</a:t>
            </a:r>
            <a:r>
              <a:rPr lang="vi-VN" dirty="0" smtClean="0"/>
              <a:t> та невразливості.</a:t>
            </a:r>
            <a:endParaRPr lang="ru-RU" dirty="0"/>
          </a:p>
        </p:txBody>
      </p:sp>
      <p:sp>
        <p:nvSpPr>
          <p:cNvPr id="6146" name="AutoShape 2" descr="data:image/jpeg;base64,/9j/4AAQSkZJRgABAQAAAQABAAD/2wCEAAkGBg8PDw8NDQ0PDw0PDw8NDQ0NDw8MDQ0NFBAVFBQQEhQXHCYeFxkjGRISHzEgIycpLSwtFR4yNTAqNTIrLCkBCQoKDgwOGg8PGSwcHBwpLCwsKSosKTUsLCwpKSkpKiwpKiopKS0sKSksKSwtLCkpKSopKSwpLC4sKikpLCksKf/AABEIALIBGwMBIgACEQEDEQH/xAAcAAACAwEBAQEAAAAAAAAAAAACAwABBQQGBwj/xAA9EAACAgECAwUFBAkEAgMAAAABAgADEQQhBRIxBkFRcYETIjJhkSNigqEHFEJScpKiwdEkY7HwU9IzNEP/xAAaAQADAQEBAQAAAAAAAAAAAAABAgMABAUG/8QAKBEBAQACAQMBCAMBAAAAAAAAAQACEQMSITFBBBMyUWFx0fCBkbGh/9oADAMBAAIRAxEAPwD0tazoQRSToQT6fNvlyYqwwsiiMAkFqEIWXyw8QsRNzwBYYWWBCirMEOJfLCAl4i7n1BiWBDAl4g3MEOJOWHiXiDc2pfLJiMxKm3aDErEZJiHcJeIOI0iURDuEsiCRGESiIRhKIgkR2IBWMMqSTBIjiIBEbdOURFsI8iLYSg01kEQCI8iLYSgyLJMAxxEBhHGVbnaARGsILCVGXch4kx7iJMrjDdr1idCTnrnSk4cqmM5I0RSxokGoMQEKVLEm1CsCEJUKK1caSxKliCNcuSSCO6CXiXJNbdWJWIUk0IcSQpRmtDiTEuVNbcOJRhEwSYxDcBklmCTGIbhMW0MwCY8jAYJhmLMcoZQGAwhmAxlCmssmAYZnPqNWifEwB7lG7HyA3lDvIsjiPEKaFFl9qVKSFDOcAt4fkYRYEZBBBAII3BHiJ5Dt5qvaUI4ryKrQx5jvysOU7DzHfK7Cca5lbRucmtfa6Yk/Fpyd0/CT9D8pVHHzU6N8fWXqnMQTHPEEy+Nz7tqszoSc9c6EM4Mq2LPSNUxSwwZBqjNEsQAYURqjHCgAw8xGoNIUGWDBHcUkqWII7ikgyTW3XmTMqSaG6SSSpobrzBMhMqGG6GCZDBMYhukAmWZ5Xt+99dNOqosZRp70ssRThXGRylvEBgBj78pjj1OobvTkwDFaLWLdVXdX8FiK6/IEdPTp6RhhJdwmAxlW2qvxEDw8T5DvnJbrT+yuPm//AKj++JXHFfFDPMLpJnFdxBR8OXP3dl/m6fTM57X5t3JbG/vfCPTpMDifarT1+6jm1wfhpww8i3wj6zow4vnRHLPtiWvqdcxzzNyj92vY+rdfpiZeu4nRSvNZYqZ3AJ95j5Dczx/E+1drk8pFKnuQ89h+fOenoJhgWWElFYk9XbLMfUy3WY9sTbdGHsmT3zdFvca7UrYjV11ZVgVL27ZHyUb/AFnm+F8UfTaiq4En2TZI8azs6+oJmppuzVr4L7RXHOBewVbBuvwv69/1k+fi5s8et7au3hy4MH3WPrfVhYGAZTlWAZSOhBGQfpFmYnYrXG3RVq3xUlqD37Luv9LL9JsmX43qN3jch0ZOPyt1I9DOdI5TOHKoN0KYwGJUxgMilYZgMMGLEsGIlQZqwgYvMJYiVBjzLgiXmLHcWZcGWDBbcUkqSC265Ukk0N0kzKzKJhtuhMqQmVDqG6GCTIT/AN+UxNb2r06EpVzaiwbcmnHMoP3n+EfWUxwcnsblcrYJmL2i4ppEqsp1Vqj2iMhqHv2sCO5Bv6nbaef4jxHX6g8vtBpKT1Wgk2kZ6NYR4eGJx18BqrIcAs2/O7ksxz3kmdvH7K+cnVLLlxPWb+jjj/2dujs5i9TGyod/s2PvD5Ybf8c9ZbqnPfyj7u5+p/xPnNvEtPpdUL6m9o3R1qww6YIJ6dMfSM4j20usyEK0L9z7W4j+I7D0HrGeI6o5GefcNDex1vEKqBz3WKgPe595vLvaea4j23A209RP+5dlF8wvxH1xPLj2tzc1aM7nra5Lt6sZpaPsjZYc3MfIf5l8eOX3fHh8bZfEOOXXnFlj256Vr7lX8o6+uZWn4LqbsDHs18Mb/Se20PZuqrooz+c0eRE2wAT0AGWPkBuY3Tj6u/tB9r1248f37Xk9B2KRd33Pi2/5Tbp4RVWNlG3ee6aYpsbooQeNm7eij+5EYvDk6vmw9ftMFQfko2/KN7wx7Hb7XNnnnn3ybLC8+1aF/muAg/EdvpmBqOz4trZLmBVh8CDb1Y7n0Am8Yl4Pe5PaQel7WD2e4M2l/WBgLXZarVIDzYUVhST5n/iahjXiTDiahnm5O3zbaRymIQxoM4cisM9TGKYlTGKZFqjOUwwYkGMBiJVGYDCEWIQMRnmKYUBYURmKwZeYMuDUYsy8wcyZgtXmTMqTM0KEyszF452x0WiRnvvDFdjXTi6zOcYIBwPUiY2i7ZNrkayhxpqQcZZfbalhnAIBHKuScYw5/KPhg5OiyIdT4vWazW1Urz3WJWn7zsFBPgM9T8hPP8S7XkADTadm5jhbdQfYVH5qp95v6fOY+mNf60LeZ7RYgUWXsbbAwPvcrH4fjq2XHXoMTr4nxvTJ7jWMzggmvTktYcdzcvQH5kTsx4A11d6Dy99Bu5OKV32ItuquexWKg0kCmqst41g4O+B7xPXuna1tFNauxSpOUY5sVgfID/E87qu1VhXlqVNLWCRgYst2Jz91foZjZsuYsivY5622Eufqek6scXWpHDLL4nVu8S7Vr009Rb/ct+zT0X4j+U8zr+K2XbWWM4/8a+5V5co6+uZq6fsxZZva5/hX/M1dNwKqvuGfHvlDjXyw99w8Xju3ka+G2uM8vKo3x0/Kb3Z/szVYOdxzMDjB6DbY4mneUTwAx5Af9/tMns1xY/r506sPZXZVGOSAwHMox3/tD1jZmPHjv1hjzcnMPT2C9dRwytBsBtGqc7VqX+a7J/Mdp2DRL+1lz974f5RtGmcryrS92etxLomPxvgfu1/3Y7/QCNroRPhUDPU958z1PrGsYtjBtYpCYJMhMBjHCm1MYpzCYxbGUCRYHMUTGMYkypIttJGqYhDGqZxJdGLPUw1MSpjAZJq4s4GGDEgwxESqM4NCBigYatJpOM5TLzFAwwYiTxgy4EzeLdpdJox/qdQiN3Vg89reSDf+0Gpjb4tWL1GpStTZa611r8T2MEQeZO08VqO2et1J5eH6QU1nYarW9SPFKx1/qiK+yhuYW8Qvt1lg6CwlaU+S1jYSpwZPntTy5cMPL3+Raes/SHUWNXDtPbrrRtzoDTpl+ZsYb+g9ZxPZxW5We++lBgldLRXYa8eDMrq7+WcTR4Zw018ysykALypWns0rG/Re7OPE9JppWM8vfjOPlnGfyljDDD60nmzy+EA/t/7+P5vzfxKp67ra3GGWx8gAoM56hT0np+yPaH2NRrNa2bkcthAQqQM82x7wh9DH/pZ4MadaNQB9nqUVgf8AcUBWH/B9Z5LhloWwBs8rEA46+c83DJ4ef7/43vZB7RwC3vOJ8ZtvU89o+zbIqqUVVKhGT8zt8/2ZXD9JfaCqKEUDmUYxkdMDHfkfmJvdneE1ezRwqnINdvfn558P7NHcOKaZnqtcKKMlXYgBqG2Ukn8I81nvBq+fy5wHHA8XPoOzNYYM55xYodS3TmA328iPoZuV6REGABtOMcUe0mvRaay4gnLkGqlDzYYFm7+/H5zqTstdeq/ruo5Bg89OkJVWyMEFzviDLkMfLr6UHj5OR3k/v2g1GtrTbO/co3Y+g3iW4dq78ezrWlf37yebHiEH956XR8MppH2dYB6cx95z5sd50Eyb7Rr4D+448Ad3vef0/Y+nZtSzahxvhzy1g/JRM3ttwpa6atVp61R9NYre4oX3CRgnHgwX+Yz15M5tZp1trepxlLFZGHyIxJ9eS7W6MXpSDR6xbqq7k+GxA4+WR09DkekYxnHwnhi6WlaEZ2RSxBsILe8ckbAbZJnSxmCnl57QsYBMtjAJlApsJMWTCYxZMoU2omLYwmMWTKlNYTFGMaLMoElrrGAxKmMUziSviz1MMGJUxoMm1hmAwwYoGEDJpUGcDDEUDDUxEqDNBhAxQM8/2n7SWaX3a0QbL9rY2ev7lY3bEBi5OibdmdvuOamu+rT1WtVS9Qexq/dsbNjKfe6gAL3Y6xnCeyWmp+0Ce0sPvG20+0cnx32nktbxGy+3m1Lu2H5OdgFX9XboQo+HBycCe27Pa4tp8E/aachLh1PIO/8AlyfwzqxDHDZS5+pAHt9Lsq4fWtitye+S7ByTkHGOX57McZ8J3dCoxs2RnwIGQPoD9INoJJAHvJy214/bHQgf1D8Qhiotzcp91wttTnor7bY8NlPq0jlnunjhQAc6uOmTS/dg59389vxw1BzzY9+tyjgd9bYwwHlyH8JnNxTiuk0qs2qvSsOozWWyzEDqij3iccoyB+yJ5e79IGr1bGvg2ge3fB1V45a19M4Hq3pJLdeHDk9/S1O3XZldXoLKi6VtSxu01jsqJsp+zZj8IOSvopnwnScOttfkprZ3HcnvHOcf8z7BX+jrVaxhbxnXvZvkaeg+4vyyRyj8K+s9dwfs7pNGvLpaErzjmce9Y/8AE53MhnxGaLdvHznBg449/wDLxHZDgPFTQFsCaZD0e4FrwpUjavuIODv4T1Wk7GaZWFt4bU3DcWXkuFP3VPQZGcbzeJgkzp95kmt3Blpycg1uoAAYAAA6ADAEEmRjAJmCVoTAJlmAxjStRMAmWTAJlAkWEmAxlkxbNKBI1MYsmWxgEygSNRMWTLJgEygUlqYxZhMYBMoU2FoswmMDMcltZTGKYhTGgzkaozlMYpiFMYDJpWxnAwgYsGBfqkqU2Wutda/E9jBEHmTtJtU+l1Ay2tCgsThQCSe4AdZiDtA1u2h01moB/wD3s/0uk8xY45n/AAK3nOXiXZe/WqF1utKqGDDT6RPZUA/eZiXs7+pHlIr8q5hr4nX78vzI13blXtGk0zojuGBsZg7pgfEAp5QfMnp0mPxHSJXy23ObLWB5+Zudn3PvDx6H8p6DQdgdHS2Rzso6JkVqPmSgBPqZu08K06ghKUXIwSBg9MbHqOg6Q49vJT5Md5HSur5RrLGdlAVuVhyjbJZfLrma/ZHirUata7yay6+wuVxy5cb1sc9Cdvr857/QcG09G9VKq3e+OZz+I7zg472O02tsS63nSxcBmqIU2KOitkHp49fyw/UGw8NbHp10sjiXbLQ6TlrD+3uXKJVQPbWD7uRsOg787CZ5t43r/wD40XhmnP7dmW1LL5YyD6L5z0nCez2l0g/01CVt32Y5rW83O80sybOZY4/Cf3+Ly3DP0caOpva6jn1l53azUkspPjyd/wCImeqrRVAVVCqBhVUBVA8AB0lZk5or3lyzcvLHmVmDmVmbUu6yYJMomUTGCXdGMAmQmCTGCWhMAmQmATHCVoTFkyyYBaUCRqJiyZZMBjKBKwkwCYRMWTHJGFoDGWTAYyhTaiYsmETAJlApMLGLJhkxZlAlbWWMWJUzL4hx2xLa9PVpmL2u1dd17ey03OELke7lm2HgPOcOeRj5r8eLm6LeWcOp4/RW3sgxuv8A/BplOouH8QXZPNiJyjgz2/8A3NS9oPWijOk02PAhTzuP4mx8pqaTSV1KK6a0rQdErUIvngSL1P0rnQee/wC/vp/NxB9dd0FeirPe3Lq9WR8lH2aepedGm7P0KwtsDai8bi7Vt7d1P3AfdT8IE7VMMReg9e9Q5H07fb93NBhAxYMIGZIjMBhAxeZYMTU00NLBisywYNR3NzJmLzJmDVtzMyc0XmTM2o7mZlZgZlZh1DcRaCTBJlZh1DcRaATKJgkxgloTAJlkxZMcJd0JgEyyYBMcJaiYDS2MWxlAlaiYtjCJgEygU2EwTLMWxjhTaiYBMsmAxlAkhMAmExgZlAktVTKOlRnSxly9fMaycnkLDlYgdMkbZlLGqZxZG6uKniaphgxamMERqkYMYDFCEIjUJoMsGADLBiTjMBlgxYMIGDU+5mZMwAZeYuoxgyc0DMmZtWj5pOaBmSbVo+aVmDmUTNq0RMEmDmUWjahusmCWlEwSYwSrQmATLJgExgloTBJkJgkx4VEwCZGMEmOEqwkwDCJgGUKbCxgEy2MBjHCk1ExZMJjFsZQlamMWWhNAzKEtrKY1YlDGrOJqYzlhiLBhiSa2MYMKBCzFahGDLzAlgxdRjzL5oOZMwTjHmWDABkzBGZmTMDMmZtWjzJmBmTM2rbizKJlEweaaG4iYJMomVzQ6hXBJkJgkxghQmCTITBJjhComCxkJgGMEu6EwTITBJjkq1GA0IxbGOU1hMAwjFsZQp1ExbGETAJjksLQJbGLLShLbCRyySTjahMEMS5JJr4+YpJJIjPFLkkgZqxLlyRY1CXJJBMUkkkmjXKkkmtQypJISWowZJIS1IJkkjEGEwDJJGhCYJlSRyRhMEySRpGGLaXJGJGWYtpckqU2WYBlSShKwNFmSSNC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://i.piccy.info/i5/75/67/336775/Shpr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0" name="AutoShape 6" descr="http://i.piccy.info/i5/75/67/336775/Shpr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2" name="AutoShape 8" descr="data:image/jpeg;base64,/9j/4AAQSkZJRgABAQAAAQABAAD/2wCEAAkGBhQSERQUExQWFBUWGBUYGBgXGBwaGBocGBgVFxocHBwYHCYgGBkjHBcYHy8gJCcpLCwsFx4xNTAqNSYrLCkBCQoKDgwOGg8PGiwkHyQsLCwsLCosLCwsLCwsLCwsLCwsLCwsLCwpLCwsLCwsLCwpLCwsLCwsLCwsLCksLCwsLP/AABEIAKgBLAMBIgACEQEDEQH/xAAcAAACAgMBAQAAAAAAAAAAAAAEBQMGAAIHAQj/xABCEAABAgQEAwYDBgQFAwUBAAABAhEAAwQhBRIxQVFhcQYTIjKBkaGx0QcjQlJiwRSS4fAVM1Ny8UOi0jSCo7LCFv/EABoBAAMBAQEBAAAAAAAAAAAAAAECAwQABQb/xAArEQACAgICAgEEAgEFAQAAAAAAAQIRAyESMQRBURMiYXEygZEVQqGx8AX/2gAMAwEAAhEDEQA/AKhUsc5WfNcHcPf+kRYZWTJSs8mYqWoM5fwrALsoaKD7HjEVfS5iCgk7NxHDqIb0dOjuVlKSVEMx19G5x5KlSuzzXseYR26C2FSgJDE94gFnezp1ZnDh9raxcKZSJiAuWoKSQCCL/AaHaOVCkYMpQSbNa7dImo582RMzSZuUtw1HAjRQ6xbFltCpHQMbwFM1BKRlWBYszngciFExTJkpwD1B5EFjD/Bu3aSyKlLHQzUjw9VJGh5pfoIZYthSZg7xDKBu6bvzBchQ6e0Nkt6QWtbKfJkj84A6/NoLEmXbNODbcI9q8M4/CE2JSlJNwyeMUivgVUyxSaeT/rJv+oRv3lMnWaP5vpFLKhz9okxHC1yl5SxBDpUNFJOihyI9tId36DwRdKiqp0JzXKWcKSCpJ9Rb3aBJfamnzAITmfc2D8Iq1DiUyT5VMOBuP6ekPcNr6erPdzZcsTDpmSCFdFWUlXJ+jwjbXYKr0C4z2unIJSlKJZ4gOSPW0V2d2jq5hbv5noWHwi+Yl2elLSETEEN5VJUempdz1F4r1d2LWkPJWFm/hICSxLAguxN7u37Q0XXY0Zx6ATT1EyRmExZWgstIWS6TorX0MKFSyDd356wVnn0VQgarsSgeJwra1lW4OItGKYKichMxLpe/NJ4GBKgvRSSgkwww0ggyZqsstRcK/wBNegV0OhHDpEU/7teRdjs+8azEZg0JxbAb1OEmTMKFnxfAg7g7iMdUtQUksRFgwgImykSJpJIH3S1eZLuMrnZwWOlmipdoKWdIm5V3Gyg7H6HlCpW6HiuWizCoRUy/EAFAXG45jlCtNIZRIcgOClQ1SoeVQ4EQnp69SVpKSxcRZpi8w+cUEa4l6pKgzpSZ4CQpSQVpaxXLIzC2gclQb8KhxgKvxHNTKTlDZ0r6DyLNtRkJIb8rdBuw2Jjx0qzqlS5anGwYp46Fx0bhHk8Zp09H50LUz+GxZRA/MxPpfURkzJJ6KfkCpatS0LChcMhIsHbMxs1zmb2hph2EpQBbxG5JL5dS3po41hKg5JktyGK03fVmAuTdmbWLZ/EJyhyBm1JOg0HufkIjpDRoHxHEl9yqUgstYCQp75X8TcFEOAOcAdlqgSZuRTeOzF/MAWHVn+EB19eAoqNmfKDqAPxHgY1p1isT90oIqUsULLHOBdgHtMDW4jeFnBU/SYJB+Jy0yqlYcDMkzQAL5dzwYFx6Qiq0E93IzKQucqxCc4GUjzgXCSSLh2YuIseOgTZaJ2iwhctSW0Kih0ngykm36oW08gJRU1F3TLTLQrRgVjMBcvmKVeK1ju7w2CerfrX9kqXLYLg9G0zLlzqluWFkhjdRfbMbW/aLVUVqEKCVqykIQ4I4jMb6HXjFclzVDEJiE2TNUgq/2kd43HzKA/4hP2uxMmsmHMWAS17AhI0vaJyxPLK/wFRLgvtZThwnPNIBJCBsNSeQ4wmq/tE/05KTwzF/laKScZmIUJiAU5VWXeytddCeW94sePYCmfRy66QggKT99KQWCVAlKlIH5cw02cHi1I+LDG1yXZVRIKjt/Vks8qWDwAf4iAajttVp1nA34F+nhIDRXkYRMmK8CD6x0HBuzcuSypgEya6SDsktoBvd79NGjXOGLGul+qHaS/IFhWJVlQM2VkAsSVKRd2LOSbb9IfJwxSrmYt92JaJa7EUSgSo3uW56sW1V+nXi2sV04lVTiVSzlSCzMCR1cWN9GH7nK8fLdUI6E+J1IZKU8ASefCNpS1pACSRbj7x6qllg/wCYlXIAk/B2jakpCdSzFx04RpaSWyF/IXOq1pkBSvEpwAdS12YxmGTixKkkE8TBdVTLmCWhDJCf+YJVhRISXGYBrRODraDyQFO4e8MMLxubIP3RYbpN0nqOPMMecAz8PWNxHlPNy+dL31e3tFqYW7Ld/j8mcFFu7mAOUK8im/IprK5FgeMaFMuYli19jr6RXji6U/gtyCf3EGSTJm2UEOwYLDHiGuPhFOLXQrS7oX4wgyF5UoJcOFM7iC8LzVMjuJgKVXXTrILfqQDoQWduvCH33jM7tzv8REJWoPYjidjztoecdYv1L9HPq5apa1IWClSbEG3/ACOcDS6sAhiQp7MS78m3jpCZhZgXDM2oI1ZQ3ED0+HSULzCTLCg4SQlmfbwsCeB/4gN2NHKvaHHZyrnLktUgOGZW6gRbONM23OCKihAujqzFvdt4VVtRnTlSoyxudTzY7HblHlHjC5YZSfALauW2IOrHn846Mn1IWUU+jWrlBYUhYIcEcCHdiDqCNHHHmYipUd0kpBzS9n1APHixs/R+JbzMk1IILj4j429oWzpCkF9r34b3hZaJptaE2PYYmajS48piqU+HKzhCScyiABzNovFSbOGbhwt8tYDwnDx3yltZKbH9Si3yzR0JluVIVYsrLUKSkhIQEoS7sQlKQxbRy59docLSmrklEweMB2e5A0Uk/iI47iEWJSyupm7eNXwLftHsitVLmAC6Rtw5pOx+cLK9JDR0LpGCKlTfGXCd+PCD5c9wW2hniyhMTmTY6kc94QzVd2nN+bbhD45X2GSbYxoKoCdLUD4kKHVjY+jRYFSu6qVLUslJKmcEhTpUkh/w+bYHQWEUOkxFJmMobjKoajkeKTF6rapE5BSktMyuxF0qAA3tcsba3MSzRdlIx9AmJUpVkUiYGlspgSCSHVo25O7QZkXOb8KcqGzOxJSNhdgSXhLLlKXUEucqdRxLaQ0qMVTIBKrqH4eHXny94jxZRRXbDu1FPlKZqDYpSJjJvna5IfRTONgx4iK8uYosU2IILslOnBrvDHD69c5OYsAp3H7EnX2jKsiWPAMyzoCT84eD4rj2TkrdoYU2N98nu5oed4VKKfxMUgKWNEqIDW1Adg0Z2kXkpUS0t4lC3QEhuDHL0AiLCKXKHLEs6iAA5LW6WgftXOLSwADlJmc7eHhoxO4eJ/RUXSOlEyStpqqpXlTTSiG1KljQD81w0JKvDsrz6nxTDcSQWSl9O8ULt+kXMPEz0iXLYk+UgMSQUpCUk2Zxch7Op9gCqmUS5yyVBKJaS5Uou77l9Ds7Pwi8XqqO66E/8KuoUMxzAeUJGWWkcEjQR0LCFmRTolp/ABpxLk/EmKnV4ilCAZIdKVhKjlYh2YgHRJ469IsKq5wyRck/Dd+HPlE8yc6T6Him+wOVh4TNORLbjkDc67WPQRJV4gmSkBJzKIs1lHW6fyI18Zufw8YzEatFOgmYpieIcqI/Tqptk6DVR2FIxDtOpZUUJKUE3UT94XfVW1hoOGpjRjx3tjqNLQxrcayKdeUrGidcu9hoj3fe8LqjHpkxWYpR6pBPuRCnvkNmY9IkTXH8Kbe8W4pCOJZKanXoQ6eBf4EXHoYaYZRygTlUEqOyrj+YfuPWNKLFpM1wklCyGAVoTdmPtYtAoUUqI0UHBHDnGaXVMxtN9jzD8NnJWsqQSgkKStJCklrEOkn+xHuMyDLAmIUUMQ42INrg84rtDiE6lWVS1FIzXD+FXUafvFtqe1tPMGSdKKkliSwbluDCdAegGTjSCQlYvuRp7R5V4eiYHlKD8AdfTYxLJ7O0s1zSTwFfkWX16+IfGAqrszUy7lLjigv62iqyIbXoV1CCkspwRsY1mSVTZdvMi45pf5gxtVT5ihkUSQNHFx0OsFYVN7ssU23sbA6xTJNqNrsZypEuC9qZ8m05pkt7lT5xyBdveLdhuNyqlJVLJAdmU4vvof3iqVNIlRcAFr8iOMNE1CJCPEPAkPbfc/GEWZSjyJSaassiadrs/BgN+ZL/ABgGdhybm4O2Uv7v9YTYZjc0pzZsqS6m1CUi5/vjG8rtslwJwAJJa5sNnHSDBxk+tg4MKnUZIsoFuNr9bj4wMqStNyk6bXDelmgv/GJGpJHCz+zRsMSkvaakE82PR/pBaT6Z1MXoqGVmBKVaZhf3B1/rBqMYTYTQEPbNbIepbwk63tzidSkTN0TPYkervECsMSbpUU/9yfjf5xOVo79nlTSABxdB13YHccRfWBsOGUTAWcFI9NR/fWMRh8+ReV40byndP/s3lnkxT0j2XNSQpaQR5QpKrKSX0I4XsdLRn50xq1RXJqh3q+alfM/COk9jvsykzabvqlJVMm3QApSe7Rt5SHWdS7tYcX5rVJdQULax2vsHjwm0cpiHSkJIPFNj8vjG3DFOez0PFxqbb+DlfajsrNoJpzHPJUfDMAtyCvyq+B24Cv1CszJMd67SLExCkBDkgjxeUem8cvrewJJ+6WByIJHoRp8Y7LjUX9pryeBJrlj/AMFOp6FMu4darsAHV6Df0g/FMQIqUsCcsuWMoFyVFmboTaLl2VwudSqWVS5a8zDOkl+lwLdNYi7RYKucoLkoCJnFenuAT8I5pNWNDwJcOT7+CsTZ5l5sqgCScyw5I5JbQtuW5cYV1NQjIUpF7Ek6/QfGLhQdgJ63KpiEqIZwCdwTa3CJaz7K55DJnoZg+ZBD/wApMSSpEp+Jla6KLTY13aMrkXJDB2EPMLJUy1XKtH1GvxMGI+yGpJGaZJsf1m3t8DFlp/szmt/6hD/7D6/i5w6SEXiZPaEwrA+UEH136Qtqq9QnFSG0Ms6HRuur6coeV32eVqLoVKmNtmKT7KTl+MUidglVRpWJsqYgZrKyui5F3S6dOcLKFgnilHtDVGJoQPvVpSm4axX14jT6QuxLtDLUnKjxAaBjlHO/mMe4KZNQla6wply0FPiuColyAMoKiWBPhB9NYNqZ+DIHgRPmEflC2/8AlmJ/+p6RSEK6Qqwtq7oR4TNmzJiUIR3hX4WbUbu1mbc6RZZ2OyqcGXLWVzQyVLSkKSlgxCcxAJe7sQ/GI6KdTTaaoTRzZkqbkUspnIGaYhCSpUtEyWohIyglmBtvFGViJFgkRzhyd0DhKI8nzJSyVLEyYo3Kpi7/AAFhygGdVSmyiSG18519ogTUobxkknZOgjYKlghhzDm8HaJ2yGcqWw+6I6TNPdJjJM1AFkr/AJgf/wAxLPmpWEhTS+g+cSJw4t4ZgI5EfWGvWwuWizmgR+UCIKuVupzoH6aR5S1ilDxBlfOCEqfWM7/JlegEocaFoIk1MweKWtSXZwCQ7cW1gpDcIkSsDaJSpMm5Wa0naioSf8xQbZTK+YhpR9vZlgpCV9PCfhb4QvUQPMNOTfOApwWzhQBfgwhGov0FUWyZiFLVAhQyL4mx9CLH1hLlmSpplzMq5bgJW5Spjz2PKwhBPpi7hQ+MPKOpqKgkFImoOUFISAhLDUKOit9bx309UnYWkWGgw+mSCtaiFDMyXAB/EDz4W5RXKmhmVQKEAKCWzDOkHkCCp/g0WKTQoQUqaYFB2dIUGIY2Dg+8TqmpOpS/NKkH0L2iuLC49sVyXoWysDZAQVi7Zk+VQDOwJBDgtyLewP8A/H0yVErzzHa0xRQpJ/SUFKT6g6DTd45V4QCrlaYP/IfCJE4coi5CBqz5vZJ+oi0Uo9HKcvQuTIlIACUgNpbxaNcHwq6xr3oSTlSkOzskMW0dLXhujCEDUFR4aB+DDhve0ThCUsAAODBn311YQf6BsT/w61gDuhl4FICfRwGHLSCP8LUrzqQB0cj2A+cETq0cGvuDfnYRFThU07MN2cP6p1iUtK7CQqlIQbd7MOn3fhH8ylhI9C8MJUxHjRMDqSgKUCrOUgkZQtRSLKI8urAnnCfH8cTSJ7uV46hbBNnyvoW4l2Cd97azYjSGRh8xKznmlKTNU9yta0AgHdg49CYzzjaspFtbA8YxSnkryrw6UUs6VJmzUu1lAgHwqSbEdNjEHZjthLkVH3coyZKjdOdSwDxdV2MTCYmtp3DGYGzJO0wBgekwDKdnbhao1OKJysAEsdPnr0i8JO0zZgzOE1I7uvEBMSFhmgA1YfK3NXIbDqfrFHwvFpklAKSVIIBbkeEO6LtDKWCymu7HV+ca3Lls+ojFVosEypDWECJrHLERCK2W3mvGmR1ONInJhpIeU6WvBkuftCimmNaGMsRSPROSDUNEqTAOcjeNkVXGH4k2rDloeIjQPG8qdBCZsFQTJNtHA/tVwxCK5MqWgIJRmUEhgVKLAsLOwim4bRlS1p3Gf/tBf5R0HtvPC8ZSrYCX8FGKvSrCaqqVlJANUAzfiSsDU6XEaYY9I87KvvZBgGEzZ0pRkAldkBiB/mvLZyQA4UR6wBW4JVybTKean/dLLe7N8YuH2Z1QRlT/AKk2nHtMBPTSO1oQDEsqSaKY8CyRtnykopPmBSeX0MeykkXDK/aPqWfhstXmSlX+4A/MQorOxlIvzU0gniJaQfgIjY78O+mcCnJSWK7A7s5HpvBMvEKdAYP/ACx1qs+z6jIb+HQOjg+4LwAPsvoz/wBI/wA6/wDyhNE/9Pl8lInoUEas140k4qUsFacYaz6Z0KG7RXl1EtIAQO8V+ZXk9E/i9faJqCPFSseU1eF+Ug8h+8bT57C+UdSIr38es2dhwFh7C0aFcTcbdIH09jObjwFgr0AJjRPaHj4h0EaYbgkyoPgSGGqjZI9dzyDmLNhnZBEu60pWqx8ThIb9ILq9R6CG+nE58UDYRh6alOcjJLdnKgCegDn1aLBIoZcoZZaUj/apbn9yYORJSSApZvol2fewckhonk1khAbvJYL5bKDvw1/4vpDRgo9Em7B0Ucw3ukc1Kf8Al4wUihSDcqV1NieAA1iKf2gkBWXvAWH4dOgP09TCqv7aAIaWhl6eLYPtzb0D7wHNI5Jlml09mYAcALf8fOAMQxqTJIzrclyAm5Zje3HQHS/Uik1naebOKjnKQoNlTZhe3HrxYcGjzBMHNQoh1JSlsygkqP8AtTZszcdBsdIm5vpFFH5G4x+oqytMkokIDDOXKkjgGDZt+Vt7k5FOmWAwzKYDOoLJbg/4U2Fha0ME06ZaQgWAFkulLeksRuKIEuQDawufd9TyhfqJaA2CUuG5vEsBIswYgn3Nh/fOJMUqlS5ZEkAzPwp2S+/D03j3GcUEmxLzNQN9g531+Rg/sYuUp1TCCq5L8v3jopzZ6HieIsic59IqXYvs7NVULqKlJCkqdOfUrNyscQkGx0cjhB3bitKaCYUnzTZaX3AcqtzdA9zFirau5s2Ys+gD2YdIW4n2HViEhAlrCFy1KWMwdJJASQSLgeEXv0MKvumiMcf1JtQOZ0GMqkkKBdW42Uk6g/XbWIe0kpCpvep8k0Z2OqVGy0nmFP6EcY2xXBKinmlE6WZaxZ2dJHFJFlDpAUxs3jPi52jQlT0dxcX0XTsJVCZJ7s3KLDptEPa/ASkd5LcHlaK/gOImRUIUDY2I5R1IpRPRdi4i0fg+i8TJ9TEr9aONjGZ6LCasHq+nWOo9isRq5lMmZMSFoKyASMqiAAQoN5g7jTaNcM+y1FVPKl+GSggqaxVvlHC2p4G2tum0VAEoIygB7AaJAASkDgwAhZIEE8c3btCenlFQCrX4Q0ppUSS6UJJbQ3gsSYeESkpgs2RAE1LQ4mQrrQDpFaBFmkipaJZ1eyTCxUxjEVVUeAxyY7hZybtpXNX5+XyUYS0xWVzwJaznzMyVHzdBHT+zEkzJs772bLImJH3ZRobfjQo+xizTcOS4C59UoM16mYkFV/8ATyhrNoBBXkNLowZcVzbOT9jcBrBMkqTTTssuYhS1GWoJABuSSBpHYabELQPVdn5OcZZTibKmXmLmTFZkgK1mKLAD3iu0eIEJ10iUsjk9mrxYJRaLrLrXjZVRFTk4wf6QWjHA0LZocBytTxqlQhUMXSYz/E0/mjhuJQK9LSlaXBsosDbQF7K4RRjLJTaLj2nmZZDZQQohJ/SR4gRbkRFRTCRPjodWayJTa3MNKASgM0wKWrZAsOqla+ggenXluIYSq4DUe0MwSbJ53aKawCfukgWCAxbr9GhZV1sxYfMoj9RJPxh1KmJXoodDrHsxxYiFabJc0vQhpJKyVG7kM54fSJ5chjl8L7ttDJdOFNy2BZ4DnSxLBKk+E8InK0h1LkHSZVo1qapLcxvCCdWKAORRA4O8Qfxh3iaxXspxHsmn7ychCMrzFAAnNZ+SQSegBJjqlHhaZMtMpOibeJkvuTlQzvc3PqYrH2W0BUmZUKyt/loP/Uc3UxfwJazs6rgWBe7pkPYact+pNzEMjfLihJ60ByaTdn1YEAfAfvxhVi/aLuFIl06BUVS5gQmSHcMkLdTaeZJ530ylo+1na9NODJkNMqlKSnI2YJfKq40JOYADiS+kMfs77JzqQKrBMp5y5iSuatZe7upCJocABnUvQnZgDGjDh599f9lcWLltjPsv9mvcpVPrZnfVK3UfySn1CeKrl1abAbmvyaeV/HTRJJUJST3jHwBavKnmpgonhvEXb37Z+9T3NA6XHjmkXS+qZexI/Pp+V9Yj+zui7qhKykAzlqVmLlSkjwgl9nCmHU7xqzSjGHCK2Xnk4RaiNJsoqPIe1wW9LRbeyddLMl0nzEn3MU/FajJIUnNkmTCcp3u4JD8AR0KhCPs9jiqRkTASnQKGnLpGXDalyNf/AM/CnByfs7XLnCPZqULDKAUDqCHB9DFLwztchYHihqnH0cRG1SRvfjsBxT7MsPmzpcz+HSjKolQlvLSuxYKShgQ97MbataHFJgFMhQyyZaQnRkiBzi4I1jE4oOMdrsKwuK0M5ywCrKAAWjRCmgEVoiNddwghUPQZOmiIVVcK5+IQFNxMGO5JFljHEythfOqoVTsU1gKZinOEcyscdDCpqYDmVlmhZUYnC6oxPnCcimqD+zOKSZVRO76dLkglCgVqCQWNwCd4Mq+28hU9MxM+UqWhyseJSiEqSA2TyjKVLfxeTSOV9qanMX5j94j7JlzUINu8p5iQonymynbdwkhuBJ2isIJo8fNkrIdjm/aTh6Jko/xfeJSpbhMuYWCkM10B7xT6fFEqKsr5SSQ9ixNrRzvEMPXTryr3CVJIuFJUHCgdwfrDzDqmwvtHZIKOynjZXbLf/GjWJEVtoriaxokTW84ib+ZYxWHjHhryN4RprrRuKyCNzF/a+eDMSgPmSGVw2KTwNifeE8uVBM3PPWZi1oSSwL20AFh6QaiTTSwM84KPIFvgD84VS4o+NulQLSUKphZKSflDqR2cbzq/l/rG47QUqEsmalk7JQq/SweB6ntdTpLArXZ3AYPwu0dcn6JtTb0g0YShOiSfeN+55Q4o5AKEq/MAd9DceYA+4GsazZAF9hq9gPeIrL+CViWZTxCtOxuIazFIIfMkJdncan11itzsTXNYISUB9QbkacILlYUgWfgjqeUbHVJ26QvmYRNzBIQSVEJAAckksAOZJaLPIkMG4RbMLly6GWmdPTmqVB5cvdALgE/lVxLW0AfM3KUo9lozY/wPCEUVDLlzDLQJaQqap2TnVdRKt9Ql+CQ20U/tJ9oZUhSKV0AH/N0JAIIKAbpcjU3YAMHMJu1+ITKhlzFkJB8KB/lpfgOP6i5hCuY4azNdomsbi7fZ139wHS1CkTUzPMoLC3U5cgvfcudYsWOdv6mplTJPglS5pBWmUCAoDY5iTc3LG7CF0miSQ8KsUKpZYBucaoTd0isJuTpEqJYSLkCOzdkaUf4bTMGzJUb6qzLW6vUAtyaODU0lc1aUJBUtaglIG5UWA9zHX+33aFOG0UqilKzTu6TLfXLLyZVL1sVF8o4OeDjJBtpIaeP/AG/JUu2faYzq1pa/upPglqToosM6n/ECoFuQEF4Hj/efdzQATx8p+hilyApQzEMOMTCaSGBjqrRfDnlhdLr4OlIwJLuhRlnkf20MezP4mXsJg4pN/Y/sTFWocVnIlgrmFhxvDST2vUghKkkg3ChcEftDXHpnq4/Nxy90HntIpBuFJ1soEfOGMntXmDAesK149KWLkdDAC1oBeWQOQ09tvSO/TNiyX7svFLihVqYIm4ylIuYpFPj6AGWCDyuI0n43KP4yeQhXJllKBZJ+NudYXzcXaESsWRsDAkzECdoW2B5UPJmKwNMxF4TTa5tTA65swhwhR9PrHEJ+TGPbGc6v5wrrcU5wBULW/iSU9d40MoEO1+ZtDLRgyecvQFWzyvjFowfDc6JaqZUhIKEInInoUshaHUVtkUCGOaxcAG0a9lKWkm1cpFWWlEKDZsqSohk5iGIS/wAW2h9QSK6SZ9FSyhOQlaxMBASyboGZbpAeWBcxtwxtcjzpeTybXv8AOtHPccxWZPWDMy+BIlpCUBCQkEkAJADeYn1jKasyhjygrtKlK5xUghg0vK4KgJaUoBUpIyLJA8ydcrsHuAmSP7/u0Lk29lVl4DAV0SJrecBBPLZvSJkIszfuYi4lF5bXoLFbzjY13OFq6c8W5CNTTr2gcS0fLT7GktNo9EljcAjgdIgwypBdJ1BtDHJDHjStMW1KghQAkpUVGwDkudrbxZ8F7LrIE2dKRKSFDwliTqbi4SkMHe99IWyEzMwEpRRMdkKSWIJBTr0J+MR9uqhlypAWVCUjxEkkqWu5JfUkBJ9YhLHy0nRy+/SLTiXbOnlnKlXerOreUG+qvo8V/FcZmz9bIYeFJ8J5niX48uEU8PBEmqUi4JEL9Clo76Cj0O6WRmUE8dofU+HZdoQ9k8V7ypSlbBwQGS7ngeA1JPKL1Mp3LH0/vaEpxlsz5U4SpgNJNTJPeqSF5PEAqycw0JAuoA/htttY1ebiU1c5c5SyuYsurNuNhyAFg2jQbjeMpmEolqBA1INjYW94Ug8RHXseN1seJqETUqRo4uDr6cRFfkqKAobjb5xOksXBvGVRzKchjv8AWG/ZyVAsyeUeJJ8J24RtPrc4yqZQPuI8Mpn4HaIJUjxjlHaK67HmCYpJw150tIn1RSQgkfcycwbNe8yYzizJHFTlq0oLnzFzpyyXJUtarlRP7wVMsrxeUa84Dq6nOWFkjQRaLbLxk2ezq3MyUhkjQfuecHUSQhs3mO0aYVQv4m0NoaolJd2HWA5JOkSyTXSEdfXqXrYPoIY4PPK5eUhylyg9doOmy5beIJ9WgVcuW4KVBJGjGA1apC801VAc+ee6Tm4kHjE2DyPMsnw7RPV0wmJOUi5BPB941xBWRCZaNTC3qkOpa0YZigbH6RvKr7XSPSMWi3URopFnho00GHk5IdM3qMTLeFAfnC6ZVTFG6rcg0TzCwiBdgSYdIq/JyT7YNPWQXzERpLxVaVAhayAQWzFjfSIJ5JLmz6RCYooodL5LNXTELTm7wKHNTq1sG13gGjngp0sCx9dC2+4PpCqQbw3wlisg2KgU+tiPlCSgkiUo8SWYU6KdPBSDmSfRVx7w0HaSs7rukVa1y2y5M124Mq/tC+bSkHpqOI5xCKXdOhex1DQI3Hpktdg86WXuCDzsY0yQchZ6tsQ4+MaqlOdGHwh9rsbkCpESA3YPzjFSTvGoBbYQew2SJN20j0zRwJ9YjBOzxhL6gH2jqCLkEu4sYbUOMFNl+IWuNR9YVy5ZUQACSSAALkk6Ac4tOBdnM6whaHSkhcxfFiQJaDwcF1DUgtZIJDDkqtlg7NSE92qpX4EgKylX5Q4Ur1bKPWKfj5KphnEOJhcnYHh0a3pFq7fYomVSpkIYKmEWTYJlo2bgTlHoYoNHiSpYKbKSdUqDpP0heLI4sba5/wDqIJs5zGs+btGwS6rDXQCGVL2XmLufAnnr7CC5xh/Jmm4x7B+zS1CrkZCQTMQm3BSgkjoQSPWOh9rK+akCVIstQdSizAaMH3J9gOcJ8EwiVImy1FKlZVAlTbPqBxEFVtSpa1KIIKjpwGwjFkzqUk4/8mPLNTmml0VZHZhViVgW22hhKoSkf5hNuEHX4R6iU7vaxaxLm1uW5flAeRy/kwSySl2AmmHGI8pG79YLWhXCIZ/hHiIEFNemJZolozuAklWzXjRKydNI3PBWhgbGK7VVBWo8HjUQxq8DUHUi44biFi7Rui4taNsWmtDnAq0AlB3uIlxOb3c2+hAtFdSovDKonqn92k3WLE8uMCUNk5YqlZJWEHzFiziBKZ1LCbNv0jfGEgFLF7M/SIirIhvxK16QYr7SkYriOaGUM7AuINXRlS1HQsyTwhb2VSSpT6AQwxHtCmXZIzG+4b6xCSbnxRnmpcuMTyRh2RgVlQJLDnrb6RrMKlyipAYpIdJF22PzhJT4osz5cxZfKoFtmcOw6RY6ar7uaUEOl1JBH5Tcemhgyi4s6UHHvs3wjCkFOeZfe5ZIHExJiM2lCWRLRMXtrlHMsb9IknmXlSFk5QLC4SW3PP5QGvEpaWCZMtQPAuPcCFjvYqE1WiWBmUm/Ilj6EmFMyY5sAOkWifLCw6qZAHF1j45gIXqEtCnGVPLNm+UaVJF4Tr1Yrl0qnDgh+UFKSUqBGxgs4mg6kfGNkzEnRoDbOlJvtFgmSwsBY0UAr3v/AEhZUy8inPlOpH4Tx6f0htgs3vJWXeWW9C5T+49I9raALQUqGxtu/EQI7RmTqQpVT3vr8/ofhERRyb1jzCq7OTLVqPKeLag+nygxckaEab/KGTrQzVMCUmzf1AjT+CUR4QSLQWZbasDbb6RopDgi3xhq+AqQvUBzjCjgIjmyZkoFwFJ48P6RoirQRcseEdstx+Cwdlezy1S++8pUQlB3SkllrH6srgHbXhF3kABkpGUABIHADQQIZ7NlDX9IyfWd2hSy6mGgHJ/7cwjZhnkc2UTt3jHe1OQAhMoZQ4YkliVF+Nm5ARXJWsH1FMqaVzHck5lE/qMAqkqSdIdNNUenDjx4oIl1SpZdBYkM/wDekbS8anDSasf+4wNNLgRGlMdxi9tBUVWw6Zj08hjNWzvr+8bScenjRZPW/wA4C0iRIfSFcIV0gNR+A8Y5POszd9B9NOUQz8bmqd5hva1ohlyIFKYCxw+ECMYtk6K+YNFqHrDvCMOVMHeTHPB94VYRh/fTUp0GpfgIva5YACUiwsNbRDyJqP2x/sh5E1HS7FqkQDiqyE21DGD66qCHH4oTVc092SXJJhMcXLfozwWw2jrwtOV2U0KZ4TNJSRkmD2P9YES5sNdoseHYTl8c669v6xXioO0aNYtiejwKYTcMOJgyvy06GTda992hxnzFz5RFWxWYVTSo6E26Q6ty+4EJPJLZplzJQ+zwLULdRh1Q0SVp8C35EXEBVeErSriOIhoyVlo5FypjHD5nc0xO6v3sIUVFCoK0JB0OxhrPk5wlD2DQyMzukI7xGWWt8hO7WcDVn3hFOnZP6jjtFbRSkpJG2sWGimnuwpQAIQHJN20T8IjpKQKm+G6DqBvElfI7yYS2UOA3IaQspKTonKfLsjTihYJUkKvZ7+sbTKonwksngAALcgI3TRFtRm/bhCjEsyHGYPowv/xFIxVUCNSdILkzULsCFcRv7biIKvCwoOhgeHH6QmTLU9gYfYNInzN2QDdSg/oN1HkPVoPDj0y0ocPuixZT4YtSwjKX/bi/CJaoCXOyS1FYSwJZg/4mHAGz7s8WPEK5Eod0l8xF2FxbUnjfTaK8iRkXmBBHy6iC99hjkcuxpgGJZKhKdELORb89PUFvjFxXI+G0UCXT/ebEKeLzgdZ3soEl1JOVXHik+ocdUmJrTM2X5RScYm9zOWEAOTmz6kvw2Bdx1EHYPiqZqUoUfvNL/i3B62jftnKSicFFPnTrxKbH9oqYnkKCk+EguG2aK8bNMYrJEuy5bPaIgDoWHX6x5hGNJnukjKsAHr+Yjlu3PlBVTT9WgLRmacXTAJ1MlQYpccr/ANYTzsDv4VBub/sIeLYW34iPc/T1EOPCbj0WOUskDYcYS9r8SMuXkSPMWdxpvbV9HMZGRNbJYIqU0mJBJUMPXM0JmyuXhImgNx8SD7QsoFKLqJ8KQ5jIyOlpM264t/kHHiJMTypMZGR0mdNnlUQBzgeTPKecZGQ8FaKQS47GNOc1xA8+RraMjIjdSozXxlosXYuUEy5s1TAeUE7Ncl49rMeClZJOlnXv6RkZEVBTnKT+RZRTlKT9AU0FXM6kwFXLJZIjyMjS9M6BaezfZxKE99MALMQ/GI6yozrOweMjIhi+5uTM1uTbYtxyuCJeQA+L0EIJVS4ym42jIyNEYpo34YrgM6Ci1ZxzEH+WxJU8ZGRnbbsySbctjrCcCloSaqaD3beFB/6itgOCX33hNiOJidMMyagrUdvwpAsAkbAC0ZGQ0VqwxfLsgpcZRnyjwPZ9hHv8c00oWC+x1eMjIZ41GS/ReWKK/wAG9VWHRJMByqdarhCiCoJcC2Ygln4sCYyMhk6ROKSQ5psFQnIVnvFMc0seUKfwjMLKGW5Y8NYLxSsVLlZg2Y+FNgAn/altAPiR0jIyHXyTTt7KxKqLHN5r3O/9YCVdWkZGR1GiIZTLG1i0S9ncaXKqkXZKlBCwdMqi1+mr8o8jIVLsdRW7GX2lJadK1HgL8HzEe7AfCKdGRkUj0imH+CN5M4pUFJJBFwRtFqwHHAtBlzCAoOQo2cXJ9desZGQWrDkgpLYzn0wIB1BDwFna3zEZGQkWee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4" name="AutoShape 10" descr="data:image/jpeg;base64,/9j/4AAQSkZJRgABAQAAAQABAAD/2wCEAAkGBhQSERQUExQWFBUWGBUYGBgXGBwaGBocGBgVFxocHBwYHCYgGBkjHBcYHy8gJCcpLCwsFx4xNTAqNSYrLCkBCQoKDgwOGg8PGiwkHyQsLCwsLCosLCwsLCwsLCwsLCwsLCwsLCwpLCwsLCwsLCwpLCwsLCwsLCwsLCksLCwsLP/AABEIAKgBLAMBIgACEQEDEQH/xAAcAAACAgMBAQAAAAAAAAAAAAAEBQMGAAIHAQj/xABCEAABAgQEAwYDBgQFAwUBAAABAhEAAwQhBRIxQVFhcQYTIjKBkaGx0QcjQlJiwRSS4fAVM1Ny8UOi0jSCo7LCFv/EABoBAAMBAQEBAAAAAAAAAAAAAAECAwQABQb/xAArEQACAgICAgEEAgEFAQAAAAAAAQIRAyESMQRBURMiYXEygZEVQqGx8AX/2gAMAwEAAhEDEQA/AKhUsc5WfNcHcPf+kRYZWTJSs8mYqWoM5fwrALsoaKD7HjEVfS5iCgk7NxHDqIb0dOjuVlKSVEMx19G5x5KlSuzzXseYR26C2FSgJDE94gFnezp1ZnDh9raxcKZSJiAuWoKSQCCL/AaHaOVCkYMpQSbNa7dImo582RMzSZuUtw1HAjRQ6xbFltCpHQMbwFM1BKRlWBYszngciFExTJkpwD1B5EFjD/Bu3aSyKlLHQzUjw9VJGh5pfoIZYthSZg7xDKBu6bvzBchQ6e0Nkt6QWtbKfJkj84A6/NoLEmXbNODbcI9q8M4/CE2JSlJNwyeMUivgVUyxSaeT/rJv+oRv3lMnWaP5vpFLKhz9okxHC1yl5SxBDpUNFJOihyI9tId36DwRdKiqp0JzXKWcKSCpJ9Rb3aBJfamnzAITmfc2D8Iq1DiUyT5VMOBuP6ekPcNr6erPdzZcsTDpmSCFdFWUlXJ+jwjbXYKr0C4z2unIJSlKJZ4gOSPW0V2d2jq5hbv5noWHwi+Yl2elLSETEEN5VJUempdz1F4r1d2LWkPJWFm/hICSxLAguxN7u37Q0XXY0Zx6ATT1EyRmExZWgstIWS6TorX0MKFSyDd356wVnn0VQgarsSgeJwra1lW4OItGKYKichMxLpe/NJ4GBKgvRSSgkwww0ggyZqsstRcK/wBNegV0OhHDpEU/7teRdjs+8azEZg0JxbAb1OEmTMKFnxfAg7g7iMdUtQUksRFgwgImykSJpJIH3S1eZLuMrnZwWOlmipdoKWdIm5V3Gyg7H6HlCpW6HiuWizCoRUy/EAFAXG45jlCtNIZRIcgOClQ1SoeVQ4EQnp69SVpKSxcRZpi8w+cUEa4l6pKgzpSZ4CQpSQVpaxXLIzC2gclQb8KhxgKvxHNTKTlDZ0r6DyLNtRkJIb8rdBuw2Jjx0qzqlS5anGwYp46Fx0bhHk8Zp09H50LUz+GxZRA/MxPpfURkzJJ6KfkCpatS0LChcMhIsHbMxs1zmb2hph2EpQBbxG5JL5dS3po41hKg5JktyGK03fVmAuTdmbWLZ/EJyhyBm1JOg0HufkIjpDRoHxHEl9yqUgstYCQp75X8TcFEOAOcAdlqgSZuRTeOzF/MAWHVn+EB19eAoqNmfKDqAPxHgY1p1isT90oIqUsULLHOBdgHtMDW4jeFnBU/SYJB+Jy0yqlYcDMkzQAL5dzwYFx6Qiq0E93IzKQucqxCc4GUjzgXCSSLh2YuIseOgTZaJ2iwhctSW0Kih0ngykm36oW08gJRU1F3TLTLQrRgVjMBcvmKVeK1ju7w2CerfrX9kqXLYLg9G0zLlzqluWFkhjdRfbMbW/aLVUVqEKCVqykIQ4I4jMb6HXjFclzVDEJiE2TNUgq/2kd43HzKA/4hP2uxMmsmHMWAS17AhI0vaJyxPLK/wFRLgvtZThwnPNIBJCBsNSeQ4wmq/tE/05KTwzF/laKScZmIUJiAU5VWXeytddCeW94sePYCmfRy66QggKT99KQWCVAlKlIH5cw02cHi1I+LDG1yXZVRIKjt/Vks8qWDwAf4iAajttVp1nA34F+nhIDRXkYRMmK8CD6x0HBuzcuSypgEya6SDsktoBvd79NGjXOGLGul+qHaS/IFhWJVlQM2VkAsSVKRd2LOSbb9IfJwxSrmYt92JaJa7EUSgSo3uW56sW1V+nXi2sV04lVTiVSzlSCzMCR1cWN9GH7nK8fLdUI6E+J1IZKU8ASefCNpS1pACSRbj7x6qllg/wCYlXIAk/B2jakpCdSzFx04RpaSWyF/IXOq1pkBSvEpwAdS12YxmGTixKkkE8TBdVTLmCWhDJCf+YJVhRISXGYBrRODraDyQFO4e8MMLxubIP3RYbpN0nqOPMMecAz8PWNxHlPNy+dL31e3tFqYW7Ld/j8mcFFu7mAOUK8im/IprK5FgeMaFMuYli19jr6RXji6U/gtyCf3EGSTJm2UEOwYLDHiGuPhFOLXQrS7oX4wgyF5UoJcOFM7iC8LzVMjuJgKVXXTrILfqQDoQWduvCH33jM7tzv8REJWoPYjidjztoecdYv1L9HPq5apa1IWClSbEG3/ACOcDS6sAhiQp7MS78m3jpCZhZgXDM2oI1ZQ3ED0+HSULzCTLCg4SQlmfbwsCeB/4gN2NHKvaHHZyrnLktUgOGZW6gRbONM23OCKihAujqzFvdt4VVtRnTlSoyxudTzY7HblHlHjC5YZSfALauW2IOrHn846Mn1IWUU+jWrlBYUhYIcEcCHdiDqCNHHHmYipUd0kpBzS9n1APHixs/R+JbzMk1IILj4j429oWzpCkF9r34b3hZaJptaE2PYYmajS48piqU+HKzhCScyiABzNovFSbOGbhwt8tYDwnDx3yltZKbH9Si3yzR0JluVIVYsrLUKSkhIQEoS7sQlKQxbRy59docLSmrklEweMB2e5A0Uk/iI47iEWJSyupm7eNXwLftHsitVLmAC6Rtw5pOx+cLK9JDR0LpGCKlTfGXCd+PCD5c9wW2hniyhMTmTY6kc94QzVd2nN+bbhD45X2GSbYxoKoCdLUD4kKHVjY+jRYFSu6qVLUslJKmcEhTpUkh/w+bYHQWEUOkxFJmMobjKoajkeKTF6rapE5BSktMyuxF0qAA3tcsba3MSzRdlIx9AmJUpVkUiYGlspgSCSHVo25O7QZkXOb8KcqGzOxJSNhdgSXhLLlKXUEucqdRxLaQ0qMVTIBKrqH4eHXny94jxZRRXbDu1FPlKZqDYpSJjJvna5IfRTONgx4iK8uYosU2IILslOnBrvDHD69c5OYsAp3H7EnX2jKsiWPAMyzoCT84eD4rj2TkrdoYU2N98nu5oed4VKKfxMUgKWNEqIDW1Adg0Z2kXkpUS0t4lC3QEhuDHL0AiLCKXKHLEs6iAA5LW6WgftXOLSwADlJmc7eHhoxO4eJ/RUXSOlEyStpqqpXlTTSiG1KljQD81w0JKvDsrz6nxTDcSQWSl9O8ULt+kXMPEz0iXLYk+UgMSQUpCUk2Zxch7Op9gCqmUS5yyVBKJaS5Uou77l9Ds7Pwi8XqqO66E/8KuoUMxzAeUJGWWkcEjQR0LCFmRTolp/ABpxLk/EmKnV4ilCAZIdKVhKjlYh2YgHRJ469IsKq5wyRck/Dd+HPlE8yc6T6Him+wOVh4TNORLbjkDc67WPQRJV4gmSkBJzKIs1lHW6fyI18Zufw8YzEatFOgmYpieIcqI/Tqptk6DVR2FIxDtOpZUUJKUE3UT94XfVW1hoOGpjRjx3tjqNLQxrcayKdeUrGidcu9hoj3fe8LqjHpkxWYpR6pBPuRCnvkNmY9IkTXH8Kbe8W4pCOJZKanXoQ6eBf4EXHoYaYZRygTlUEqOyrj+YfuPWNKLFpM1wklCyGAVoTdmPtYtAoUUqI0UHBHDnGaXVMxtN9jzD8NnJWsqQSgkKStJCklrEOkn+xHuMyDLAmIUUMQ42INrg84rtDiE6lWVS1FIzXD+FXUafvFtqe1tPMGSdKKkliSwbluDCdAegGTjSCQlYvuRp7R5V4eiYHlKD8AdfTYxLJ7O0s1zSTwFfkWX16+IfGAqrszUy7lLjigv62iqyIbXoV1CCkspwRsY1mSVTZdvMi45pf5gxtVT5ihkUSQNHFx0OsFYVN7ssU23sbA6xTJNqNrsZypEuC9qZ8m05pkt7lT5xyBdveLdhuNyqlJVLJAdmU4vvof3iqVNIlRcAFr8iOMNE1CJCPEPAkPbfc/GEWZSjyJSaassiadrs/BgN+ZL/ABgGdhybm4O2Uv7v9YTYZjc0pzZsqS6m1CUi5/vjG8rtslwJwAJJa5sNnHSDBxk+tg4MKnUZIsoFuNr9bj4wMqStNyk6bXDelmgv/GJGpJHCz+zRsMSkvaakE82PR/pBaT6Z1MXoqGVmBKVaZhf3B1/rBqMYTYTQEPbNbIepbwk63tzidSkTN0TPYkervECsMSbpUU/9yfjf5xOVo79nlTSABxdB13YHccRfWBsOGUTAWcFI9NR/fWMRh8+ReV40byndP/s3lnkxT0j2XNSQpaQR5QpKrKSX0I4XsdLRn50xq1RXJqh3q+alfM/COk9jvsykzabvqlJVMm3QApSe7Rt5SHWdS7tYcX5rVJdQULax2vsHjwm0cpiHSkJIPFNj8vjG3DFOez0PFxqbb+DlfajsrNoJpzHPJUfDMAtyCvyq+B24Cv1CszJMd67SLExCkBDkgjxeUem8cvrewJJ+6WByIJHoRp8Y7LjUX9pryeBJrlj/AMFOp6FMu4darsAHV6Df0g/FMQIqUsCcsuWMoFyVFmboTaLl2VwudSqWVS5a8zDOkl+lwLdNYi7RYKucoLkoCJnFenuAT8I5pNWNDwJcOT7+CsTZ5l5sqgCScyw5I5JbQtuW5cYV1NQjIUpF7Ek6/QfGLhQdgJ63KpiEqIZwCdwTa3CJaz7K55DJnoZg+ZBD/wApMSSpEp+Jla6KLTY13aMrkXJDB2EPMLJUy1XKtH1GvxMGI+yGpJGaZJsf1m3t8DFlp/szmt/6hD/7D6/i5w6SEXiZPaEwrA+UEH136Qtqq9QnFSG0Ms6HRuur6coeV32eVqLoVKmNtmKT7KTl+MUidglVRpWJsqYgZrKyui5F3S6dOcLKFgnilHtDVGJoQPvVpSm4axX14jT6QuxLtDLUnKjxAaBjlHO/mMe4KZNQla6wply0FPiuColyAMoKiWBPhB9NYNqZ+DIHgRPmEflC2/8AlmJ/+p6RSEK6Qqwtq7oR4TNmzJiUIR3hX4WbUbu1mbc6RZZ2OyqcGXLWVzQyVLSkKSlgxCcxAJe7sQ/GI6KdTTaaoTRzZkqbkUspnIGaYhCSpUtEyWohIyglmBtvFGViJFgkRzhyd0DhKI8nzJSyVLEyYo3Kpi7/AAFhygGdVSmyiSG18519ogTUobxkknZOgjYKlghhzDm8HaJ2yGcqWw+6I6TNPdJjJM1AFkr/AJgf/wAxLPmpWEhTS+g+cSJw4t4ZgI5EfWGvWwuWizmgR+UCIKuVupzoH6aR5S1ilDxBlfOCEqfWM7/JlegEocaFoIk1MweKWtSXZwCQ7cW1gpDcIkSsDaJSpMm5Wa0naioSf8xQbZTK+YhpR9vZlgpCV9PCfhb4QvUQPMNOTfOApwWzhQBfgwhGov0FUWyZiFLVAhQyL4mx9CLH1hLlmSpplzMq5bgJW5Spjz2PKwhBPpi7hQ+MPKOpqKgkFImoOUFISAhLDUKOit9bx309UnYWkWGgw+mSCtaiFDMyXAB/EDz4W5RXKmhmVQKEAKCWzDOkHkCCp/g0WKTQoQUqaYFB2dIUGIY2Dg+8TqmpOpS/NKkH0L2iuLC49sVyXoWysDZAQVi7Zk+VQDOwJBDgtyLewP8A/H0yVErzzHa0xRQpJ/SUFKT6g6DTd45V4QCrlaYP/IfCJE4coi5CBqz5vZJ+oi0Uo9HKcvQuTIlIACUgNpbxaNcHwq6xr3oSTlSkOzskMW0dLXhujCEDUFR4aB+DDhve0ThCUsAAODBn311YQf6BsT/w61gDuhl4FICfRwGHLSCP8LUrzqQB0cj2A+cETq0cGvuDfnYRFThU07MN2cP6p1iUtK7CQqlIQbd7MOn3fhH8ylhI9C8MJUxHjRMDqSgKUCrOUgkZQtRSLKI8urAnnCfH8cTSJ7uV46hbBNnyvoW4l2Cd97azYjSGRh8xKznmlKTNU9yta0AgHdg49CYzzjaspFtbA8YxSnkryrw6UUs6VJmzUu1lAgHwqSbEdNjEHZjthLkVH3coyZKjdOdSwDxdV2MTCYmtp3DGYGzJO0wBgekwDKdnbhao1OKJysAEsdPnr0i8JO0zZgzOE1I7uvEBMSFhmgA1YfK3NXIbDqfrFHwvFpklAKSVIIBbkeEO6LtDKWCymu7HV+ca3Lls+ojFVosEypDWECJrHLERCK2W3mvGmR1ONInJhpIeU6WvBkuftCimmNaGMsRSPROSDUNEqTAOcjeNkVXGH4k2rDloeIjQPG8qdBCZsFQTJNtHA/tVwxCK5MqWgIJRmUEhgVKLAsLOwim4bRlS1p3Gf/tBf5R0HtvPC8ZSrYCX8FGKvSrCaqqVlJANUAzfiSsDU6XEaYY9I87KvvZBgGEzZ0pRkAldkBiB/mvLZyQA4UR6wBW4JVybTKean/dLLe7N8YuH2Z1QRlT/AKk2nHtMBPTSO1oQDEsqSaKY8CyRtnykopPmBSeX0MeykkXDK/aPqWfhstXmSlX+4A/MQorOxlIvzU0gniJaQfgIjY78O+mcCnJSWK7A7s5HpvBMvEKdAYP/ACx1qs+z6jIb+HQOjg+4LwAPsvoz/wBI/wA6/wDyhNE/9Pl8lInoUEas140k4qUsFacYaz6Z0KG7RXl1EtIAQO8V+ZXk9E/i9faJqCPFSseU1eF+Ug8h+8bT57C+UdSIr38es2dhwFh7C0aFcTcbdIH09jObjwFgr0AJjRPaHj4h0EaYbgkyoPgSGGqjZI9dzyDmLNhnZBEu60pWqx8ThIb9ILq9R6CG+nE58UDYRh6alOcjJLdnKgCegDn1aLBIoZcoZZaUj/apbn9yYORJSSApZvol2fewckhonk1khAbvJYL5bKDvw1/4vpDRgo9Em7B0Ucw3ukc1Kf8Al4wUihSDcqV1NieAA1iKf2gkBWXvAWH4dOgP09TCqv7aAIaWhl6eLYPtzb0D7wHNI5Jlml09mYAcALf8fOAMQxqTJIzrclyAm5Zje3HQHS/Uik1naebOKjnKQoNlTZhe3HrxYcGjzBMHNQoh1JSlsygkqP8AtTZszcdBsdIm5vpFFH5G4x+oqytMkokIDDOXKkjgGDZt+Vt7k5FOmWAwzKYDOoLJbg/4U2Fha0ME06ZaQgWAFkulLeksRuKIEuQDawufd9TyhfqJaA2CUuG5vEsBIswYgn3Nh/fOJMUqlS5ZEkAzPwp2S+/D03j3GcUEmxLzNQN9g531+Rg/sYuUp1TCCq5L8v3jopzZ6HieIsic59IqXYvs7NVULqKlJCkqdOfUrNyscQkGx0cjhB3bitKaCYUnzTZaX3AcqtzdA9zFirau5s2Ys+gD2YdIW4n2HViEhAlrCFy1KWMwdJJASQSLgeEXv0MKvumiMcf1JtQOZ0GMqkkKBdW42Uk6g/XbWIe0kpCpvep8k0Z2OqVGy0nmFP6EcY2xXBKinmlE6WZaxZ2dJHFJFlDpAUxs3jPi52jQlT0dxcX0XTsJVCZJ7s3KLDptEPa/ASkd5LcHlaK/gOImRUIUDY2I5R1IpRPRdi4i0fg+i8TJ9TEr9aONjGZ6LCasHq+nWOo9isRq5lMmZMSFoKyASMqiAAQoN5g7jTaNcM+y1FVPKl+GSggqaxVvlHC2p4G2tum0VAEoIygB7AaJAASkDgwAhZIEE8c3btCenlFQCrX4Q0ppUSS6UJJbQ3gsSYeESkpgs2RAE1LQ4mQrrQDpFaBFmkipaJZ1eyTCxUxjEVVUeAxyY7hZybtpXNX5+XyUYS0xWVzwJaznzMyVHzdBHT+zEkzJs772bLImJH3ZRobfjQo+xizTcOS4C59UoM16mYkFV/8ATyhrNoBBXkNLowZcVzbOT9jcBrBMkqTTTssuYhS1GWoJABuSSBpHYabELQPVdn5OcZZTibKmXmLmTFZkgK1mKLAD3iu0eIEJ10iUsjk9mrxYJRaLrLrXjZVRFTk4wf6QWjHA0LZocBytTxqlQhUMXSYz/E0/mjhuJQK9LSlaXBsosDbQF7K4RRjLJTaLj2nmZZDZQQohJ/SR4gRbkRFRTCRPjodWayJTa3MNKASgM0wKWrZAsOqla+ggenXluIYSq4DUe0MwSbJ53aKawCfukgWCAxbr9GhZV1sxYfMoj9RJPxh1KmJXoodDrHsxxYiFabJc0vQhpJKyVG7kM54fSJ5chjl8L7ttDJdOFNy2BZ4DnSxLBKk+E8InK0h1LkHSZVo1qapLcxvCCdWKAORRA4O8Qfxh3iaxXspxHsmn7ychCMrzFAAnNZ+SQSegBJjqlHhaZMtMpOibeJkvuTlQzvc3PqYrH2W0BUmZUKyt/loP/Uc3UxfwJazs6rgWBe7pkPYact+pNzEMjfLihJ60ByaTdn1YEAfAfvxhVi/aLuFIl06BUVS5gQmSHcMkLdTaeZJ530ylo+1na9NODJkNMqlKSnI2YJfKq40JOYADiS+kMfs77JzqQKrBMp5y5iSuatZe7upCJocABnUvQnZgDGjDh599f9lcWLltjPsv9mvcpVPrZnfVK3UfySn1CeKrl1abAbmvyaeV/HTRJJUJST3jHwBavKnmpgonhvEXb37Z+9T3NA6XHjmkXS+qZexI/Pp+V9Yj+zui7qhKykAzlqVmLlSkjwgl9nCmHU7xqzSjGHCK2Xnk4RaiNJsoqPIe1wW9LRbeyddLMl0nzEn3MU/FajJIUnNkmTCcp3u4JD8AR0KhCPs9jiqRkTASnQKGnLpGXDalyNf/AM/CnByfs7XLnCPZqULDKAUDqCHB9DFLwztchYHihqnH0cRG1SRvfjsBxT7MsPmzpcz+HSjKolQlvLSuxYKShgQ97MbataHFJgFMhQyyZaQnRkiBzi4I1jE4oOMdrsKwuK0M5ywCrKAAWjRCmgEVoiNddwghUPQZOmiIVVcK5+IQFNxMGO5JFljHEythfOqoVTsU1gKZinOEcyscdDCpqYDmVlmhZUYnC6oxPnCcimqD+zOKSZVRO76dLkglCgVqCQWNwCd4Mq+28hU9MxM+UqWhyseJSiEqSA2TyjKVLfxeTSOV9qanMX5j94j7JlzUINu8p5iQonymynbdwkhuBJ2isIJo8fNkrIdjm/aTh6Jko/xfeJSpbhMuYWCkM10B7xT6fFEqKsr5SSQ9ixNrRzvEMPXTryr3CVJIuFJUHCgdwfrDzDqmwvtHZIKOynjZXbLf/GjWJEVtoriaxokTW84ib+ZYxWHjHhryN4RprrRuKyCNzF/a+eDMSgPmSGVw2KTwNifeE8uVBM3PPWZi1oSSwL20AFh6QaiTTSwM84KPIFvgD84VS4o+NulQLSUKphZKSflDqR2cbzq/l/rG47QUqEsmalk7JQq/SweB6ntdTpLArXZ3AYPwu0dcn6JtTb0g0YShOiSfeN+55Q4o5AKEq/MAd9DceYA+4GsazZAF9hq9gPeIrL+CViWZTxCtOxuIazFIIfMkJdncan11itzsTXNYISUB9QbkacILlYUgWfgjqeUbHVJ26QvmYRNzBIQSVEJAAckksAOZJaLPIkMG4RbMLly6GWmdPTmqVB5cvdALgE/lVxLW0AfM3KUo9lozY/wPCEUVDLlzDLQJaQqap2TnVdRKt9Ql+CQ20U/tJ9oZUhSKV0AH/N0JAIIKAbpcjU3YAMHMJu1+ITKhlzFkJB8KB/lpfgOP6i5hCuY4azNdomsbi7fZ139wHS1CkTUzPMoLC3U5cgvfcudYsWOdv6mplTJPglS5pBWmUCAoDY5iTc3LG7CF0miSQ8KsUKpZYBucaoTd0isJuTpEqJYSLkCOzdkaUf4bTMGzJUb6qzLW6vUAtyaODU0lc1aUJBUtaglIG5UWA9zHX+33aFOG0UqilKzTu6TLfXLLyZVL1sVF8o4OeDjJBtpIaeP/AG/JUu2faYzq1pa/upPglqToosM6n/ECoFuQEF4Hj/efdzQATx8p+hilyApQzEMOMTCaSGBjqrRfDnlhdLr4OlIwJLuhRlnkf20MezP4mXsJg4pN/Y/sTFWocVnIlgrmFhxvDST2vUghKkkg3ChcEftDXHpnq4/Nxy90HntIpBuFJ1soEfOGMntXmDAesK149KWLkdDAC1oBeWQOQ09tvSO/TNiyX7svFLihVqYIm4ylIuYpFPj6AGWCDyuI0n43KP4yeQhXJllKBZJ+NudYXzcXaESsWRsDAkzECdoW2B5UPJmKwNMxF4TTa5tTA65swhwhR9PrHEJ+TGPbGc6v5wrrcU5wBULW/iSU9d40MoEO1+ZtDLRgyecvQFWzyvjFowfDc6JaqZUhIKEInInoUshaHUVtkUCGOaxcAG0a9lKWkm1cpFWWlEKDZsqSohk5iGIS/wAW2h9QSK6SZ9FSyhOQlaxMBASyboGZbpAeWBcxtwxtcjzpeTybXv8AOtHPccxWZPWDMy+BIlpCUBCQkEkAJADeYn1jKasyhjygrtKlK5xUghg0vK4KgJaUoBUpIyLJA8ydcrsHuAmSP7/u0Lk29lVl4DAV0SJrecBBPLZvSJkIszfuYi4lF5bXoLFbzjY13OFq6c8W5CNTTr2gcS0fLT7GktNo9EljcAjgdIgwypBdJ1BtDHJDHjStMW1KghQAkpUVGwDkudrbxZ8F7LrIE2dKRKSFDwliTqbi4SkMHe99IWyEzMwEpRRMdkKSWIJBTr0J+MR9uqhlypAWVCUjxEkkqWu5JfUkBJ9YhLHy0nRy+/SLTiXbOnlnKlXerOreUG+qvo8V/FcZmz9bIYeFJ8J5niX48uEU8PBEmqUi4JEL9Clo76Cj0O6WRmUE8dofU+HZdoQ9k8V7ypSlbBwQGS7ngeA1JPKL1Mp3LH0/vaEpxlsz5U4SpgNJNTJPeqSF5PEAqycw0JAuoA/htttY1ebiU1c5c5SyuYsurNuNhyAFg2jQbjeMpmEolqBA1INjYW94Ug8RHXseN1seJqETUqRo4uDr6cRFfkqKAobjb5xOksXBvGVRzKchjv8AWG/ZyVAsyeUeJJ8J24RtPrc4yqZQPuI8Mpn4HaIJUjxjlHaK67HmCYpJw150tIn1RSQgkfcycwbNe8yYzizJHFTlq0oLnzFzpyyXJUtarlRP7wVMsrxeUa84Dq6nOWFkjQRaLbLxk2ezq3MyUhkjQfuecHUSQhs3mO0aYVQv4m0NoaolJd2HWA5JOkSyTXSEdfXqXrYPoIY4PPK5eUhylyg9doOmy5beIJ9WgVcuW4KVBJGjGA1apC801VAc+ee6Tm4kHjE2DyPMsnw7RPV0wmJOUi5BPB941xBWRCZaNTC3qkOpa0YZigbH6RvKr7XSPSMWi3URopFnho00GHk5IdM3qMTLeFAfnC6ZVTFG6rcg0TzCwiBdgSYdIq/JyT7YNPWQXzERpLxVaVAhayAQWzFjfSIJ5JLmz6RCYooodL5LNXTELTm7wKHNTq1sG13gGjngp0sCx9dC2+4PpCqQbw3wlisg2KgU+tiPlCSgkiUo8SWYU6KdPBSDmSfRVx7w0HaSs7rukVa1y2y5M124Mq/tC+bSkHpqOI5xCKXdOhex1DQI3Hpktdg86WXuCDzsY0yQchZ6tsQ4+MaqlOdGHwh9rsbkCpESA3YPzjFSTvGoBbYQew2SJN20j0zRwJ9YjBOzxhL6gH2jqCLkEu4sYbUOMFNl+IWuNR9YVy5ZUQACSSAALkk6Ac4tOBdnM6whaHSkhcxfFiQJaDwcF1DUgtZIJDDkqtlg7NSE92qpX4EgKylX5Q4Ur1bKPWKfj5KphnEOJhcnYHh0a3pFq7fYomVSpkIYKmEWTYJlo2bgTlHoYoNHiSpYKbKSdUqDpP0heLI4sba5/wDqIJs5zGs+btGwS6rDXQCGVL2XmLufAnnr7CC5xh/Jmm4x7B+zS1CrkZCQTMQm3BSgkjoQSPWOh9rK+akCVIstQdSizAaMH3J9gOcJ8EwiVImy1FKlZVAlTbPqBxEFVtSpa1KIIKjpwGwjFkzqUk4/8mPLNTmml0VZHZhViVgW22hhKoSkf5hNuEHX4R6iU7vaxaxLm1uW5flAeRy/kwSySl2AmmHGI8pG79YLWhXCIZ/hHiIEFNemJZolozuAklWzXjRKydNI3PBWhgbGK7VVBWo8HjUQxq8DUHUi44biFi7Rui4taNsWmtDnAq0AlB3uIlxOb3c2+hAtFdSovDKonqn92k3WLE8uMCUNk5YqlZJWEHzFiziBKZ1LCbNv0jfGEgFLF7M/SIirIhvxK16QYr7SkYriOaGUM7AuINXRlS1HQsyTwhb2VSSpT6AQwxHtCmXZIzG+4b6xCSbnxRnmpcuMTyRh2RgVlQJLDnrb6RrMKlyipAYpIdJF22PzhJT4osz5cxZfKoFtmcOw6RY6ar7uaUEOl1JBH5Tcemhgyi4s6UHHvs3wjCkFOeZfe5ZIHExJiM2lCWRLRMXtrlHMsb9IknmXlSFk5QLC4SW3PP5QGvEpaWCZMtQPAuPcCFjvYqE1WiWBmUm/Ilj6EmFMyY5sAOkWifLCw6qZAHF1j45gIXqEtCnGVPLNm+UaVJF4Tr1Yrl0qnDgh+UFKSUqBGxgs4mg6kfGNkzEnRoDbOlJvtFgmSwsBY0UAr3v/AEhZUy8inPlOpH4Tx6f0htgs3vJWXeWW9C5T+49I9raALQUqGxtu/EQI7RmTqQpVT3vr8/ofhERRyb1jzCq7OTLVqPKeLag+nygxckaEab/KGTrQzVMCUmzf1AjT+CUR4QSLQWZbasDbb6RopDgi3xhq+AqQvUBzjCjgIjmyZkoFwFJ48P6RoirQRcseEdstx+Cwdlezy1S++8pUQlB3SkllrH6srgHbXhF3kABkpGUABIHADQQIZ7NlDX9IyfWd2hSy6mGgHJ/7cwjZhnkc2UTt3jHe1OQAhMoZQ4YkliVF+Nm5ARXJWsH1FMqaVzHck5lE/qMAqkqSdIdNNUenDjx4oIl1SpZdBYkM/wDekbS8anDSasf+4wNNLgRGlMdxi9tBUVWw6Zj08hjNWzvr+8bScenjRZPW/wA4C0iRIfSFcIV0gNR+A8Y5POszd9B9NOUQz8bmqd5hva1ohlyIFKYCxw+ECMYtk6K+YNFqHrDvCMOVMHeTHPB94VYRh/fTUp0GpfgIva5YACUiwsNbRDyJqP2x/sh5E1HS7FqkQDiqyE21DGD66qCHH4oTVc092SXJJhMcXLfozwWw2jrwtOV2U0KZ4TNJSRkmD2P9YES5sNdoseHYTl8c669v6xXioO0aNYtiejwKYTcMOJgyvy06GTda992hxnzFz5RFWxWYVTSo6E26Q6ty+4EJPJLZplzJQ+zwLULdRh1Q0SVp8C35EXEBVeErSriOIhoyVlo5FypjHD5nc0xO6v3sIUVFCoK0JB0OxhrPk5wlD2DQyMzukI7xGWWt8hO7WcDVn3hFOnZP6jjtFbRSkpJG2sWGimnuwpQAIQHJN20T8IjpKQKm+G6DqBvElfI7yYS2UOA3IaQspKTonKfLsjTihYJUkKvZ7+sbTKonwksngAALcgI3TRFtRm/bhCjEsyHGYPowv/xFIxVUCNSdILkzULsCFcRv7biIKvCwoOhgeHH6QmTLU9gYfYNInzN2QDdSg/oN1HkPVoPDj0y0ocPuixZT4YtSwjKX/bi/CJaoCXOyS1FYSwJZg/4mHAGz7s8WPEK5Eod0l8xF2FxbUnjfTaK8iRkXmBBHy6iC99hjkcuxpgGJZKhKdELORb89PUFvjFxXI+G0UCXT/ebEKeLzgdZ3soEl1JOVXHik+ocdUmJrTM2X5RScYm9zOWEAOTmz6kvw2Bdx1EHYPiqZqUoUfvNL/i3B62jftnKSicFFPnTrxKbH9oqYnkKCk+EguG2aK8bNMYrJEuy5bPaIgDoWHX6x5hGNJnukjKsAHr+Yjlu3PlBVTT9WgLRmacXTAJ1MlQYpccr/ANYTzsDv4VBub/sIeLYW34iPc/T1EOPCbj0WOUskDYcYS9r8SMuXkSPMWdxpvbV9HMZGRNbJYIqU0mJBJUMPXM0JmyuXhImgNx8SD7QsoFKLqJ8KQ5jIyOlpM264t/kHHiJMTypMZGR0mdNnlUQBzgeTPKecZGQ8FaKQS47GNOc1xA8+RraMjIjdSozXxlosXYuUEy5s1TAeUE7Ncl49rMeClZJOlnXv6RkZEVBTnKT+RZRTlKT9AU0FXM6kwFXLJZIjyMjS9M6BaezfZxKE99MALMQ/GI6yozrOweMjIhi+5uTM1uTbYtxyuCJeQA+L0EIJVS4ym42jIyNEYpo34YrgM6Ci1ZxzEH+WxJU8ZGRnbbsySbctjrCcCloSaqaD3beFB/6itgOCX33hNiOJidMMyagrUdvwpAsAkbAC0ZGQ0VqwxfLsgpcZRnyjwPZ9hHv8c00oWC+x1eMjIZ41GS/ReWKK/wAG9VWHRJMByqdarhCiCoJcC2Ygln4sCYyMhk6ROKSQ5psFQnIVnvFMc0seUKfwjMLKGW5Y8NYLxSsVLlZg2Y+FNgAn/altAPiR0jIyHXyTTt7KxKqLHN5r3O/9YCVdWkZGR1GiIZTLG1i0S9ncaXKqkXZKlBCwdMqi1+mr8o8jIVLsdRW7GX2lJadK1HgL8HzEe7AfCKdGRkUj0imH+CN5M4pUFJJBFwRtFqwHHAtBlzCAoOQo2cXJ9desZGQWrDkgpLYzn0wIB1BDwFna3zEZGQkWee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8" name="Picture 14" descr="http://4.bp.blogspot.com/-SeUqc1wx1Os/TcZ7c1qC3yI/AAAAAAAAAAo/iY0DSfozyq8/s1600/marihuana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929190" y="785794"/>
            <a:ext cx="3000396" cy="1928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160" name="AutoShape 16" descr="http://i.piccy.info/i5/75/67/336775/Shpr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64" name="Picture 20" descr="http://t1.gstatic.com/images?q=tbn:ANd9GcSwG5_dDd2J80Kobh7lGmpUoKUVtrnWo_O1DLnDLOHKYT09e0JQEQ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72198" y="2643182"/>
            <a:ext cx="2643206" cy="19145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66" name="Picture 22" descr="http://t3.gstatic.com/images?q=tbn:ANd9GcQOj1AknLMaHDo9MOSGXMoSoIE1cFvGrB7--DhAK_yKvesn0mR-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786314" y="4572008"/>
            <a:ext cx="2590566" cy="18573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 descr="data:image/jpeg;base64,/9j/4AAQSkZJRgABAQAAAQABAAD/2wCEAAkGBhQSEBUUEBQUFBUVFxQUFhUXFhQYFhUUFBUXFBYVFBUYHCYeFxkjGhUUHy8gJCcpLCwsFR4xNTAqNSYrLCkBCQoKDgwOGg8PGiokHCQpLywpLCwsKiksKSwqKSosKSwsLC8pKSwpLCwsLCwsLCwpLCwpLCksKSwsLCksLCwsLP/AABEIAMIBBAMBIgACEQEDEQH/xAAcAAABBQEBAQAAAAAAAAAAAAAAAwQFBgcBAgj/xABFEAABAwIDBAcEBwUHBAMAAAABAAIDBBESITEFBkFRBxMiMmFxkYGxwdEUIzNScpKhQlNigrIVFiRDY4Oik+Hw8Rc0c//EABoBAAIDAQEAAAAAAAAAAAAAAAACAQMEBQb/xAAxEQACAgEDAwEFCAIDAAAAAAAAAQIRAwQhMRIyQVETIjNhgQUUQnGRobHBUmIGI0P/2gAMAwEAAhEDEQA/AKQVEkfWqWKi5B9aF6HJ4OpMlAmtcMk6Tes0PkpydrJfBCgJai74SaVo++Fgh3IzR5Jl4y9iYbM7x9qkH6exR2ze8fatkviI0PuQ+n0K7T90Lk2hXafuhW+RvJyo7hUbSfaKTqO4VGUn2izy+IhJcol0IQtI54l7pUS/RS0vdKiX6LJl7hJj/Z/cTtqabP7idBaF2jLgjR9spFRzT9apFLi4Iicl7pTBP5e6VHqnJyEj0u0vfXkFdpe+oh3Ihckgkqo5pUJCqOauy8DsTo9SnaaUWpTtPDtIXAOPZKbU2pTh/dTel1KX8ZPkdNSF+2lgm475UvuQDhC5dCsACo2YfWBSRUdP9oFXk8ESJFI1QyPklklUaHyU5O1g+CFSlH3wvBXuk74WGHcjOuSadx8lH7N7x9qfu09iYbN7x9q1y+Ii98ofT6FEHdC5OciiA9kK3yN5Cp7hUZR/aKSqT2CoyiP1izy+IiuXcTKsNB0f1srQ5sOEHMGRzWXB0Njmq4XL6L2ZteKaCN8cjHAsbo4agC48wckuqzSxJOIubI4JUZOOiasc0gugbf8Aicfc1NpehKtt2X07jyxPH6lq2CTa0LT2pYx/O33XXp+24Y2Y3PGEAuuLnIZnTyXMlqcknbMvt5MwnYW4tZKw4IsmucwuL2NGJji11iTmAQc7Kbj6LK052hH+58grL0dbwxyROLXgAyzlocbOGORz2gjnZwKu/wDaMY70jB5uA+KtlrMq91JFjzSWxijuiSvD8QZE4eEov6EBQ+0NnyQSOimaWPYbOabG2V9R4FfRTNox2v1jbc7/ACWFb9bQjm2hPJE4OY5zQHcy1oabe0FaNHmnNuL4LMM5SbTK/MeyVHp9OeyVH41dl7i6R7C9UnfSeJe6Q9tRDuRC5JFNqk5pxdNao5q7LwMzlDqU8TKh1Kep8faC4PEuhSFJqUtMckhR6lJ+MPI6KbM75Tlyaxd9TLuRI5QhCtA6VHVH2jVJKOqftGqvJ4FkSCSqND5JUJOfunyUz7WM+CESlJ3wk0pSd8LDDuRmXJNP0PkpHo/3VfVyl2Fxiae0QDYkZ4b89PVRz9PYtV6D5P8AAyD/AF5D/wAWJtZJxWw2eTitiXZuyLfYj8jfkvf92B+6H5B8lbbrt1yDn7lSG67f3TfyN+SBuq39038jfkrcvL32CKDcpdZsFjRnE38g+Sa7NYGOaA0AXd2QAAbjkp7a7ZXg9W0n0+KiaWhkD2dbYHFfVulvBUvJU1Cn+fgmnRTNvACpdbmrXVyf4WE63GE34g5Kv720hbUZZ+SnzFioWWIxC1hfPXkrpVSKo3bIampWQFowhgLhoLZ5DgjePareucwag5kj3L1vEx+OIEtPaubcBlqSoneKnP0p3G9tMwr9NFTjb2Nib2LLQTkwxZavUv8A3Si/cs/IPkmey6C0EfO97f8AZXNtXIdA0+qo1OVY2qTf5KxZp+CsHc+H9yz8g+S8/wBy4P3EX/Tb8lcqaYuHayPglkkJ9cerf67Mqt+pRjuVT/uIvyN+S43cin/cR/kHyV5ui6s39SLfqUj+5NP+4Z+ULwdx6bjTxn+UK83XLqfe9Sbl6mR767lxxwCWCJseA9rC2wLTlc+23qs+X0tVNDgA7MFwBBzBGtiOIyXzZUG73fid/UV09BKTTi3sbdNJtNMbTnJJUWpSlTokqLUrV/6GjyOnprD306kTSA9tNLvQPkdoXbIVpJ1R1T9o1SBTCp+0aq8ngWQ/CTn7p8kokqjQ+SmfaxnwQy90nfCTKUpO+Fhh3IzLkmX6HyWldBs/+HmbykefVrPks1k09i0HoMd2J/xn9Wt+SnW8E6jg1sFdSYK9XXKMB7uuCMO1F14LlA7a2i5oPVuLTzCKsLonnMbySQpmH9hvoqFvDvZLHgwyuGLW1rA24pTZe1nyxuxSOdlbvfJWPA0uor9sm6HW2mtZXNtgEYDS7M5Oz1GllbKd7C0FmAg8rELKXi0xHvOejv4r/opmqkw0DbZXPtWLT3KU0/8AJm7Fh9oaA6Jp7zWnza0+9VvboZ9NpQGsABcTYNAzFu0AM1UdkPeQ4hzhYHiUiD2m5nO1xc53N7nPP0T6jI8MbXqkNl07xq7NVFO0aMaPIBLx+Soc0rm07cL3Nz1xEKI2ft6R0uEPe4Z5lzrX8FpjjcuDnTzKGzNaDvJegq5uVKXQvJ16w39gViCVqnRZGXUkwK4ukriCQQULiAGm0JcLQeWI+kbz8F823vnzzX0PvGfqHEcGTH0if8188N0XT0H4vp/Zt03DEKrRJUOpXuq0Xig1K1L4ho8jqUppT99OZ9E1pu8pl3ol8j9CEK4k4UwqftGp+VH1X2jVXk8CyJAJKp7p8kqElUnsnyU5O1kvghSlKPvhJlKUffCww7kZ1yTMmivfQXJ/9gfxNPq0j4Khv09iufQbJ9fUDwYf6wm1nA2fg2ZdXldbrbmuUc88zOsFWNpxPc42a62edjbTmrW6m5pvLTg8VF7gZRvRstwgD3KJ3SY4ucGOcMrnCeS1PeuhYyje7XBY2NiLXtoldg7Cpepa9kTQXNBJBOdx4cFrWrVODW5QsVOzPI8ZaS52faAHaudQDpbipnaMP+CjtmeIFjzV7/s6MZdW30CZbytiio5nODGWY7Ccm9oizbHndYl0wcpJcuzoYM7xqqspW79OcEl8suKQDAB/EL5FvK+hV03TbHJTMOFj8hc2BN+N/FTBo2aFjfQJMkY5oq+ORsuo61VGWbRbIaZpffXS2QTTdqlc6TIFaPvHTRsgOFgaRc3GXDNSNLsyHq2uDG5tabi+dx55rctSkumjjy0zbuxpukzq4XNOuMn3KdbICm8QaMg0DyTtjRyWeTt2a4x6UkCCuBCBgQQhCAILfGfBSTHlFN+rLfFfP4W59I8uGgm//Nw/M9jfisNXV0C91v5m7TdrGlWV4oOK91hXjZ5zK0L4hf5HNRomlL307qNEzpe+pl3oHySKEIVwxwqPqftGqQKj6j7RqryeBZEgElU6HySoSc0ZcDhBd5An3KcnayXwQiUo++FJUu6dXL3KeU+JbhHq6ymtmdF9aXAubGwfxPBPo265sckIyVsy9ST3ZFy6K0dCUtq6Rv3o/wClw+ak4Oit5+0mA/C2/vKlNi9FkVO8PbJPj+8H4CL62wgEIz6nFLZMMuWEtjSbJpWVOAXGoz9FDN2HhHemPnLKfe5R9XQudk0Su8nPPxXN6jIXOmqjIwOw6gH1SRkN9EbBhLaWNrgQQCLG98iUOFnIIIHf/F9DIBsC9gPiP/aYbnNc2kY1pcbFw/5fop7e2gEtKWuJAu03F+BvwTPdKlayIsYSbEnO98/NI4rqvyOuBy2CU6vI8LqH3toi+kcDcOD2HO+jSrFI6zrJHb8WKnLcyTbIa6qXFNUyEyt7k0BbCQD+28k58beKsRYQbYnH2lMt1oxG0tJcDcnteOeqkJe/w9UQiktgkyH3kZaCTxYRnc62HxTjdCJwoo7uOQP9R5o3ihDm4b3xCxtmdb8E/wBgwBtM1ov2b6663UdK678kt7Hp73jMOuP1CeUJc7Nxva2XMnwTGB/byUp9HFiNMVj6ap+NxbF7oTQ0HI+/5pCe7CMVs8x3vmsuo1kdPHryRlXrs/4ZKjZJITWjaHi/uKcilHitGHNHNBZIcMhqiB3u2SKqIwlxbiaDcAEizweP4VQZ+iZ/7E4P4mfIrW/ojb3N76exBpAr45suPse30GjklHtMN2h0UVn7Bhf/ADFp/UKMi6Pa6MnFAT+FzHe4r6DNGk3UJ8Ey1eaLvZli1E7s+ddobBqGDtwTD/bd8AoWl76+k9pVJjGFtw45X5c182wvvK483OPqSVs02plnn7yqjRjyOb3RIIQhdQ0ClMxrntDyQ0kAkWJA42ByJWjbN6L6KRrZMcsotkcQaPaGjLyus2Y6xB5ELUuj6vAJzyL4R4duTBp7QuZrpzjKKizLqHJVTJml3CpW92Fp8SMR9TdTEG7rW91gb5ABTwXbrmu5dzsxu3yRTNi+SWZspoT26FHSgoaSwMYLkE8E2ftJrdGgeZCcbWH1LvAXUJJk0ljWl1gQMhc8sVsl5r7W1uowZlDHKk16L5+WPFIds2p1kzGG1nE5C/AE6qVMIAVCq9pVLHteBDGWm4u57/YbBo0upObpCja28kbrgkHCQRccrrf9kZcmbHLrdyv9hcjUeS1smAFrhQu8O1Oo6t9gQ+RseZtbFfPx00UD/wDJEBdYMdfxcz4XVb3w3oknDA0NDGvuALk4mjIl3MX8F0ssnCDkLGm6NSbZ7Bjz8OC8thYNGALMod76phc1kgLQAW3a1xAIB146rxHvZVvdZ0xtyaGt9wV8YOSTNcdJOXFFz3nrWxzQdrDdxxgE922rhyU/HM1zQWYXC2osR6hZOWFz5CSSe8SczYi17pYDCwBpOmoJGfsVE59DomWmpuN8Gpg8wPQKs7S2tGNoQjE2wBDsxa7tMXC+Sq9CSWuu4nI6kn4pmW54yO6L/laVCydRXLF08s1txBzABHgL+5cEQ+6B7FhVbt2VrQ5kjmccAcRl5BL7J3peT9dI8g31c4j0K0dDozWkzR4a9v8AaPU48sDiBcWxAjjztwVn60g5AeixCtkBqGm/BhBHlzt8V5r97KggCOV7G6ZE3y5lJpYS1Dkl4ZGSShRvEcp4qL2w0PliezC4sxAkueLB9gbYcibDisj2BvNN1gxyveOIc4m/qtL2VVB8QcND65HO653/ACHHPT6R/NpE4cinKvJObI+yHiSf1T8FMtl/ZNTtW/ZyrS41/qh5cnpC4hbhTqELoQBCbwZNLvusld+h+S+ZaB13L6S3tqLUtQ77sE39Ll817OPa9i1aFe+2a8HJLoXELtGw7dXbcue5PDtQO/LURO+apBVk3amcxj3conOB4dkh/wAFzftDZRZm1C4N+JRdJxSYmg8wD6i69rmmM6uXXF0NQAz2nKBG6/IrNdobccHWxOtlYB1hY+WHP2lalNSNeLOaCD5qAbuhDDUMnZ2Q2+JhAIu4Wa4EjFcHxXJ1uh9vkjPbZV+40ZUU2HdaqnbfqgAdHSOAPPjiJHtTLeilLInDiHm612Rgtqq/tfdeGcODjbFrYXz5hb9Jghp268mfPF5FSMLoY/rR5q4bIp4zj64OIuC2xIzIsdM1J1m4UNM+O77mRxDbm2YF8uatexNjRsZmwE8+fJas045I9ImLHKMrZQZ6YGR5YCG2FgbkgAW1OZTOCM48gVrj6KIggxsA8h71V2mH6ZIy12ANtlkDxsOWaSOTpVHXx6rpjVcEQ/Ycz8Ria4h8eEkeNjr7EvU7EkjiaC03tbMEenNXVlbG0AB1gOGa8VG0WBpNi7kLKqaUnZU9RKUmyn7IoTYjIk5WBBz5L1U7t1XVOY1psQRbLj4pxuZtUXlxjV2LLgXXJ9itZ2kz7xHsKWMUiqc3IxPb2780ZDTE/IcASvOxdgTPvaN+h/ZK1rb1fEInvOZa0uJIyAA4kpLcnbEclI0tsC27CQQQbG9wR56FaVmfoUPHZXaDY8rYAx0IJDXNxOa24ve2eqpO2NiSx5OjeLfwk/qt1bXt++31Ve3sqW9W57e04C3rl8VOPUexuSV2LLF10ZnutsaV8otG8ganCbepWy7A2R1cIbIM7k66X4JHdmua6liLOz2QCCLdpuR9xUsyrPgo1GaOqgo5IqvR7/yRDF0SuxeKDCAG6JQBMZdqWIa3UkD1Ke/SRxNlTBRiumPCLT3ZcXRKDxC6U5BwLoXldupApe/s9tnVTv8ARf8A8jZfPezj2luXSRNh2VUeLIm/me0rC9mHtLXoufqa8Oz+pNWXUIXZNhDfTH/eKuO4c5e8MJJDxIy342Ob8VSFb9woiJGSAizZBf8AQrjZ23HcxZHsbzupWdbQ0z/vQx38w0A/qFK3Vd3EZhoWx3v1b5meQEriB6FWC6yFD5O4l2SayYbSnwsKaRTOMYIcRdoI4+9QxWSL9o8h/wCexQ+9G2+pgBcbF8kbGix1LhfTwBTWOoeX2c6/sARvFsuOeJrZi5rQ5r7tte7b21B5qvJfS6CIvFtYsFiLjzS8FfjOQt5n5KEqn3blpfXn5p/slCuiW9yub6wVL6uAsBc1gDjZpIb28zrYG3FTdO51u84DzKcbbjlcQIc8u0k6eBzYxja4cyRl6quMUm36jeBzHS4h3ifaVCnZZbVF5IsbNI43yz8lJ0m1owXAOxFpwuDcyHCxIPI5hLy7IxydYHgaZWNvanfyJXzCWMN4Jw6IOiOXApDa7+rYXOFw0XJBtprqn9JFiisSG4hfmbEc1O3ApQejPdiandP9Je2QyFrm2c51g3FrcCxzGiucjADayc02x44zdjiD6/oo7eGq6jq3ZOxyMi5WMhIB8dFNvyHL2I/e7ZplpJWMIa6RjmBxvYF3E2THo23adS0j4pXskPWOeHMxWAc1otmByKtVRs0SNAkdlyA+K7T0bYWnAbjWxvrbmi3VeCb2ojXUljmoneqN/wBHcIYzI84bMBALu0L2JyGV0/G1mvqm04a7rHMdJwwhrCAbm/8AEOCfV+xHyWzaAOWd0v5AtuRjujC8UUfXMwSWdiZcHD2jYXBzyskaiuLXWz9VMwwdVFhdoB3lAuYHyWDgbWJANyAdCRrbIpthXfg87w7S6qnD74D1jACTxzPwVpdKSwF2ZsCfOyg5KZkoDJIWysuDaRgc0HS4Dhr4qanHZ9ihEvg5S1jb2s70ClIp75e9Q+zmXcjeJ9ZHgNBDFMSXdYJJOrsLDDhPO906Qi3J4Lkxs13kfcqFWdJNRSC+0NnVETf3kbmSR/mFgPaV7g6Y9nStIMkkZII7cbuPi26s6X6D9LILpg2m2OjEH7cz2EDkyKxc4+F7BY1G7Dm3JTW+O8RraySbMNvhjaf2Y290eZ1PmoVasMeiJoiqQt9Nf94oSKFd1S9R7YKR2Ntd0LsiQ0kEjx4FRyEjVqiGrVH0b0f1F/pbRoJxK38M8TX++6s1TWsjt1j2MuQBic1tyTYAXPNfL9LvPVRsLI6iZjSGghryLhos0X1sBwumLqpxeHuc5zgQ4OcS43BuMz5LOsL9Sr2Z9bCAcRc+KTqIAQfFNNl7dZUQMmhc2RjwCCOdsweRBuCEo/aR4ALMygg5YC2TTLnwSlRWxutG67uOWia7+bbdBs6plaMTxEQ3+HHZmK/hiv7FVKTbEgia5pDjhae0L6tB1VWSfSrZbixdXBd4tmR8MVuV1Vt8d42UU9PE1xvIJHSNHeaxreyfaQfReKbeOofkXBv4WgH11Wb74Etro3OJJIcCSSSb3Gp80kcinsi/2DhvI1rY+8UAZi67J2eYff3J3Ub4RBhLMUpGgALR7XOGXos83dJMAABNjr7NApmOEiN19f1OSp9q+B/Yqyu7kb0zOrqx7sJMkgc5luyDdzeyOFgGj2LT27deP8tvqVi25tS1m0ZA4gB7nAXNgSHXtf1Wv9Wcsil1U5457cUv4FUItbkBv9tuZ9JKywa0sdcDK+XEqT6N94JZdnQGU4yGluI6kMcWi542AChOkKsZHSuD3AOcC0Mv2iSLd3X2pz0SVDTs9rQQSwvDhfMXcSLjyKnHLI8bk/X+iJxiXY7VPCP/AJD5LLul/bszjTNuWNbLjAaSLuaBZxPMcPNaYwZrLOmeVuOBgIxNLnFo1AIFiRwurcEpTmkKoosWzd/6jqwZGxyai5u0+F7ZL1V9I02B2GKMEAm93OF/LJVnY0gfTggg+RB9V6qGfVv8ipTfk3LBjauiFoN8p4trR1BcHucwMe0jsljrlzQB3dARbktdi36hc0Oe17LjSwd+oWAwuxVUdubW+9aQ6IdW0eCuyNx6fyKIYY5Lste09/adrC4CR9uGG36kqt7jb7sO06oT2j6xkYjP7LRHc4XHmes10yULtcAQlVvd84q155j4t+SiLtNv0Flhiqij6M66+Ywu8df1CjqvaDgbOth8cre1ZxXvcLBrnN8iRf0RTyHs4iXZ6kk+9Z3m8UO9F072avu7UMfE2RpFn3txGTi05+YKm9VmvRPWSPoXh5u1lRO2PmGYsWG/EYi71Vu62x1std1sc6Sp7E3JGCCCAQRYg5gjxBysvmHpB2bHT7TqYoBhja8Wbwbia1xaPAFxsvomo2i2KF8rrubGxzyBxDWl1gTpovmPbu1zVVMtQ8BpleX4Ro2+gv4AD0WnBu2yzEmMUIQtReCEIQAIQhAAhCEEmy9C0hfRSMB7kx9HsafeCry+EAgXJz4k2WLdGe/LNnySNna4xTYbubmWOZfPDxFjnxyWjT9JuztROTxt1cmL0sufmxy6m0jPKLvYlt9KTrNm1LOcMnqBiH6hZLuxvC10TWPIuA0ZkDQAfBSW+nS118ToKNjmMeC18r8nlp1DGju3GVzms1sj7t7SFS2LsVw3NZi2pEw4nvY0cy4BUDe/azKiYGK+Ft+1piJIzAOgyULZdT4NHHE7uy6eRzVE1sze6aFmABjh4g39QV72jvvUyRlmIRtOuAWJ8MRz9FBLhF8jorvu+NbqKsTqdHY4sWiex1dQ0WbJKByD3gegKZUrGscHWJtwJyPnYKah23Fo6L2jCfeL/ql/7PKTK7foRUkTybuDyTxNyfUr1T1EkTsUbnxu5tJafUKx0Fbs8kdcJQM72BBvlY3DtNfVWig2tssG7ZcJth7bHWtlzBzy/UpZ55RVdDJTb5KId8Kwi30qa34/ioqSQuJLiXOOpJJJPieK2Bs2zpNJaU+YYPeEr/dyif3W0rvIt+BVH3yMOYND9JjUchabtJafAke5epalzu89zvNxK16To7p3aQs/le75plL0Xw/clHk+/vCla/E+U/0J6fmZRh5KZpt7J2ANJbIBpjFz5YhYlXGXouj4Pmb5gH4JrJ0Wfdn/ADM/7pnq9PPuf7MEpLgq1bvRNI21mNH8Lc/Uk2TLZG0DBKH2xDRwPEeB4FW5/RZN+zLGfPEE1m6MqwaCN3k/5hMsumapNENSuxeXeyB9iHFp4hzT7xkVG129DQCIzcnkPmvM24Na3/IcfItPxTCbdapb3qeUfyE+5VR0+Bu1L90WyzZGqZsfQ9b+zGm4uZJifBxfofZZXBzLlfPOwNt1mz3l0GNoPfY9jjG7zadD4ixVzpenBwH1lK0nmyUgX8i0p5YZXcdzE4OzRt+Jer2VVn/QePzdn4r5pV03v6U6iuiMIYyGEkFzWkuc+xuA5xtlfgAqWtOKDitx4KkCEIVw4IQhAAhCEACEIQAIQhBIIQhBAIQhAAhCEACEIQAIQhBIIQhBAqyqe3uvcPJxCeQ7yVLO7UTD/cd81HISuKfKJJ+LfyubpUyH8WE+8J7F0n1w1ex34o2/CyqaEjwY3zFfoFl3i6Wqn9uKB38pHuKWqOlh7o3N+jsa5wID2veC0niPFUJCr+64f8QsnY9+q0aVMntwn4JyzpGrh/nX82MPwVZQneDE/wAK/QLZbG9J9ZxMTvONqrNZVulkc99ruNzhAaPYBkEihNDFCHakgsEIQrCAQhCABCEIAEIQgAQhCABCEIAEIQgAQhCABCEIAEIQgAQhCABCEIAEIQgAQhCABCEIAEIQgAQhCABCEIAEIQgAQhCA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214290"/>
            <a:ext cx="4786345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000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Наркотичні</a:t>
            </a:r>
            <a:r>
              <a:rPr lang="ru-RU" sz="20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2000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препарати</a:t>
            </a:r>
            <a:endParaRPr lang="ru-RU" sz="2000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857232"/>
            <a:ext cx="70723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наркотичних</a:t>
            </a:r>
            <a:r>
              <a:rPr lang="ru-RU" dirty="0" smtClean="0"/>
              <a:t> </a:t>
            </a:r>
            <a:r>
              <a:rPr lang="ru-RU" dirty="0" err="1" smtClean="0"/>
              <a:t>препаратів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:</a:t>
            </a:r>
          </a:p>
          <a:p>
            <a:r>
              <a:rPr lang="ru-RU" b="1" dirty="0" err="1" smtClean="0">
                <a:solidFill>
                  <a:srgbClr val="00B0F0"/>
                </a:solidFill>
              </a:rPr>
              <a:t>найнебезпечніші</a:t>
            </a:r>
            <a:r>
              <a:rPr lang="ru-RU" dirty="0" smtClean="0">
                <a:solidFill>
                  <a:srgbClr val="00B0F0"/>
                </a:solidFill>
              </a:rPr>
              <a:t>: </a:t>
            </a:r>
            <a:r>
              <a:rPr lang="ru-RU" dirty="0" err="1" smtClean="0"/>
              <a:t>героїн</a:t>
            </a:r>
            <a:r>
              <a:rPr lang="ru-RU" dirty="0" smtClean="0"/>
              <a:t>, </a:t>
            </a:r>
            <a:r>
              <a:rPr lang="ru-RU" dirty="0" err="1" smtClean="0"/>
              <a:t>морфій</a:t>
            </a:r>
            <a:r>
              <a:rPr lang="ru-RU" dirty="0" smtClean="0"/>
              <a:t>, </a:t>
            </a:r>
            <a:r>
              <a:rPr lang="ru-RU" dirty="0" err="1" smtClean="0"/>
              <a:t>опіум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наркотики; </a:t>
            </a:r>
            <a:r>
              <a:rPr lang="ru-RU" dirty="0" err="1" smtClean="0"/>
              <a:t>амфетаміни</a:t>
            </a:r>
            <a:r>
              <a:rPr lang="ru-RU" dirty="0" smtClean="0"/>
              <a:t> типу </a:t>
            </a:r>
            <a:r>
              <a:rPr lang="ru-RU" dirty="0" err="1" smtClean="0"/>
              <a:t>метедріна</a:t>
            </a:r>
            <a:r>
              <a:rPr lang="ru-RU" dirty="0" smtClean="0"/>
              <a:t> та </a:t>
            </a:r>
            <a:r>
              <a:rPr lang="ru-RU" dirty="0" err="1" smtClean="0"/>
              <a:t>метамфетаміна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вводяться</a:t>
            </a:r>
            <a:r>
              <a:rPr lang="ru-RU" dirty="0" smtClean="0"/>
              <a:t> як </a:t>
            </a:r>
            <a:r>
              <a:rPr lang="ru-RU" dirty="0" err="1" smtClean="0"/>
              <a:t>ін'єкція</a:t>
            </a:r>
            <a:r>
              <a:rPr lang="ru-RU" dirty="0" smtClean="0"/>
              <a:t>;</a:t>
            </a:r>
          </a:p>
          <a:p>
            <a:r>
              <a:rPr lang="ru-RU" dirty="0" err="1" smtClean="0">
                <a:solidFill>
                  <a:srgbClr val="00B0F0"/>
                </a:solidFill>
              </a:rPr>
              <a:t>менш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небезпечні</a:t>
            </a:r>
            <a:r>
              <a:rPr lang="ru-RU" dirty="0" smtClean="0">
                <a:solidFill>
                  <a:srgbClr val="00B0F0"/>
                </a:solidFill>
              </a:rPr>
              <a:t> наркотики: </a:t>
            </a:r>
            <a:r>
              <a:rPr lang="ru-RU" dirty="0" err="1" smtClean="0"/>
              <a:t>кодеїн</a:t>
            </a:r>
            <a:r>
              <a:rPr lang="ru-RU" dirty="0" smtClean="0"/>
              <a:t>; </a:t>
            </a:r>
            <a:r>
              <a:rPr lang="ru-RU" dirty="0" err="1" smtClean="0"/>
              <a:t>стимулятори</a:t>
            </a:r>
            <a:r>
              <a:rPr lang="ru-RU" dirty="0" smtClean="0"/>
              <a:t> </a:t>
            </a:r>
            <a:r>
              <a:rPr lang="ru-RU" dirty="0" err="1" smtClean="0"/>
              <a:t>амфетамінового</a:t>
            </a:r>
            <a:r>
              <a:rPr lang="ru-RU" dirty="0" smtClean="0"/>
              <a:t> типу: бензедрин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барбітурати</a:t>
            </a:r>
            <a:r>
              <a:rPr lang="ru-RU" dirty="0" smtClean="0"/>
              <a:t>;</a:t>
            </a:r>
          </a:p>
          <a:p>
            <a:r>
              <a:rPr lang="ru-RU" dirty="0" err="1" smtClean="0">
                <a:solidFill>
                  <a:srgbClr val="00B0F0"/>
                </a:solidFill>
              </a:rPr>
              <a:t>найменш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небезпечні</a:t>
            </a:r>
            <a:r>
              <a:rPr lang="ru-RU" dirty="0" smtClean="0">
                <a:solidFill>
                  <a:srgbClr val="00B0F0"/>
                </a:solidFill>
              </a:rPr>
              <a:t>: </a:t>
            </a:r>
            <a:r>
              <a:rPr lang="ru-RU" dirty="0" err="1" smtClean="0"/>
              <a:t>канабіс</a:t>
            </a:r>
            <a:r>
              <a:rPr lang="ru-RU" dirty="0" smtClean="0"/>
              <a:t>; </a:t>
            </a:r>
            <a:r>
              <a:rPr lang="ru-RU" dirty="0" err="1" smtClean="0"/>
              <a:t>препарати</a:t>
            </a:r>
            <a:r>
              <a:rPr lang="ru-RU" dirty="0" smtClean="0"/>
              <a:t> </a:t>
            </a:r>
            <a:r>
              <a:rPr lang="ru-RU" dirty="0" err="1" smtClean="0"/>
              <a:t>амфетамінового</a:t>
            </a:r>
            <a:r>
              <a:rPr lang="ru-RU" dirty="0" smtClean="0"/>
              <a:t> типу </a:t>
            </a:r>
            <a:r>
              <a:rPr lang="ru-RU" dirty="0" err="1" smtClean="0"/>
              <a:t>пониженої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Синтезовані</a:t>
            </a:r>
            <a:r>
              <a:rPr lang="ru-RU" dirty="0" smtClean="0"/>
              <a:t> </a:t>
            </a:r>
            <a:r>
              <a:rPr lang="ru-RU" dirty="0" err="1" smtClean="0"/>
              <a:t>препарати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err="1" smtClean="0"/>
              <a:t>екстезі</a:t>
            </a:r>
            <a:r>
              <a:rPr lang="ru-RU" dirty="0" smtClean="0"/>
              <a:t>,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модифікаціями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амфетаміна</a:t>
            </a:r>
            <a:r>
              <a:rPr lang="ru-RU" dirty="0" smtClean="0"/>
              <a:t>, </a:t>
            </a:r>
            <a:r>
              <a:rPr lang="ru-RU" dirty="0" err="1" smtClean="0"/>
              <a:t>змінюваної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обійти</a:t>
            </a:r>
            <a:r>
              <a:rPr lang="ru-RU" dirty="0" smtClean="0"/>
              <a:t> закон, а </a:t>
            </a:r>
            <a:r>
              <a:rPr lang="ru-RU" dirty="0" err="1" smtClean="0"/>
              <a:t>також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в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сильнішими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небезпечними</a:t>
            </a:r>
            <a:r>
              <a:rPr lang="ru-RU" dirty="0" smtClean="0"/>
              <a:t>. </a:t>
            </a:r>
            <a:r>
              <a:rPr lang="ru-RU" dirty="0" err="1" smtClean="0"/>
              <a:t>Крэк</a:t>
            </a:r>
            <a:r>
              <a:rPr lang="ru-RU" dirty="0" smtClean="0"/>
              <a:t>, форма </a:t>
            </a:r>
            <a:r>
              <a:rPr lang="ru-RU" dirty="0" err="1" smtClean="0"/>
              <a:t>кокаїну</a:t>
            </a:r>
            <a:r>
              <a:rPr lang="ru-RU" dirty="0" smtClean="0"/>
              <a:t>,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створений</a:t>
            </a:r>
            <a:r>
              <a:rPr lang="ru-RU" dirty="0" smtClean="0"/>
              <a:t> </a:t>
            </a:r>
            <a:r>
              <a:rPr lang="ru-RU" dirty="0" err="1" smtClean="0"/>
              <a:t>виробниками</a:t>
            </a:r>
            <a:r>
              <a:rPr lang="ru-RU" dirty="0" smtClean="0"/>
              <a:t> </a:t>
            </a:r>
            <a:r>
              <a:rPr lang="ru-RU" dirty="0" err="1" smtClean="0"/>
              <a:t>наркотиків</a:t>
            </a:r>
            <a:r>
              <a:rPr lang="ru-RU" dirty="0" smtClean="0"/>
              <a:t> на початку 1980-х.</a:t>
            </a:r>
            <a:endParaRPr lang="ru-RU" dirty="0"/>
          </a:p>
        </p:txBody>
      </p:sp>
      <p:pic>
        <p:nvPicPr>
          <p:cNvPr id="5122" name="Picture 2" descr="http://t0.gstatic.com/images?q=tbn:ANd9GcTJDHCRcXfKBBpQdLiNrfPfYo8FkHiME1sQYvuAqg3qJlD1T0X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929198"/>
            <a:ext cx="2657475" cy="1714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124" name="AutoShape 4" descr="data:image/jpeg;base64,/9j/4AAQSkZJRgABAQAAAQABAAD/2wCEAAkGBhQSERQUExQWFRUUFxYXFxgXFxgdGBcYGBcVFxcVFxoXGyYeGBokGhQUHy8gIycpLCwsFR8xNTAqNSYsLCkBCQoKDgwOFA8PFykYHBwpKSkpKSkpKSkpKSkpKSkpKSkpKSkpKSkpKSkpKSkpKSksKSksKSkpKSksLCkpKSksKf/AABEIALwBDAMBIgACEQEDEQH/xAAbAAACAwEBAQAAAAAAAAAAAAADBAIFBgEAB//EAD4QAAEDAgMEBwYGAQMEAwAAAAEAAhEDIQQxQRJRYXEFBhMigZGhFDKxwdHwB0JSYuHxciOCkhVDorIzY+L/xAAYAQEBAQEBAAAAAAAAAAAAAAABAAIDBP/EAB8RAQEBAAIDAAMBAAAAAAAAAAABEQISAyExE0FRYf/aAAwDAQACEQMRAD8AnRfkrChVSFGluTtFvBeTHoWOGKfYq3DhPU2StSDTlJwTTKwG77skWU7WRaYTi083EWubqZqg5QlmM4/RHbwPr8VuQDsYNY0+7JinUDQlQ3j98EYRvW5GaOcRIsluzqTnYcVNrhGaI2oLLeaDFB8C5lMNq8FXHFKTahWvQxZh66HJRjypmvCMGGSV6Usa68K0qxYalRLwlTiLqJxCuqw4agC52oST8ZwQ318k9Viw7ULnbBVgruEWtln6rorm3H7Kuq6rEYkLzq6QJUHM4q6nD3toXm4tqrHuiPFca8xnvTkSzOLXfaFVbR1K4ah+Cciw5VqyLKsrvz3Iz73m6DUd45f0lKrECdFV1nAHJXFYfFJvAnTzXPkmXpPyTlN6r6LynA8rxOxulXIKdo4hVbKhRmV1rRi0GIKIMQd6rxUK6HX4plWLWliCVMVzvVWKpRS/O61qxbMxQ3/e5ddjAAqplQBdNfgnRYs241Gp4wbv75aKnY5Ga6Pv5rWhZtx0eiL/ANQdoFUNr3RRWJ1TLUtB0g/d6IvtR1nyVW2pxhcO0dfVa0LT2jeVw4gaE2+iq9gjXRFa5O0H/bDNvgpHGcFXh28gKXbjxutasOnGybD4IorFVjq5Gl1w13Ebkyo+/EDihHEnd6Qke0NzqhEuTaVm3GaqHtqTneiNcBqiAy7Fb/v7uhPxI5oXbt3Sve1N3JWJ9rM6c/5UjiDHogdvJmFwElAEFYn+NF15tmhF2k/D5KTWkjP1Si9Rs5pYx9lN1KcZlLVGtnP4rKY+j93TQch0oRQ4LxOyQci0ygB4U2uHFSOtPFGAVf233CPSrR/SYhwisfwSxqE5rwrrSPDkvAbylA871IE6lQsNwN66ISjXDOUXt40W9ZMbUKbSdAlRiQitrnemYjTWnVGbQMZhKs2t69ULgt+hh00P3eq42lmkmAnUplrSIunYh3Bs3IXnYpkemn9paoBwKCAE7iw6cS0iw81ztiNLIFNxi4HkpPxJyVupJm0Z0UjRdqfVQpcyuw7eVJ0UOKEGQmabTrlfNQq0AeG4pxAB4zhcFSMgi9g0HNQLBKkG7FHl98VE1nHVdcRNwvNeSbD73ISUneiU3EoQaZ/tTp05vKpoTLJQywb0Zo5oT6V8itBkA1qlLUFt1JvL4LwOw7KjVm+tvXAUP9KkAapu5xuGfVxVt0p0g2hRfVI9xsjicmjzjyXyGtiC9xc4y5xLid5Oa3Jrpw477q1w3S2IfUEVHlx4/JajB9M4pgBfUMDewEeeazXQTdjv66L6J1FodvU26jQadMixHvPz8hY+IT1Pk5T9L3o7B1atMP2HNBAI2rEzrCm7BvH5YW2oY1hFwBN8hz+Couk+tOBpVjQq1206jQ1ztppDYcJADoiYgxpKuvL9OHb+qcMOuajsbyr5uEbVaXU3Mqt0LS1wiBmQbG6AegwdCORWds+w7qtDWjMqXaNRMR0aGEXzMCQcxnwjihU2A5Q4b2kEeidXp7tWqfbzkF4MjQfehRm0z+30+q1F6dpVyEUVCdyG3xKZbGUea3GQrrj6e8phtMkWAKI3DakCVrAUZh25yZRQwaApgg722Qtje4JTwdAC92xOiia40PPNT9snTzTEJSbMTbkfvipjCT+ry+uaWGKjSOMoh6RJzKfSF7ARG5SIAEpR+IB33QXucSSD4J1GjCFUrtCU2iPv+FIvR2SfajMSuOxXAeKGRN5XmMAzHJCGGLPBdGKOiEKa65vBXsCNxLpzA4IZrnguBu+FEMT7TO0wEVjRqlBiFIV75Lxx1Zf8TsZs0qVMH33OeeTQAPUlfPWOM21Wl/EbFF2JaD+WmPUkrN4c3C68fjcuL2nVDRG5fU+rNLsaDGaxJt+Z13fH0XyXo4bdam3e4TyFz8F9Jo48jMZ3nx81quPK+2sxvTIo0X1Xe7TaXZ57ImPEwPFfMeq3WGlTxFfF40vc921sAU9ppc4/6lz3QQNloB0KtutDqtfDGlSAdtOBcC6Ja28Cd5A8lZdWwaGEpU8ob3v8ido+MmJ4Lrwzjxv+uN20h+HpquxdTFNYaFB22WtuA7aPdYMg/Zz2oX1TD9IydTe5idJiw0jJYnpDpjs6T6mfZMc6DPe2WzE7iQF87wnSZxLK1bFHG1XCQx1AnsqTi0loLQRsyYyAEbys9b5Lb8MvV99OKpuI2gCTI5m9o52jiunoGi9sCA3aBAaYBgh2TItMyF8y/DrpmvVwp7dxcA8sa5/vFoaNsEm7g10AHPMaJvFfiTSw2Jfh9lxDS3acO8O81rnt2RDjsjQE+ix+P3jXZsqvVmqDLKpcASYc1p5C2y4Nz1nJKOwdelc0drjTeNTY7LxYeJy4hT6G65tr0hWYXBneMvbs2YYc6TaBfhY3sVocP04xzdqzhFiCCDvggxa88ldD2ZttRzjABDr91zXNNs42hBzGqk9jwb+P2FqBVpVB5Tf4cFWjomg6uRTcwVGd5zGPh8ug7VRrDdtmnvCCY8SzkdU+2dFLs3nf471bYnoSoXEhwI/SWCBY/mb3gZIcc8osEk7o+uHAObaWy5jtoCQdruuAMA6CTcDMFRlgTcK7eu+yOBvBlSGIIa0ud2XaSG9qGscbgZEzmW/8hvTLNptnXIty8V0mDQW4K2Sg7C6QmRX0I9eRS1XEEWEDmZW/UTnsWpi3EKTaDdD92/lCdXGcgnehe3T/AAs7Fh12HESdAlXCcjAQva93xQH1yRY6ovKLB3t/chOZrMz5JY1YtMlTaXxr5I04M08NEVr7ZSkRUM8yiAuAy/lMoPieHio+UJIYwjRFbi96dBpgByGS5snj9+Cg3FTJEypnEnUhbDINaibI5obHN3I7aoFoXijs+Z/iHSIxQOjqbfSyzVE3W/8AxFwoe1jxm2b8F8+Bgrrx+K1c9Bv/ANdnDajnC17K4Fr66nMkT4cFgsJiIe0q/p9JbvvzTXPl9ainikzTx1xe1h81mmYz7hHp43jl9lY1lpRjAZBgyCCDMFuojxKz1Hq2aVQvwuIdQJ0I2hFzszNxawIPNFGLn7+Er2Jx4YwvIJ2bkDONdVvjzs+CxosJ0gWgbUvc0X0LiAC4AA6u04rPdRWPbXxOIrNcyrMd4EEF5c55Ajg0eK5Q6TZUJax4nvZA/lMbQ4THNPU8aQLbuPhG4SPSVqcrNDQYjFhlCpsgDZo1AA0AARTcYgaD+dSsV1Qx9QUHYfD92tiHNL3t/wC1QpsEvmPec55AH1CvnVw9paQYeHNsY95pF9RnmULoDAU8KHCkXd9wJJMmAIDMgAASTvO0unHnJLBZ7bLF9LdhhnPc51TsqbjLyC5zg33XEauJa0RvSHUvFU676uL7BtKq5xpl4qPqB7jsvquY1zQKfeDCd+UC6zfWqtWq4cU6bNvaftvDYkNZdou4TJgxfJXvV+j2OGo05Mw0uEA99wBdIMaui+UJ9YFh03+Lhw9dtGgwVyC5lTac9ga8OaGtDy0tg9+XZCxkQVv6PTDHNB2mmb7TXBzcyLEe8JB+MaL4P0FVGO6Rr1qga9rW1HbFQS0tbFGmCMiGtIsOC3HSPSgweAqmkNjs2bFICRsPNqcfuBfMcFrlwnqRS/utZhOs2Cr4qphWma1AuJllmljtk7LjkQ543TNpVyeiGHKy+d9QOk8RVourYioHl7oadhjXFtO0vexoNSSCLkxANphP478W8NhMS7D1hUDh2ZL2hppjbAd3u/Is4EwLcVy5eLbkjc5NZiOgQRdod6HzCRq9CbOQI5jbHwEKXV78QcHjHFuHrte4SdkhzXbIsXbL2iRxEwtE2uDx3+K43hZf4ZyY+pgSDMNdyt6GEOvtAf8Axj7/AKK2D8KxwyH3mlqvRAvBj5clbyjWxk2tafephvj9FM1KRgRHgYVziOhHZ90nK4+OzHBfPulevFOliHUw0ljO6XzILxZ2yIjZBtJmSDEDPc5/2NSb8aVobNmi1p/hRdUBnaMDkqOj1pw9T87WwM3GI+UJx2OYbtdthwsZlpByIha7wWWGO2YMpHGfkgOx5E3B9ClXYp05C25RAJyt6rHZJuqEmYlTbWPAIfs8XN4RG0+U8UxDNmxRHVOXn/KXFM558fku7B/QPvxW9ZZ+kQPsozavAJEVd/34Souq2yleSV1MYyo17S14BB+9FhemurNMkmmdk7jktPXxUKnr1JN104s1lqvV2o0WIclXGpTMOaVrWImzvut7v1nGUpdLRmnaPSc6q1rdE0njvME/tt8FX1+qoPuPLeBE+oRkQ9LpEHNEdjgQQciDPLUKmq9CV2abQ4GfRLnFvbZwI52R1v6C/wCzaQQ07Bc5pJH7RAaYIMCxzzhFb2oe07bXhtrkXDjTBkAAg7IedraJndrmqWPLRAtx1unqPS5AE5zfQc7SnbBi9w3TjqbGCq10xBdbvTG+AXAuiBunROYXp5rs4YROZgTtPa29to9wnx4Kkw/S4mJzGmUc0UvpvmWtzjKDYn9P+R8CU9hjW0sWNnh5idY8RKdp9IfXX13ZLDjAtEljiwuDgbSCHCoDtRn/APIMx+UJmnXr0zb/AFG94xIObm7MZGzJ7otIVqxpf+l4fthW7Nu2HbUtLgC7eWzBJzyuUbrBhn4qkxjaoYGu2ztbR2iAQ0SPdHedv0VLg+knu2toBsFsTv2Gudc594n/AIp/D4vI7o0nI/Ba/JYMjW9BVRSoU2E2YxoME2jvVIiAZJcctQsV1FBxXSdfE1QGuaXPDXjJ1VxYzuutDGTygblcYLHE8hORMT4pz27ObgggjeIIjPiV0nnzVeLO9Rh7T0zVxLYaymatQBlgduaVMDZiJDto8ivstLpHX3oscpmwP9lfPOh8JQoOcaLBS7TZDg0nZOzMQCTs5nzWiwnSeuhnlMEeeqvJznk5CSxqW9LHIkW2stIynfGqnR6al2zmd1wf5yVAzpMEic4GWo1+AUm4oOtbfvgnnlmFjp/rWrDrf1nOGwdSoCA9w2KZ/wDsf3WujWO87/ZxXynD4yg5oa5gsInXLXerD8ScW6pUo0hcNBqu3lzjstnfZtQ+KxwpkIvGx34T1oXXSrSp9myl7zgXO4DJo4kkOPCBvW76nU9rAYcnM0/g54HoAvkGNr9pVcb6x4ZZ6L7J1UoFmEoDIhgvO++Xiuf7defyLSnhjaW+KnRYQc2gbl72tzRBcTzXamJnX4Lfp58dc3UhpHPNRc4xZvIghBFUDKM9bLxrZyfDd4p1Y6HxpfjPyXHTNyPCVE1xoQObguCsYzBROQZYhArEwiVmO0PglqhdGUcSvPHQniD5pF8zkmsS470m5zty6Ri/Xmu4qcTquB28eimKm5K1JrVNo4rzWu4Loa7+lYtSFM7iVGrQnMNI4hEAOsheIH6lYlTiOhKL/wAuwf22VdW6rHOm4/7reoWpZT/tEa0cCtD0wtXoiuy+wXDeL/BAGLORkbxx3719DLTub5odXDU3iHMaeBA9FJiWdJm0HL1ERBBVjR6X7wyAjURcERwIiU7iurFE5As/xMjyKqq3Vqo33Hhw490+shGSpcYbpOZ4W9AZHC6cpYwLHuZVpe8wjiBbzFkWh0ys2X9JucLi7k8k4MV4+H1WNw/S9rFP0ekwsbTjVMxY3GeSZZ0lbM/XLP1Wbo9IBNMx43/fBOhpaXSf38NEan0tffwnW0fJZsY2deCnV6U2GOd+lpO8WE/ILXYYoukusZdiarrEbRaN0M7g+BPioYnrA3snki+yQOZyWXo1TC5i6vdjeV27u04yRPonBmo5rRcvcGjzE/NfbaFGwbIhoA7xgQLCCF866h4LbeHH3aQkEZ7RFgLaZ+W9fTsPRDQXO94zH8nTMK4+PtdXk55JHCWx3ZIi9tPElDdTMF0EwJNxYTAJG4mykHXN92szeVAuddu1AcZPGNY1sTHNdb45jj2epu2siNxGz9borKW8MHGJKTeCDERFgALx4ZAhM4THkt2YExntX5314LleGGcjBpgZ319wCPiiNw0iYlQo4yN2+zv4UvaWH3s+X8rOQshVsJhV9euDz80WoScyfkhVKjcpuOC88rZB7LZylXtPAc1YObzHkgnDee9blYsJtqkajwU/akf2X7MKAw0/0mLEW1joTygLoqnUrowZ3qYwxtcpSJrNI3rjavAopwTvDndc9lg+9HNPtbEC/wDVbxHyUg/cfJSYGz77SeCYFMauKsBYXyJ+/Bd7MnUiNxCZFNn5hPMyou2Rk23BV4nQW0+JPMhdgDd4ZorWToW+DSul7RmRzsFYpQQycr+KBV6FY/36Y55eZEJ81mE3c3zU21GcxwaSPElR1nq3Uprr03wdxIcB4i+iRq9W8VT93ZqD9rpPkYK2Tmt0AEftHnko7J/WfJv0SzGEdj6lMxUY5p4gj4pqj00Dr5rXOMiCC8boafQwFX4jq3Qq/wDb2DqWyD5Du+iLxlPtX0+k8rrvSfSM0HgHMfMKGI6kuB/0qvg8ET4i3oqrGdGYimCH0yQbS24/8VnoN/pRj1J1JzpIEtYAXHQSYE+JS21Bggg8UbD4ktJ2XOBIjuki2R2r5QSt46XlMfTfw9ptGHYYsX1HObeCdrZAjPJu9bGq3ayGzrr4fSFhfw+xYDKtD8zHuLcrtmCeMFuX7luMNkRcbs4te+4L0+P+OPK77coVbTB1bDmkTBLTE3InIjOZUnsvnBA+vDOy84kmx5jf9fipVAIgTMaEQM5jdrqusjAT3S6XRYjhYZ5c0B9IsO1AGyQZnWNx8fO6KJzN9nPeRlrxQcbVESDYCSTujXeQB6rPKbLTFg6qTYFvC8yMxYKLnkHN/HZ2YHm5cwlXbYyBYtaR3b5DKc1yq+Ddx57ESvI6MpNPeJ+/VQIbopioGi4jgLn0UnFp0PlC4N0o4ECzWxlJMIbuAaN+ZTXdG4+MqLnA2BASMAYeA5CF0uJiO7zE/NFAEZSfDz0U2NPAcxZMqwsWOtcnkAIXSTxF0dzrd5w8IHzUG4xu7a3xb+0gEYY7ybqDsKQm3VxnsRzsgvvnAH7S6U6sLHD8c0M02g5TykpnsP8AK3E+t1ws4n0TowtsibtGWufkudn+khvJs/FHLTo36x5IUkaxbl8UrE2sGt+bTPkuim3gP9olBa9xFnAni4geQC85jtw++JRqwyKgGoPjHyUxXGglJxGdju/lSbJ08z8lasGNYnRnrl9V3ad68fpCGRvt4j4KLmM1gn/d8kaRBUOpJPOPQWKm/E2iTfQOI/8AUoO2Bo35+ULwqAct1o+AVtSfaa6cRPqbqL3N3AeHzXO3A4eAy81x1douDcp1F6lNtSzg1/MT6uVb0j0UynRquYwNJaJvMAOBIAvGQVy/EOOTjy2Z53K5iWlzC0xBBB2jGYOipUyvR+PdTqbbDsuDi4HgbkFfRurfW5tduw6GOgDZk94zcsPIZHUr5fXpupv2HZtyOhGh5H5KQrXF4IM/yD810nK8XPH3ag4W2riDIBgybzfMi2aH3QbZEWkQS69jGZmYXynB9cMQxuz2hc2Z7w2iNLHPwurGn+IWIaBAp5EElpk87/Bd/wA0+DH0XFUhYbUReLwABOQFhmVh+tnWBtqFB+1twHOt3QSO7Orjed0LP4/rbXrCHvgZwwbI9LnzQ+rvR5r4qkCLNd2jrwA1l78S6B4rn5PJL8PGPr9SqwtaKjGAtlo2Wk7TQbF2fe3whvxVM5NMcAR6Fq57FF4JEWEmOKFVowfdceQJHmuEtdcZgVd4LeJH3C9M7+BvCHQrMBmI4mUb2xs218fgF52kGvEwCyTy3cF5tOdZ5QR8EwH5QPRddTJ3jgDs+akEcL97UZ8F72dw3eUnzJUxQcCYPOb+plSFN+UOO+S0D0+iUE2iRo0HWXj5ArrtkRJvuufgEwWPOQEct3EqRoO3HwEj0SggwH+vqu9iJsXW0tHwRG9HkxIHjl6ohwsXloGpJWoijsM3MgW1B+whVHfpDY4u+gThoa7bIjVpv4zZedhRnA5y0A5ceKWSRO/0ZJ85URiXTGzHO3zT/YtGcNnx8JA1XWUm3DQ48mu2fNM0K6oXaz5+iWeyTdwmN4n1V0aO6mectPoTxXnWtAEfqaPkQlKL2Y6D1N+JiV44J/Dyt6kFX7Ijux4zGummSG4GdI3WPxHzUlH/ANO4aScvmo+w5xAE7vkCFc1BP53Dg0NaPIg28UAubkNom49xx9Q0hIVowkZuHkR81NuFP6mzy/8A1dNlp3xzgfFAaZNg15G4sLh6iPNSDGGOrSBvDh9ZCIMOBYbXnJ9Vyq8j3gG/5OYD/wCy8zDl2ls5D/o5WIShh9x8wQPQL1Voudpxk6kR4Q1ebS2dY/5H6oTWOO/1uN9xzUtJdJYGnWbDmkO0cGkEcLgSDuKy+K6MqUvebtMH5gDH1atsMORaPQ+kgLnY6meEZ/8AiSkMC2oDkT8Qpufa5K2z+hqTzJa3xp948JsZUXdXqA/7PjsujS13KDH0KJqWpgk66xxJiAF9A6o9H+zAkAvc6NpwaS50aXIAbfJcwuGa2zdlg3BvwEif5Vzh6jRYubtE8AZ4AnesmLRuLeQO7ExYuM8bbMDPehGq43Jjlsn11QauLHH/AGB07vygoW0NC8D9rAPRzJlLWqClTAE3J4RpzITrBbNzd5tOm4FVWGJNydysqJy5rztmaVJuj3eMk/8AkLeCPTw4FjJHHadv1yQOzJ/M7wPJMtwgAFyb6lSRJjIU2jXj6wiU6oItBvoRCLToNi4B53+K64DaILQYO7kUoE1jo63EnNRbaw2idRtT/wCxSzOkXOqlkNAE5BWtLDN07sj8oA+V89UxEyycy4aRG1nvgFEp4b9IjLK3mLBPupFojacbDM7+QC9UwWu3UF8g6APK618EpF2HqC4M8CG/EBAqU6hu6R4t+AuU8aUZF1ifzO8ze67hahcLnLdA+CcCvGFGW2R/jtwc9YhHb0d+qSBvBMXTpbtGJcOTiDmdZ4BSb0ZTmYJJm5cTx1O9R+k202kwGvtrsEDzm3lop+xi9jzNviSm30gAeB+i6cDT/QBF7FwvfcVoQoMI38xBjIAEQJ5wUIinqx1tSwwPEhMvw7SYLWmAYkAx5ojKI2Z9LRbK0JlWE9lugB8QfLf/AAoubI93188p8uCeoYbbE7bxnZpga6QqyljidqQMwNd3NIcOBYL9mwb+78w1CdhZnugeEf2rIUQbx9+K6cO3dohYqDQj+h880AEg2A5mQByAYQfNWjaQzgW+q692SgqySbhx8GzznckqzmE7JIJ/SZ9AVePdIveN/il6kEZC40SFQcINGcsoGeVuCGWEWk67xuzDbJl2EaReTP7j9UuKIbYWHNST2XH8xPAm3oJU9l2kD/G49VFrLx93UqVIGJEzPpGW5BMYdpbcvm2rW/IRvTlOszIPEkaCPXZiUKjhm2MXtv4Jim825FCHa7dUqHmZjl/KGan7z/yj0UXUpE7R1GkfDil62Fvck843ngp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6" name="Picture 6" descr="http://img-fotki.yandex.ru/get/0/65435673.1bd/0_871c8_6e6c400e_X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4857760"/>
            <a:ext cx="2428892" cy="1700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28" name="Picture 8" descr="http://t1.gstatic.com/images?q=tbn:ANd9GcQJwwtlf-er74-0O-NXqBZgEpNpZzqgDvMOLhtJ37yyN0SH8o0e4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4933949"/>
            <a:ext cx="2371725" cy="19240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eg;base64,/9j/4AAQSkZJRgABAQAAAQABAAD/2wCEAAkGBhMSERUUEhQVFRQUFhUWFRcYFB0UGBcUFRQVFxQWFBcXHCYeGBojGRQUHy8gIycpLCwsFR4xNTAqNSYrLCkBCQoKDgwOGg8PGiwlHyU0LCwsKSksKSwqLCwsLCwsLCwpLCwsLCwtLCwsLCwtLCwsLCwsLCwsLCksLCwsLCwsLP/AABEIAMIBAwMBIgACEQEDEQH/xAAcAAABBQEBAQAAAAAAAAAAAAADAAECBAUGBwj/xAA8EAABAwIDBQYEBQMFAAMBAAABAAIRAyEEMUEFElFhcQYigZGhsTLB0fATQlLh8RRicgcVI5KigsLSFv/EABsBAAEFAQEAAAAAAAAAAAAAAAUAAQIDBAYH/8QANxEAAQMDAgMGBQMDBAMAAAAAAQACAwQRIQUxEkFREyIyYYGRBnGhwfBC0eEUFVJiscLxIzM0/9oADAMBAAIRAxEAPwDMw3/LhajWlrC0tdLQSAN4SYdeYLvRVWYYlsGsToN2nGmdyIP0V3DtFHfDmPYHNIMMlswQDLZ1KzxXcZAJdJHwhx05BA53u4u4Por+ErT2f2ea9wMmxADnnfcOADR3fOchwVl+z4xTdy4Y070nUyJ6qGy6NWAA0tgg7zu7l/bmfRb+HwwzFyczxKiziIBfunDbZKi3JOWIjKZBgqbqasSQAyyE+hLSAYOhiYPRWnCylTpWSukVmh2Ibm2m8f2uLD5OBHqn/wBxcPipVR0aKg/8En0WhWrNYJeQ0czH8rLq9oKbT3QX+g8z9FdHA+XwNKxTGCPxmymNuUdXhp/uBYf/AEAiVdo0yw/8jCP8wfmsqvtmo/JrWjpPv9FW/o3PMkX4wB7BEGaTK7xGyESahTsPcuVu4CiKVMbxAc7vOkxnkPAQiv2jSH52+F/ZYX+1u4gIrdmt/M8Bam6U39TvZM7WnW7rB6lbD9s0Y+Kf/iUBm26QnvOMkn4chwHJUmYClq70RP6Oh+p3krf7XF1P56Kg6zNfAb+eqt/77RtnYj8quDtJQP5j4tP0WUcHhtHu8Wj6oVTA0RHfzsO6ou0uE7kqDtTmedgfz5rebtmicqjfEx7o1Mh/wkHoZ9lzJ2S05PHsgu2S4ZehVJ0Zn6X+4U2aqQe8z2K7OnhmtnihOYVyTauIp5PePGR5GVZp9pqzbPa146bp9Leizv0qZvhsUVh1qnODcLcfh26tafAJhh2H8rf+oVLD9paTviDmdbjzH0V2lVa67XBw5GVgkiliw8EIzFVsmHcddWaDQBAAA8kxaEPfIU6dWc1VdXXUt2Oi5J+KBc5sfmMLry5UMbsNtU7ze6/0PVO0p2usqMkUgTvSDMFpgjkckbCV2kEibiOEOtYqqOztdrwWtEZO7wuFfZsd890jzg+IVt0jI3YhWaLH/mkf3ZW0E/REp025fEeX3dWMPsbWo4uPCVpUWtaIaITcSqMnRYx2O43DD6JLac52iZPxqHEVyrmQi0ICVWmSRw1Rm0QqE90NzRNlYp00zAiwmTFQ3VJ7LKVSo1jS55AaMyVze0u0rn92iN1v6j8R6fp9+i0wU0k5swevJZKiqip23efRamN2lTpDvm+jRd3lp4rGxHaKq61Mbg45u88gsx7N0bzgT6knqUYP4CMr680fg02KPxd4/Rc5U6pNIO53W/VMMO5xlxJPEmT6o7MM0Z3VfeRGlFWtsLIG95JuTdWBWDcgkcSUKEoUrWVRcSpb5TObMckgnlPhNcjKUJFqmAkSpKu6GAkeaVQmLJnZKN1YBsoB05FTbWKr0G7u97cBGnqpU2mZJm/oqweq0PYATY4VtuKdxT/ig5hBD0oVlgqLkKVTDNOSr/0rmGWkg8QYPonqOjJSp1yFBzQcFWse5neaVcwvaKoy1Qb48neeRWzgtoU6vwnvfpNj5a+CwDuuVerhYMj76IXPpcUmW4P0Rql1uWPEneH1XayiZ3Ga5fZ/aBzO7Vlw/V+Ydf1e66PDva8BzTLTqCufnpZIDZ49eS6umq4qlt2H05q1RxCg5sukGDx+qJRpAIzqazLQQhtxZHxDxGStU8S06qmDeEN9Pl4iylxKHAtTebySWcKQ5+aSXElwrLe7grNIKqQiVsYyk3eqODR7ngBmSmAJNgk4gC5Viq0TbJZu0tuU6Vh3n/pGn+R091j7R7Rvqd2nNNnH85//AD4X5rNpUUapdLLu9LgdEArNXazuxZPVGxWKqVnS89Gj4R0HzQWYhoduggkZ8kXEVNwafysnA4TdqOdMk8Ba5nxRoDs+FkYwgrQJ2vlmdnl5la9WtNlFqG1EBWhDiLYUoUmlVXYiTAOseXBWKb5SDrp3xuaLlGCd4soByg6qpXVIaSVOm7ipb90MFV2PIcZNrRbJQLrK1sfHcq+xyjUqxmg0Nb6n3RXqQNwoOYGvtuFBuJBkC8KbrhYGN2pDyGjIEZxnqPJX6FY/hi+9aZ0ssjKpr3Fo5IzUaRLBGyUiwdsDurgzz6pbsiECnXHjmRqrDFoFihkjSw5VGkQHVBwgk+6tYao4tBOuWljlISZmUVxsmY2ysnlD8Wzj/ZMWoMJXQTUDcz0nmpF3VVsjJwMotOvnrBhHZiFT3uVo9eaJTySBunkjAyFcfSDk2Dxr6DpYbag5HqFXbVIVgODk0kbXjhcMKMUr4XcTDZdZsrbDa2Rh2rTn4cQtVrl5wWkGQYIyIsVvbM7URDa3/cf/AGHzC5yr0xzO9HkdOa6+i1hkvdlwevJdQ8jNIQqkhwkEEG4IMiOScEi8oOQj2EcsCSGK6SVk1isyrDQS4wAJJ5DNcbicWa9Q1HZZMH6W/X59Ftdrcd8NFp+LvP8A8QbDxInwWLTbH35LotLpgG9q7c7Ll9YqzfsW+qk2kpVqoptkmOZyRqYGaxdqVZdBuOGdxkjDjYIBAztX2OynVq/iEGSrDAqWH1OhjzVsFJqulFu6NkYFJ5sYz+aAa4E8s1Wq40SRmRB8efuovka1PDSvkOArlEk3NjaRz1ujfiwqLsaARNgRM6cgivqgmM+h1zTNeDscp5ad4ILm4Ks16ljeOecKsdr0xrPT5qVarpEg58gsGm7dcYDTycN4X4ysVbUuhF2I3oWkRVxLZQbDOLc+vPkreJ2o95Bb3QMrqJ2xUjIX11QHt9b2sM9NAoVGj0GWR+/kgYq5bl3Ecr0D+zUfZtjMYsNv+1sYDaYd8RgnTQEfVaFWo+26AW68fBcs6n18PZW8HtM0+6+S0+MInT6hfuye/wC65TU/hvgJmp8/6T9kfaGyCXSyYIJM31yEq2zD/h04m7RedRmfZSo7SY+QDlBFtOiBtLEMm9zFr5g55ZaLVaGMGRtsoT2lfUuZSzA93yz+ZVmmJfvAWiAZ+St0zCq4fd3Ru/DFgiYjE/hsk3Wtrg1vEUDlY6WURMGb2A5owPkpOyss3Zu0C+d4QZ9Isr7nqccjZG8TdlVVUslNKYpNwh1DHNVqpDhDokSRnprCc4nem2pHl0VSu+Gn9ZkDw4eSg94t5LZTwO4gNnfn06o/9QRmJ4R1sDPJGpVDJnl+6oYOrNiZMwdBrPsj/wBQA7dGefURooMkFg4lXT09iWBufLp1Vr8UFRZVLTnZBY6Sm3rn0V97rCYgLhajX7wzuoOYVRwVWHEafNaxEhSBuFlkb2brFNgtpVKBlpluZYcjx6HmuzwmKZUYHtPdcLfMHmLrh3NWl2bxxa80ps+7f8ouPEeyDalSAt7VoyN10WkV7g7sXnB2XVmiEkEOITrnLrrF5/UrmrUfUP5jbk3QeQCMwff3yQqLO6PvkrLGru2NDWho5LzSeQveXHmoYmpDSsLf/VfmtLa9WBCzHO4XUXFa6Rndv1RmVAFN1bLgfoqFappmRBE9c1YY4ccpmVVx3NlsdAAA4pY0tOZi38WQQ6XbhHPeGR4+cKricTvOMi3wjrxRadX/AIgGxOR9UPNQ0vceQXQx6fIyFgF7uwPInN/4O6bF1g4kW3W5cMv5UMLityY8vbJKoN0Rz5HxVZtSHOIy9NEIM73PLwcrsW0MLKcU7mgi1j+61G7UbuEOkk6aeDuCptA4gCDe5JtYeyC8yJNpy+9bIVMRB0m+alNO+YDi5Kui0+Ghc7sv1ZVym0i3HzNuKlUqBoPXpb5pF4jO+eXqPNVCC45CPGeuayhFSSArJrCOM+iT2zPRDZS3c7SOF+cpncgBNvbUJx5KLtsqNMuF26c73Rt11jw18kNz7yBMZ8uvNFY8kwONuqlcqoMb6qTa7wbE2y/jwUsTiTUNzlkNOajOhkm/3H3khuy6Wt8/vRSEj7cN8Kt1LEHiUtHEOdsolDFFjrXFpvNlt0Kwc2RNxPNc+wT16q/s/EhtjaTroiNDU8DuzccLmPiHS+3j/qY294b25j+Fo0mxlkMkOrTBznO2iGMe0bwN44X/AIVeltQkjeAA6+qKPqIW2aSuUg02tfxSNYcC99vbqj/0wYe6YBInyuoupy+eEQUdzp4Qqb8XZpGckffkpP4G4PzTQdvIS4b7E/Pr7K01+ehUXPhDbUBBM29lF7rjn8grA7CzmLJwitcAtfB1t4LB3p8ytLZdW8KxrrrHVRWF1ouagPJBDm5tII6z9QrTggvb99VNwDhYrHG8tcCF3GDrCpTa8ZOAPQ6jwKdcLQ2vUptDWmwmPEz8065h2mSXNiu3ZqkfCLpqbLeARmhRpi3giBq6u2FwbnZWD2gfdqof1EEA6rQ7Rs+E81hGpfosEz+ErqNPhEsQx1UqsnqHehhWqVcbs6xJ8SQq9QajNNhSHBzRZZuItfZE+zEkPEcAEZ6dfRRrtIc6dcvD9lKmGtDd0XNzJzj2Vl9ORDr8T0VbEOaLXgWbBtnceyw1EZjDvP6I5p9QKh7BfLSb9DjHrzsq9STMZlFpUshp7TnPFCzucuVrxZGo1gGm871ri41kX5eqGnZdMLcV0Ks+wnw4DJGY0Boy5/RRLZykweHryRHHSYPDNMVNrckqBpkmSDb1UTXYM7Zcik6qBa5J4ZkkKtSbe/nGWScDqoOfbw7qVXET8MgcYPjHJMzFA2BkC5BjxhXHUSItE6m0+KCHMFnEdITghQLX3yVYoPBaDuwOETbik8kWEGfHkqtTCh0nfdyg2jwVjDUy0AxbS+VvVRNrK1hccEeqlTaHTPnmOiJ+GPH5JqTbxYe8wYUHt4kyfM8QFFWAWFykQdRb6pqgt9lC/qADB8PYeKOKYImb8OUZz8k+yiSDeyEwcTnzsi5yAY5qviHgCYyjITkjURIka3lP5qAsTwq1Ue9zSdBoM+pQqBIaARM5coKcNMfvzUajBfKTzy8fJXNqX8XETdY5NLg7IsY0Dnjr1T0akuP6RNshw8f3VipUuJyj34eqptqhsC30BT06hMjhkisE44R5rlK7T3doSQBYY8xtf5/urFJ0uNrCwV7Zr/8AkWe98DX6c1c2MJqeC2wytceFpugNfSSRxF722B29Oa6Mj78ENw+SMoEfJELYXK3VJ1MJlN7bpKvhC1iRWmsspAoGExEhWw1XA3CyP7psVkbew29TJ1F/quXaG3nM5dbLva1GQQdVwuMwpp1SwC826HKEI1Jtm3XZfC1QDJ2Z+fohuMkZzmOFrEz1VqkRFgEBjpyt146pnDdi4ucpy5lDYKwNPfXV1+jmRo7E28uSI7EHjDbx4Zgqu8l8Ra1pUxRaZ3iM54hMDBuZ4GfRZpKhz75widPp8UIbZoBAtf7qDmmIMDMZe6LSYNIy9YuE7g2MvGbZcPIqTO6bjS2njzWclEWssUxZH0HqgzOhN5PrqrzMPOcATnpN4HKYVR9ODIBg/NMCk9pQqDY14zrFskdrG8+XlZVX0S28z+6mKZ5gG+evP1UiLqppsLWRG71ySIjglu7xMi3GfkpuiBfnEeso1Bpz4kk8uHzTXsreEE2TNoQAIt5woknLW3lHoil27xifpdEY0RbU/cqN1cB0QX1YEH215KB4weU5xxVmpSt18rIbxw8ZTBPa5yqbMzbiDr18URmGAM6a3UKrS0gyLnLKIH7IwqB0RoplUNAJtzUKlMEa5ZIQcQ2ADY2OoHDnmrZqEAiQdckGpUaSQCCPu8JgUntF1Cjio1z45g8R96qw+s4DuwcsxI/fVVqjGnThlbx9lH8NwEiDwmxF9E9goXLbqDGEu7xnnzjJXHugE5EQg02RHWZ90nPz5XhGIGhrSOv7LkKyYySNIOx+/wCXVtzgWEmZLgQdI1ELV7O0Td3QLDZULmgboE2HO/vddrsvBbjAPPqpaXEbkrH8XVjezYwblH3VFzVY3UOoQAj6854lnOddOmqOElJVrWG+S53Ye29/uu+Mf+hxHNdZhMSHBcV2r7K1MDVkSaZMsfw4Aniruw9tb4g/GBfmBqPmEPo6sOFijmqaaCO0jXZQsTtDsk1G7zfib6jMj0WrgsQHBWXMlEpY2yssea5ymqZKSYSNwQvOaeGJMyczmAEqtOCcr/fGy6LbexIP4jATq5vzAWG2XHx8gfsrj6iB8L+Fy9t0uvh1CASRnPMcwVT3hcHKx+4T4dozaLGc/ko4oAGDIJ9xx4aqVN4Az8FUdlvZ4jfkib0/RMahtGg4pVTIEDIxIF88vRSiGnmMlGysDrnCMHefyPFRpCBGeXnzSoUi637yishpEzEH2N+oMaaJlMXOSg4m0DIzfy4JNOfD75JnwTImLST9yVOo2/dNoERqIn7CSa+SUJjmixBkZSJvN58J8k9N4JIDra+OWmVlMgW5m8WOVwU8Qfb52+aRTNBCeq6bcvXySpZ5mCIznl4J3N3gTFjEcxy+vNP+CDlIvEZcOCZWZvdK5NuNpNpPHkhuESM+kacEZwBmCTF7m86+qVKAQDnNwLEm3qklglBbh94a5Ec466ID4YDHAZ3vxkLRrmSSIAOgyA4DyUWYI1DEAWHeN+WX3mkHdVF7MXG6o1TLd4Gx90NxDQMp6KQpgGNYPLIqT2jdPhHHwU1Tki6gSWkEXvp95ZIxbqeOXJVaka/T+FO/0/lKyYOAuiutllM8Y4BCeZkhE3pHP5cFo7G2C6q4b1mCJ5ngFvpXPkPAud1VsNKwz7D7/wAq72e2NJbUde0jrf5e66d1MxYx6+SnQw4aAAIAyT1XQF0cEAiZwry2v1B9ZOZT8gPJCc+AszGYsAEkwBmSpYzGwCSYaM/vjyXJbRx7q7gGgxPdbqTxPErPU1QjFhut2m6Y6odxOwFbqdoTJ3WiNJN/FJamD/02rvY1ziGkiY4JIH/Wu/yXXihph+kL1HaeyKeIpup1GgtIXiHansxVwFbXcJlj/kea9/DVS2/sGniqJp1BIIseB4hYIpTGfJWubdeQbA22Hi9nCN4fMcl12HqhwXnO39h1dn4iNM2O0c3gV0OwtuB7QQcviGrT9Oa6mjqg4cJK5DVtNI/8sYXVPpSuf2v2e3u9TseGh/ddBhsQHBGNOVsmgZM3hcEFodRnoJe0hNj9D5FeY4ukQYcIIz9Tqo4TZxqmw3Wj8x+Q1XfbT2MyqIIvxyKxquy302kRLNIGQ4EIJ/bezdd2R+brvx8VtqobMs2Tnf8A4+fzXN4rCCm+G8Ad7xvllok2JBMc59PBDdUlxLhZ0jm3hHkp0NJ1z4W/hCpiC8kLtKBrmwtDjc8z5o1F8EEamP3Uq1OWnUtvbhrvcv2QKTrm8ffNO905Rzi8+KosiNxZJ9rxa4ym+QCI1oAiZH5ZvA+4UCwnuzYXOXh6pVWZST4dNUlEXBun3r8CRkI+51Uy2R3jfLLMRAVUyCO9ees3vmrpF7j+YTkJNPFcIbTYgTA+yUnYkeBgA8kVrNbcud/4UBRBjIDXXzTYUrEbINNxmQLdItxCI4zmTJ8p+ad1JxEiePC3FDw9U66csuKdLGymHkCDYa3z4SlRxLmO7kgwQbfcqNd+8Yba3PMa9beiakINpPHlnZNZQJJwhOkknLK3PUnxTCkInI6/RGqXNhFtD6lDLIyPDmeVlIKsixTCmB3naRP7KFaCe6CRpNvZXMJsupWMBpjU5CYtPFdXsbsu1kOfDniNLDoPmt1PRyzG4wOq5/VNepKBpDjd3+I39eixNidl3VINQQ3hq7rwXZYfBhjQAIA0VplGMlGo8BdLT0rIBZvuvKNT1efUX8UhwNmjYITzAWNtPHhoJJgBH2jtANBJMAZlcNj8e7EVAGgxMNbqeZ5qqrqhG2w3WrSdMdO7jf4VPHYx9d4DQYnutHPjzXpvYXsGKLRVriahuB+n91PsJ2EbQaKtYA1TcD9K7UGDC5OecvK7tjQxvC3AUDhwkjeSSyqSDTCM5lk7WwpubZOVErnu0nZWnjsOWOEOE7rtQRkvBNp7PrYKuWOlr2mx0I48wvprCsgeJWL2v7GUcdSh4h4+F4zB+i0wTmM52Vb2gryDYPacOhp7r+GQP+J48l2OD2kCvMO0HZitg6hZVaYnuuAsfH5Keye0j6bg1/eblM94dDqORXS09bgB23VcxX6MJLvi36L1xoDlF+HWLh8a9sTcEAgjgRIK2MLtJrkTa8PF2lcpLA+E2cLFZ2O7P0qly3vcRY+a5zaHYyoD/wAbmuEZOmR5WPovQAGlJ2FWaajhl8QyidFrtdRjhjeeHocj+PReSO2TUpmKjXDO8QLcxbySNLdOvv0Xq1TBDULOxHZqi8yWNnQxB8whUukHdjvddhR/G7AA2oiz1afsf3XnpfOYuPu3FI90mYiB0vx5yF2OI7GMJs5w8ZCpVuxb9HjxESsTtMqG7C/yK6SL4u0yQZeWnzB+1wuae0yBAgXI5cvNE/EsG6jVa9XsfW03I6mVXHZOu0yGt5y6RGmapNFON2lbWa9pzj3Zm+/7odXDBtKm9r5NSTuxkWn7ughxtcX+zPmrzezmIMd1v/YZfcq1jOy1Qx+HYWkudeYG9EDjKgKOc44T7K12u6e0Znb7hc6+rvEwDGVzEwfRTY+G5ECfu63G9iKhF3NA6ErQb2LBjeecosAFobp1Q79KHy/FOmR7y3+QJ+y5I0d4gyZ5mw4JsO4uJAEGTaJ4W5rvcP2UpN/LPUytShs1rfhaB0C1x6Q8+N1vkgdV8c07P/njLj1NgPuVwWE7L1XwY3Qc976Bb+A7IU2wXd4jjl5LqG4ZOaYGaJw6fBHm1z5rka/4o1Csu3i4G9G4+u6pUsGBYBG/DhPWxQCzcRjpyW8kN3XPNY6Q4yVYxGKAWFtTbDabd556DU9Asra3akNJbT7ztXflHT9XsuZ3KteoPie9xgDM9BwCGVFcB3WLqNO0Mmz5sDojY7aT674gxPdYL3+ZXpnYTsL+C0V6w/5DdoP5Qjdif9ORQArYgA1Mw3Rv7ruYXNTzl5XYMY1jQ1uAmwzpsiPag0irMLIpIKSnuJJ06gDYKyMlWBsn/GPRMokKwxTIso0wimmkolZe0tjUq7CyqwOa7MEey8j7Zf6P1aM1MLNSnnufnaOX6l7RXbwRqJkK2OZ0Zwmc268S7M1zVwwa61SidxwNjGbZHSfJFdULT9M16ntjsmyoDVptDa0QYtvj9LvkdDylcJjNn55jPMQQRYgjQg2RCCpcDdhssVRBHILSNuszC7dMwDNyDPdIj3W1h9tcbdVy+K2UQ4kZOvwuLH5Ku19WnqQOBuPVGY65w8YXP1GixP8A/UbHzXodDaTTmrbHU3awvNm7eLfiZ4tO6fLJXMP2np6uc3/JsjzC1Nqon87ITJpNTH+m4XoTcAx2Tx7J/wDZCco81x2H7QA/DUY4f5R6FaVHbL9JPQz7K0G/hcsboSzD4yt//wDn38FE9nqn6T5LKZ2hqDV3qjM7V1R+Zw80iJeRCYCn5td9FdHZ6oMmR4KTdhP/AEqke1tTVzkB3aap+p3qkBL5JFtOTcB3rZaw2I7VL/awM3AeKxXbbef1KrV2w7UgdXBP3ubgmDGk2YwldCaVMD4pVari2DJc1V2wP1jwuqtTagOhPUx6Kszxt3ddamUFRJ4WW/PNdFX2qFQrbQJ5dVkf1TzlboPmnoYVznSZtx4lZ31wHgCIw6Lzlcrju+Rc2PQKv2ixwoYZxHxP7reN8/RaWHw0ZrocH/p6ys5lXFAkNHcpZATq/i42tpkg1RVuJu8+i6WkpIogOELyPsz2LxONd3GkMm9R1h4cV7N2Y7C0ME0bo36hzec/DgF0eGw7WANY0NaLAAQFNzELkmL0TQKjJQCyFacENzZVScKpVRGOkWUKvBRpmElJWpSTB6dJMq0WTtdITBhi6hSOYSSWlSNkYmyr0Ta6PuymUCgVRaybBZQUYsSoNSSVyjkuZ7Udni+alIDe/M3Lf5g6PHHXI6EdIxykSCFNry3IUSLrxzGUORkGCCIIIzBByPJVnU16jtzs1TxAJ+GpEB4EzwDx+Yeo0IXA47Y9WiYqsLdAc2u/xdkehg8kWgqA8W5odNCWm42WFVwTXZtH30VOrsKmeI8VuvooZpLcLHksRe5uxXPu7OcHeY+iiNgVBkR5kLoNxEY1PwNS/qJOqwmbLrjJx/7qVbC4oNs5+n5/3XQAJVRbxSDfMqBlPMD2WP8AgYiBdxsPzfumGGrnMu/7futxosE4CXD5lP2uPCPZYJ2dV1P/AKUm7HdqQPVbJamDUuAJdu7ks1myBq4+St09nsGk9VZDFNjVAgBOHvduVBtIDIQjUKdro+FwD6rgym0uccwNBxccmjr4Su22H2WbSIfUh9QZfpZ/iDmf7jfhCxzztYLc1shhLjc7Kt2b7NxFSqIIuxh0Ojn/AN3AaZm+XSVERAquQl7i43KKNAGyE8QpfiSEwdKjuKCkmIQnNRTZDebpJKtWZKA0K88CFTLbp1JQkpKRckkldGbkgJJJkleo5Ky1JJJVlO5DppJJJIz9ERmSSSSQUgFCvRa4FrgHNNiCJBHAg5pkk7d0ztl5TVF3cnvA5AGwCA9JJdFHsEBm8SGFMJklcqOSmE9TIJJJDdJSGQSKdJOkolOEkkimSSeYY48vmEklVJ4VfD416nsmi1tFga0NG40wBAki5tqrgTpLnHeIo+NkN+aFUSSUVIIIzU3JJJJ0N6gfmkkknGyG9Bekkkkq7zdJJJWKC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8" name="AutoShape 6" descr="data:image/jpeg;base64,/9j/4AAQSkZJRgABAQAAAQABAAD/2wCEAAkGBhMSEBUUExQVFRUUGBgaGBgWGBcXHBoXFxcYGBcXFxUXHCYeGBwkGhQXHy8gJCcpLCwsFx4xNTAqNSYrLCkBCQoKDgwOGg8PGikfHxwsKSkpLCwsKSkpKSwpLCwpKSksKSkpKSkpKSksLCksKSwpKSkpLCwpLCksLCwsKSkpLP/AABEIAJABXwMBIgACEQEDEQH/xAAcAAACAwEBAQEAAAAAAAAAAAAEBQIDBgcBAAj/xABHEAABAwIDBAcEBggEBQUAAAABAgMRAAQSITEFBkFREyIyYXGBkQehscEUQmJy0fAjJTNSkrPh8RVDssIWJFODoggXY3PS/8QAGgEAAgMBAQAAAAAAAAAAAAAAAgMAAQQFBv/EACcRAAICAgICAgEEAwAAAAAAAAABAhEDIQQSMUETUSIFMmFxFBUj/9oADAMBAAIRAxEAPwBRcbyXRJGAAKntOj/YKAuL25UolT7aJPNR08YFV3d9s5GWJ93LXDhmPEk0vTt+yQqU2uLljcJ8yAmK56xfwb3m/kK6LF2r4d8Af/omoOWFpxun3Pugj/bX3/HCUjqWtuPFJV8aqVv/AHP1Qyn7rSR8aasckKeSLLDZWYjC1dPa64gPlUw03/l7NdMDjiJy1JyNBL37uz/mx4AedCu74XZn9O5/FGfl+cqNRYpzQ1IuBODZ0SOKCfMdUUqvHbhOamuj/wC2oUK5vJcq1uHc/wD5FemtDo2m7M9IufvK/GmUwOyCEbdeRAkKAMwRI8DWu9kt2XNs26iAD+k0/wDqXWUZ2gleTyQr7QEKHnx8613skYT/AIxblCpA6TXX9kuokVs/Rw0rIOJmtgNKyZTr60zwXEWXrgSCToAST3CuXYC+64uCekUVZAmBwzGmQFdE3juAlopIlSzGekcZA18KyjbZPExwGkeCRlQtjIoQr3cUDKUyfvJ49xPjVqLdTYwqBQuRkrUz68ONae32Ti6yiEJHPNR+6kfE5U0a3QXevoKVYGUpSCSkyInIEnrKOfh7qOqVk7JHOLkwuPD+1Pdj7qXbwlthwg6EjCPVUV1zZu71paZttJKxq4uCr+I6eUUcq8URM++BSZ8qENFKDkcrHsmvF9ostj7S5P8A4g1en2NOx1rlkeAWfwrodzcAg9bP1pai8Un6xV4/nKsc/wBShEdHjtmDvfZOpAyumiT9lVJ7r2YXUdV1lQ+8pPxTFdOfusWtCvqEHnSP9pb8aGf4utnIbzcO+bOINY44tqSrTumfdW3tyejSVAgkZgggg+B76fNA6kifsiP71JSSdST4wR6VtwfqMfaFT4z9COaGfQCD507fsm1aSk92Y889O+le0bFbeunMaGutizQyL8WZJY5R8iveDbyW7p5J+qqPQClbm9Sazm/Lyv8AEboA5B1XypAsr5muPLjJybs6S5LUUjcu71JNCL3rArIpbVXoZ51Fx4lPkyfo0qt8jwqpe+bnOkCWBUihNH8MAfmyP2NV71OnjQzm3XT9Y0F1RXodAoljj9AfJL2wo3rp1UajjWdVH1ob6VyFeG5Jq+hO4Ue8++o4hVlvsO6dTiQy4pPMDI+E60C4w4glKklJHBQIPoatJFNv6L1OiqHHa8CDX30cnhRaQG2U8atw1IWauVHWNiSrrVTkki4wYIpBihFCtXdWACdKzl5blJoYTTCyY2kF3JoVVOHtkqk5H30turRSNQaJSM7iyvEKhjqabYkZCa9FgsxA1q7RVMrbSVKCU5lRAA5kmBWm2ZswMLcS6AFNwlUhKoxHCdeQJIjjFZ8bPUFAHI1rtr2ang28FJno0BU5HEhITI4Hs0DmroOMWK9tIHSLViBzEAweoQQBAABPV0A40oesiGw6BCCrDrxifTI1oW933Fg9VRnOY8I8vxqrbVkpCEMgyMlHDoVRlB4wFHOiUinEzoNbr2PJ/W9v/wBz+UvOsTc24ThIIMitj7GjO2Lfwd/lLo1sA/THCsjimcs/zFa3hWJvbvBiVyA9eGdWwoinaC23yrRWA4T1j2uWQzpS+ysdlIb7+Ofedassr8toVgAQVH6og8Z62vHnQj94omMyTzzNU9jkmixuyMz0kTrx+VdF3aOGzSAZMmVd5PuygVy36WoZH0rRbrbYcQqNWz250HfPOpJtxopxXk2z5EQfT8aXXbpJ1gcBXzF03cjE04Fc0nJQUNYBqtbZ0OXjXk+d8sZNNaN+Hr9lUmoONjjV2AVS+3I1rm7Zr0VKQKocFQwqBMSa8BWfqx3z8qalSCcUVqTh8KpW/FFrSYzFDqtxTo5GTovINaNnGSVTPA/nSKbWmFyWlgKQoQe7gD3Eag91Lm0GYAJPCKM2ltFrZ7fTXB68Ho2RGNZ1kj6qQeddngzyzmjFyVBI4pv7KdqXg/dfWPQx8qRdIeVb7ebYYevX3f8AqOFf8UH50CndpIrfLkxTaM8cLasx8qNSDajWzTsBA4VejY6Rwpb5SGLAYhNms8DVyNkrPCtumwSOFTFqO6gfKYSwIxaNhLNXt7vGtf8AR6+6AUt8mQaxRMyjdwU42HumhTgKhKUnQ6E9/d3UwDQrRbMtcKRVLNJ+wlBBZtBHdQF/sxtYhaEqH2hPpy8qbkQKV3j8VFYx0In9z2D2ZT7x6HP30BcboqTmnCr3H35e+tMi5BGXGppdmitg9EzDO7LKNUkeNQFvFb1SARnx50G9sRpX1YP2cv6VOwLgZZxMppLf2sprcL3eAHVUfMA/CKUXewXBwxA8vwo4yoBx1s1F2lgFWYynz8qzW3QyhMpIVnnx/OtK3XV8VH8edBG3U5CRiJV9UCT5UMMLTtsp5opUkSsr5hBkThMyNPDnlU17dQAYTJ5kxlXl5uVdW6OldYcDWUryIE/vROHhrSxxhNauiMryv6Ll7bzHV00zpvsjaZdQQrOPnWYdZirrDaBZJykHX8aJwXoX8jvZtWbvoxPAZ5RPlIMHvrJXm11OOKUo9pRP4Dwq682/iQQlMTzPwpRRwj9gznfgvcM58K2HsaH65t/B3+Uusa1n5VtfY4P1xb+Dv8pdMFH6UV2T4GuQbW3l6K7aYBlJAL0gEEOHCkGdIAJyrry1Qkk6AGvze6S8646s9tWIcCEjsDySB6VbGQVnRHbZlIylAGZg5ax1s5j7M+VCP26CE4VGCCRl6wBl5wape2uHWhCUjLMx1p+9qfKBSn6YoHKNIj+g1041Bm2HdK3mmCsTkTA7so0H4Veu5Kk4QcKRwGQ/E0nVtFcdlA74qpdwSMz6aeGVVYSROw2iWrhQzwrWZ7jzEDnlW2t9tOAdrEOShi95zrldwk4sc5knQz4/3mnmyt4xklxQB4GdZ0BOgNJyQUthxZ0JG1Uq7TcfcUR7lVYLtk8VjxSD8DWV+l95r3/EDXPnw8b3SGKb+zSrcZ/6seKFfKvC6wNXh/Av8KzK7wxXyXiqgXCxfQfyy+zRqurYauqPg2fmagm+Y+q26s/aIQPdnSuztccZ0c9cpZAABUs6AAn4aedPjxMUfEQXOT8tiverfJ22SG2EoaWsScIlSU8ytXE8PA1yzaK3HStTiysmSVEkkmP3j+c6293ZB5xS1EqUeeRy7xpGWUcKXXWywmPrDOQkEkAa5TnwzrrYusVSM042M9pEB1Xl/pFCF0ULvFe4bp0Tor5Clito99cSeNuT/s2xn+KHfTiom5FIVbUHOq17UqviZO4/Vdiqze1n1bTqCtoGi+FlfIP131VLvaQm8VRmytnu3C4TkB2lHRP4nuoviryUpNukP9koK1YuA+NbCyGU1RsXZuBAbQnIak5k95o923wkjgPzFD1SNMdaYNdPQDSO6uKNv3+/Ss9fXIFWipE7G8yI5KP4/OmDDwrMWl52z9r5CjrK9k6/nX4UbRSkalJH58a9QZpOjaHCczRzT/u95oaCsLcbqkor1OfzqLt0E6ZnuoaIc2uDJznLjWi9mb6BfwuFDo1xPPqzB+7NL3m0Ewdfma92Hu+XrxCELwqzVOhlOcDn4cprb5RzHpnbt3dnudGpp51Nw0rKFo6xThwltWZChoZ1OfOuA70WqGr65ZYGJtt1YTHABWk92nlXctn7JUhOBxxRxp6wCjrlociBAjLnXI9q7oOFx8W60KaBUQesnEvEcTQCdSnTPLOfBqetimnejLuHQEFPjp616iwKpyUcjhwpmTyJ4eNB4FIVCgU80qBE88jT3Ybpxq6LIJ4AkyO4KzImretoqO3TE7luUmFCCOBr63tFuEhAmBJ0GXfNaG4cXiktpJBzlI5D3ae+lu0LgBeNsFswAQcjJGscqik2U4i3AUKKVZEGDW49jyf1xb+Dv8pdYVwkmSZPfW99jZH+KsRwDv8AKVRiz9FPfs1eCvga/PzjJgADFyAPrHD+1foF79mrwV8DXKdh7pvXEkIKUwIWsRnxg6qy5etXIdjaXkz1shQ7UJEEaznwjuzq0WSpAAUonSJn0FdOsfZ9bpA6SXY0B6o8wM1cdTWit7NDYhCEpH2QB8KpIJ5F6OTs7lXTgBDakj7XV8zNN2fZu8UYVONpzJ+so55cq6PhqK4Ak++qbSVsHu2c0Pslgft0g8T0ZJPqrKl1/wCxgqT1bpIMmZa17jCq6c5ftz2vjX0hXZINZ48jHJ1FpsP8vZyhj2bXzGTdyw4kfVWXE+hIMUPdW14yP0lm6R+83Do8eoSY8q607bHhQr7ZHCKOVPyiRbXs4ureloGFYkkagpI8s+PdRdrvElX7NC3DHAED+IwK6Vf2Tbwh1tDn30gkeCtR5Gk9zus0QeiPR5dkyU+RHWBy76BOA1N+xBZbRcKNcA4pBzA0kE9/KrkqhE4pUDOYCiQOSjmJBNWbRtHGkYVDCDEEhKhrHUVn4xr3V4htGHMAE5HFhSMtMgc/CKOxi2ga7fUCFSctY0JMwPDKap6IqxnGQE5HEmNc9P3aKbxLOECCSTAkcOJP50oa7ZWBlnlGvLUxxy40Ssjoxu+B/WFzn/mn5UmPjWj3qsZvrg83D8BS5GzxWaUkmyktC6K9jupqLAVamzHKh+RBdRSGzypnsbdm4uiQy2VRqZCUjxUcp7tadbubAFw+EaJHWWeSRwHedBXXbRpLaAhACUpAAAyAHdWLkc34tJbDWO1Zy+19kVySMbjKRxAUpRju6sTWvsd0OiSEpACRyPvPMnnWpx1BTlc2XPysbBOPgRP2S0ABKSeZyy+c0r2ndYBBkeMifM1qXHqGdWCIOfcc/jUXNm/KNCTfk5xf34E51ldqbQyNdE3h3XYdQot/onOBT2T95GnmIrAI2KASHczpAJy8Dzrq8fNGasTk0JmLwhPnNGWm0AlM8avd3dQrJBUD/EKAvdirbTOJKgOCSZ8x/U1uuMhFsebKup6xOZ0HIU5tLwE5nIfH8/GsKxflI1p9se1W+BmUN8+KvD8aCUKGRdmjbvlLOFoTzPAd5NM7ZhLWfaXxP4UJbFLYCUCE/HxPGrkqmlBN0YpOKTp/Tx50M+ozI6qhnMnUaQa1uztkL6JKXLC5LgUMauhWQQFSY0+rlHvzonaGw0qDiUWD+IrCknolyG5SSkgGRkF+MityhRy3MK3J2heLYK7h4rIMIxYZwxxUBJ86R7y7KWVOlpa28ZxLAJAUZnUd+cfkt/oriOkLVldo6oDYDS+qYOIkTBk07+ilwHFaPwps5FpUhc5Hyq2mtkUlVHI9qi4cUelcCgSMhwgR1Z0GQnPOhrO5VbuApzBEEf1reI3bdC5XZ3CxhiOiURiJ1jLT5UFdbuOwlI2fcmCqSG3ESklRSJhQ6owjTnRJWhb0xQneJsiSlQI8CKR7Tuca8UeHcK2Vru0sNJCtnXJViJP6JapTJIBVlMdUaCZPKvf+GCeknZ1zmtBRDC8kAoxDxOFQjvNSMEvBHJs56Zrb+xg/rdgdzv8AKXRl5uzIewbNuQpQho9AuEmDwnmRnyFG+y7di5a2qw4u1fabSlYUpaVRiLShMkCJPCjAO+IGXrVS7hAUlJUApU4ROZjkOQq5IypPebvIVoBiPaUo5n7x1UO6QKNUUNVOACSQBzJ98180+lScSVAjmNPWle2mT0UdEp0dkpbOEwciQDwFUJ2ei3RgaBAOZkkmfGgk1FWFFW6Gju0UjvpLe3RWe7gKiqZnSoLryv6nyJzfVPR0sOJR2QSrPOjG1YSCDQgFWJNceMnB2h849hldbSA0EmgxtJR1AoVw1FuJz0rZL9Qzyf7qFxwxigh3CoSMjQLjZ4Z0Y1ANCvxORrpYeYpQvIyvj3oHK8oIBSdQRIMaZH+9KNobEST0jeZSJwkmRzKCMzl503XnVIVHcRW7FyE/DsBxaMmptME4iVEjMAzA+0Dy86pcdSlWKOsBB+sDIz0Oh1zzrQbY2cXAXEEJIkuCBEcXBGY748Y1rLLgY04cUE8TEkagjQ+Nb4u0UvIFvIn/AJt77/yFLRTLeMxdvDkv5Cl4XWKS2y09I9Ca+wGo4zXuM1VEs224aQltxXFSoPgkD5qNa5NxlXN9271acQAymZ4ToRWjb23GoMc64/JwyeRujo4knBGn+kxVa7rvpMnaqTx14VB29BrKoMJpIYvXsUtf2hQFxe99KrjaFNhjFSmOHb6sztQIx4lA58jHyqLu04oNeJ85ZAan3QK34MbjKxTfYi7eApkacBSdxbjphtKleA+daBnZLaBnKp1kz7tKMYdgQgADuEV0U0vAHX7M3abmqxYnAPuyPfTgFTcAiBw/pTq3H9zQ20HEkEGrblLyXXXwDs3H54UYzc8tedZ5FyZIPCjm7mKqiH6JSa5zttfSXLiwT2oBHJOWvlW/vH8DS1fupJ9Bl765yFZeNdNnGSsqG8VwyQA+oToFHFMZmAqeFWf+6T7XbQ24PNBgd4y91Zfatio3qHfqIbUPFSiRAHhnPhWd2/clSggeKp48kjMT5Gl9hvRHT9l+3O3cdS07bvtLUYBGFafiDHlW2tN6rZzR1IPJUpP/AJV+a7faKUuo6QGE5kDnwyIB/IzrX2G0mXYDbsKOQSZzPCEq18AajkydEzvLboUJSQR3GfhUq4swblCOlwlCcUCSW3NSAS2dASDxnjFXs+0Z5peFTystQ4MQE6dbP41ayFPG0djr6uUp9tYbXhcbCxlKkEjXPST3Vptl+0+1eSFQ4kHQ4ZHuz91EpJguLRrHXMKSeQJ9BNc9ud57lTXTOOhhKwejbSnrEH6ylHTu5TW4ZvkPtKU0oKBChxGcaGRlqKxQ3ILrKVXS19IAeogjCB9UTEyBrGVOg4r9wATuXtN3oy44QpKyTiUtxSyRkAAoYQnXMHOnl1tFKxpnSa3tA02lCRCUiAKsTrWDlZG4yo04oLsi8rqkuV64aoVXicjbdHWjFBKCOdeFelDA1Ol/wX1LVOivkuA1Qqo1KL6hDisqHWatxZVU7Voi0UBJMxQr64okk/n50Dfq48a18ebjKkSSs+YuYII1pPvAkskqTJS5CkGezJhaM8jHfPDhVlndlSiCI8PnNF7Rbx2rgjEUdcDujCrXLQg+Vei403fVmOa9mM3nV/zr/wB8/KlmOn+29jFd06dAV+6BVKN3xxNVPIk2XGGkJ8deoJJAHGtEzsVsV7eWiEIJSM/60tZbGKBXbuAIgaCrXbwETNLkuQKV3N2UmKb1sapUNfp+FUg5cc8quO8Y0j5VlnL2hm7mTE0qXGT2X3vyaq42xOg99Kntoa0vW6dJoK4uYMDX4VePAhMmMUuqcXhHmeQ/GtFawlIA0pHstoISOZzPjRof1p7SWkUnQe67lV4eQhIORyFIX7qhl3piKNIFtj2828VZZAchlQL9/lrScvmjGNkrVm4cI/dGvmeFRovsAubT65zopm/kZSabW9m2jspT4wCfU1Y4/GlRyX0Ujv212CtkpSSkqjMGCIM5EeFZ93ZT+GCoOAiIcSCf4hCh61pnl5ippNb3GzlRlRgxsNtLhW4wsyZKQsqROkhC9O8YoPrWZ34tC85jU+gIQ2Q23hWhyBqEpMtrJJnXThXYVtJ5Vzb2hWf0hS2Wk4loSkpAIGZVnB56nypbXXyOh+b0jjf0AuOBKAQpagkDIZmAJ4DWt3tGwNq0nouhU4cnHyAkmZGBlMEhPAqOvhSjbGwLe3tHumeC7xQAbbbVIR1kyVKGqsM9w79ayexdolu4Tjz6wEq60Z8DnQV29jG1HydIcvbpdslpC4UoCM8SgkqkADQk4dSBlrwrMuWC0uupfVK0qIOSkyQBoIyyjWK0m6ruK6QEgYelU4o5wkgFSuAEZYctIoPbryVvuqEHEtR18I99DP8ADSDh/wBPyYhFl2pzk5SBlH5FaTdplWCFRAMJjlrz76Ttg6ZiNOX5ithsGzOFCD2lET4qPykVWNtsrKkkdN3TtcFonmqVeunuAosir7RsBEDTh4DIfClV7e4cs5rU3RjSs+fs0niBS51mONVuXM6zUEOTWDlTUYNmvFF2TVUUiva8Bzrxsm5PZ0iSkA1CKv6pHI1Q4aNwaRE7InWrW34BETPGh1KqC1mpHWy2rLCuKrK6gTUZqkgqJKzpfcjWmKGSqYilO2rktsqWBiKRpMakDXzrZgj+S/kXPwAFMKPfTbZ/WKk640LT/EgiPWKy+y7lxQ66sQCiEqOqojPIRAOIeVabZXbHIAn0BNd6EXCaRlvtGxFte7h9waEH0yGVL134pPvLtwC+fTyWR7hUGbsK1OtXLjtybKjm1obq2n30LcbUBBBNLrnZK19lUUpuN3Lg/Wmijxl9lPOx0u6gUBdHEe7nXllaPJRhWkmNFDPLkai6ysDsq9DRuNMYppoVPqg1Qi9CSQQT4UXd2q0gEpUJ0kR+f60IzZnU05U1sBt3otVdqVoI+NEbNspMnhU7fZ5J0pyzbhKaBtLSLbfsp0qt56KseXFKbm5oVGyWWvXVC9KSqE5k/n0qhBUtUJEn3CndhZhsfaOppjSige1hNjahsYlZq+HhV63yaHUuqnnopVWWmEquo40O9cd9L3bqqfpE0SgWpHR98/a3d2m0322g2tltQSErROaUgKhaYPanjR2x/wD1CMqgXFstH2mlBweOFUK95ovam6LbqlF1qVKJJJSQZJmZ86zl/wCyRpQJQVIPDiPStfb7MKjo6jsj2h2N0P0L6So6JUChRMTEEa91cz3muXVuk9K42l6ZKCBiwnQ8YB8ONe7I3NFiVPHEShtQmZlSgUiEjuKjlVN/b9cdE4t1ASBKpyJJUtKcgQMSjQZHcRmL8ZGI2mx0JKJK9CSY9PfGVGP7sEW7V3KUgLSFJKglSusJUgEcCYnTKnzOx+kcCcJxLVGfM8c/XyqzefYZfBSyoBFuEoSFTBAxTnwJUSo5Z1eJatl5NukAK39bQgt27DgU4QlSnHQ4cEyQkIQmCSZPuiasceCj1YyMZ5acq92VsfoW0iJVhJVGcqOgniBoP61O2SuIKUypWkDIcer3n4VMmJyl1CxSUVbK7G3K3ABIk5585n3V0bdS0m4ST9WVegMe8isLY7NUt1am0kJmAQQIAkZSZ4k11jc6zjEqNSEjwSMR/wBtDjjTaAzOzWJTCY5D5Vm9oskme6tM4eqfA1nnFga06SERdCVWtSaVFFP9GeOdAqIrl8ycYRqRtwpsLK++qyoUNir1JrzLpu0bgkLqu41j8juqpSu+olVW2qLSPlGoKUTXqjXwTNQYiJXUCqvFyCRyqCl99WkFZZ0tLdtXScGFeeMhIE5q7h5CiVvCgbhWIzAy0nhWrBB9kxM6oWWts4HFKWoRohIEBI/GnrDwQ084dEtKA49ZYwJy45qoEJzqne54t2zbQjE6S6oa9RAOCBzxSdOFd3AnOVv0Y50lRjt5N2HF3z6pACnCR6CibTd7CBJmtDtV39OvvPyFCKWTScmafZobDDFJMoTaYRrXqVKA+VEYZqC2zqOFLWWX2E8cX6LbR8HUZ16+udBQrkpIUPOpHbDfhWvHPujHlx/G79C7bLZKQTwPx/t7qUBkcqeX21G1II5/KkpX/SjaJCaaC20ACh7m6ioruurSi7uMRAmJIHrVJWM8Ht1tCTAknkKqasFL7RjuFMm7FKdKtQkT+fOjtLwVR7bWyUDLKprUK9mKAu7oCh8kLHrmKXvXv5FXs2Cl5ryHLj58qvWylIgCi0ihG5c+NTwLwhWE4ToeBot9sUMW+RI8/lTVJMBpn6csdpOlCIfZd6hKgRgxEyUKwqjCOyI76OCUqZxvMQQkk4YOk5CIMkRw41F7YrC0lJbUjEAklPJMQARIywjhwqTeyIxdG6RiIynSAQABwGnp30+jF2A+htlCcRRKcZChigCRmR4HjS+73TQ+oKQ+c06IcwSJmcMSDPEQadPbPeOPEltYUYAgGERoYgnMCkrqUJUqbZxEHo0FJJODn1hpHeNTQuCYam0VDc8tphIWCAqFElwgnjiMknM60rZtXFlKXGnISvrl2ASOYg9bgAK0dhgZcSRcLDbctYVBUKVBOKQSFCSc/DuprfKuOkOFCHG8OhicXfOg/Cp0DWV7OcPbJWpRODCCcgOA5UM9sBR8eFbx69bH7W3WjqFZKSQMp6omM4j17qjbM27qkpbcUFLTiSlaDMGc5GX1TVSUm7IpqqOWXmwrhCkqbJSU8USD5jj4V1zcHZqmrNvGVKWoFalKJJKlmcyfshNVubuKBgYDpoY84PnWktUjDlx08NB7hVRi7tlTkmqRK4VCFHkk/CueO7QUo610G9/Zr+6r/Sa5S70gPV0jLTXmZ76mR0XjGzS5E1Iqpa0l+MsPZ4x2/wAK8Wi5kwUARAyzB5nga81yoyyZG2zpY6SGSV1YFCkpNzn2ez3dr8KkDcR9WcPd2svdrWT4H9oemNlOV8TSZxy5kwEdkRp2sp8tRV6F3BnsdkRkO1lMj1q/8eX2TukMSailUV62FQMUTAmOfHyr0poOhfY9vFBRKhqSPhn76i/boCAYzIBPnX2GcqH2g/wHAVu42K7bE5J1SQC4qhyaktVWWtopaglI/pzJPAVtx4vSFuVF2zLMLJUow2gYlq5JHLvOkVm9qbWWp9x0pzWlSUgwQhOSUpAPECme8G3QmGGMXRozWuO25+A4Cs4+lS0KIV1uscSu4dnwrqYsfRCG7djzaqP0yxOkfAUOCAKv2pPSr0mR/pFDhNcnJ+5myH7USKqgpRqeVRLgpYZS2Mik0NZbNSt3CrjpRCzCgaruZSoLTqDNMhLrKxeSPeLQ3b3VRyr17dFtYgyORGo/GnljchxtKhxHvq6K6Xk5O4s51tPcR9H7OHU92Sh4pOvkay97sR1HbbcT4pUPOYrt5FVE1S0N+V+zknSSAeYFRC60O+OzsDuMDquf6hqPgayriCowPM8h86E0J9laPn7ok4U5k8qttLHDmrNXuHhU7dhKBl68T41NS6v+iHri6GWqpuLoZ1yokQofVQpXnU31UPNOjEW5b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000232" y="285728"/>
            <a:ext cx="5143536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sz="3200" b="1" cap="all" dirty="0" smtClean="0">
                <a:ln/>
                <a:solidFill>
                  <a:schemeClr val="accent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Дія наркотиків на </a:t>
            </a:r>
            <a:r>
              <a:rPr lang="uk-UA" sz="3200" b="1" cap="all" dirty="0" err="1" smtClean="0">
                <a:ln/>
                <a:solidFill>
                  <a:schemeClr val="accent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огранізм</a:t>
            </a:r>
            <a:r>
              <a:rPr lang="uk-UA" sz="3200" b="1" cap="all" dirty="0" smtClean="0">
                <a:ln/>
                <a:solidFill>
                  <a:schemeClr val="accent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людини</a:t>
            </a:r>
            <a:endParaRPr lang="ru-RU" sz="3200" b="1" cap="all" dirty="0">
              <a:ln/>
              <a:solidFill>
                <a:schemeClr val="accent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428736"/>
            <a:ext cx="78581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/>
              <a:t>Групу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наркотиків</a:t>
            </a:r>
            <a:r>
              <a:rPr lang="ru-RU" sz="1600" dirty="0" smtClean="0"/>
              <a:t> у </a:t>
            </a:r>
            <a:r>
              <a:rPr lang="ru-RU" sz="1600" dirty="0" err="1" smtClean="0"/>
              <a:t>вузькому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розумінні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складають</a:t>
            </a:r>
            <a:r>
              <a:rPr lang="ru-RU" sz="1600" dirty="0" smtClean="0"/>
              <a:t> так </a:t>
            </a:r>
            <a:r>
              <a:rPr lang="ru-RU" sz="1600" dirty="0" err="1" smtClean="0"/>
              <a:t>звані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опіати</a:t>
            </a:r>
            <a:r>
              <a:rPr lang="ru-RU" sz="1600" dirty="0" smtClean="0"/>
              <a:t> —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добувають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маку</a:t>
            </a:r>
            <a:r>
              <a:rPr lang="ru-RU" sz="1600" dirty="0" smtClean="0"/>
              <a:t>: </a:t>
            </a:r>
            <a:r>
              <a:rPr lang="ru-RU" sz="1600" dirty="0" err="1" smtClean="0">
                <a:hlinkClick r:id="rId2" tooltip="Морфін"/>
              </a:rPr>
              <a:t>морфін</a:t>
            </a:r>
            <a:r>
              <a:rPr lang="ru-RU" sz="1600" dirty="0" smtClean="0"/>
              <a:t>, </a:t>
            </a:r>
            <a:r>
              <a:rPr lang="ru-RU" sz="1600" dirty="0" err="1" smtClean="0">
                <a:hlinkClick r:id="rId3" tooltip="Кодеїн"/>
              </a:rPr>
              <a:t>кодеїн</a:t>
            </a:r>
            <a:r>
              <a:rPr lang="ru-RU" sz="1600" dirty="0" smtClean="0"/>
              <a:t>, </a:t>
            </a:r>
            <a:r>
              <a:rPr lang="ru-RU" sz="1600" dirty="0" err="1" smtClean="0">
                <a:hlinkClick r:id="rId4" tooltip="Героїн"/>
              </a:rPr>
              <a:t>героїн</a:t>
            </a:r>
            <a:r>
              <a:rPr lang="ru-RU" sz="1600" dirty="0" smtClean="0"/>
              <a:t>, </a:t>
            </a:r>
            <a:r>
              <a:rPr lang="ru-RU" sz="1600" dirty="0" err="1" smtClean="0">
                <a:hlinkClick r:id="rId5" tooltip="Метадон"/>
              </a:rPr>
              <a:t>метадон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вживанні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виникає</a:t>
            </a:r>
            <a:r>
              <a:rPr lang="ru-RU" sz="1600" dirty="0" smtClean="0"/>
              <a:t> </a:t>
            </a:r>
            <a:r>
              <a:rPr lang="ru-RU" sz="1600" dirty="0" err="1" smtClean="0"/>
              <a:t>ейфорія</a:t>
            </a:r>
            <a:r>
              <a:rPr lang="ru-RU" sz="1600" dirty="0" smtClean="0"/>
              <a:t>, </a:t>
            </a:r>
            <a:r>
              <a:rPr lang="ru-RU" sz="1600" dirty="0" err="1" smtClean="0"/>
              <a:t>тіло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стає</a:t>
            </a:r>
            <a:r>
              <a:rPr lang="ru-RU" sz="1600" dirty="0" smtClean="0"/>
              <a:t> </a:t>
            </a:r>
            <a:r>
              <a:rPr lang="ru-RU" sz="1600" dirty="0" err="1" smtClean="0"/>
              <a:t>начебто</a:t>
            </a:r>
            <a:r>
              <a:rPr lang="ru-RU" sz="1600" dirty="0" smtClean="0"/>
              <a:t> </a:t>
            </a:r>
            <a:r>
              <a:rPr lang="ru-RU" sz="1600" dirty="0" err="1" smtClean="0"/>
              <a:t>невагомим</a:t>
            </a:r>
            <a:r>
              <a:rPr lang="ru-RU" sz="1600" dirty="0" smtClean="0"/>
              <a:t>, </a:t>
            </a:r>
            <a:r>
              <a:rPr lang="ru-RU" sz="1600" dirty="0" err="1" smtClean="0"/>
              <a:t>зникають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тимчасові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просторові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межі</a:t>
            </a:r>
            <a:r>
              <a:rPr lang="ru-RU" sz="1600" dirty="0" smtClean="0"/>
              <a:t>. </a:t>
            </a:r>
            <a:r>
              <a:rPr lang="ru-RU" sz="1600" dirty="0" err="1" smtClean="0"/>
              <a:t>Проте</a:t>
            </a:r>
            <a:r>
              <a:rPr lang="ru-RU" sz="1600" dirty="0" smtClean="0"/>
              <a:t>, </a:t>
            </a:r>
            <a:r>
              <a:rPr lang="ru-RU" sz="1600" dirty="0" err="1" smtClean="0"/>
              <a:t>ціна</a:t>
            </a:r>
            <a:r>
              <a:rPr lang="ru-RU" sz="1600" dirty="0" smtClean="0"/>
              <a:t> </a:t>
            </a:r>
            <a:r>
              <a:rPr lang="ru-RU" sz="1600" dirty="0" err="1" smtClean="0"/>
              <a:t>гострих</a:t>
            </a:r>
            <a:r>
              <a:rPr lang="ru-RU" sz="1600" dirty="0" smtClean="0"/>
              <a:t> </a:t>
            </a:r>
            <a:r>
              <a:rPr lang="ru-RU" sz="1600" dirty="0" err="1" smtClean="0"/>
              <a:t>відчуттів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дуже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високою</a:t>
            </a:r>
            <a:r>
              <a:rPr lang="ru-RU" sz="1600" dirty="0" smtClean="0"/>
              <a:t>: </a:t>
            </a:r>
            <a:r>
              <a:rPr lang="ru-RU" sz="1600" dirty="0" err="1" smtClean="0"/>
              <a:t>людина</a:t>
            </a:r>
            <a:r>
              <a:rPr lang="ru-RU" sz="1600" dirty="0" smtClean="0"/>
              <a:t> </a:t>
            </a:r>
            <a:r>
              <a:rPr lang="ru-RU" sz="1600" dirty="0" err="1" smtClean="0"/>
              <a:t>швидко</a:t>
            </a:r>
            <a:r>
              <a:rPr lang="ru-RU" sz="1600" dirty="0" smtClean="0"/>
              <a:t> </a:t>
            </a:r>
            <a:r>
              <a:rPr lang="ru-RU" sz="1600" dirty="0" err="1" smtClean="0"/>
              <a:t>опиняється</a:t>
            </a:r>
            <a:r>
              <a:rPr lang="ru-RU" sz="1600" dirty="0" smtClean="0"/>
              <a:t> у </a:t>
            </a:r>
            <a:r>
              <a:rPr lang="ru-RU" sz="1600" dirty="0" err="1" smtClean="0"/>
              <a:t>фізичній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психологічній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залежності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опіатів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набуває</a:t>
            </a:r>
            <a:r>
              <a:rPr lang="ru-RU" sz="1600" dirty="0" smtClean="0"/>
              <a:t> </a:t>
            </a:r>
            <a:r>
              <a:rPr lang="ru-RU" sz="1600" dirty="0" err="1" smtClean="0"/>
              <a:t>толерантності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змушує</a:t>
            </a:r>
            <a:r>
              <a:rPr lang="ru-RU" sz="1600" dirty="0" smtClean="0"/>
              <a:t> </a:t>
            </a:r>
            <a:r>
              <a:rPr lang="ru-RU" sz="1600" dirty="0" err="1" smtClean="0"/>
              <a:t>її</a:t>
            </a:r>
            <a:r>
              <a:rPr lang="ru-RU" sz="1600" dirty="0" smtClean="0"/>
              <a:t> </a:t>
            </a:r>
            <a:r>
              <a:rPr lang="ru-RU" sz="1600" dirty="0" err="1" smtClean="0"/>
              <a:t>постійно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підвищувати</a:t>
            </a:r>
            <a:r>
              <a:rPr lang="ru-RU" sz="1600" dirty="0" smtClean="0"/>
              <a:t> дозу. 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3000372"/>
            <a:ext cx="70009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У десять </a:t>
            </a:r>
            <a:r>
              <a:rPr lang="ru-RU" sz="1600" dirty="0" err="1" smtClean="0"/>
              <a:t>разів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сильніший</a:t>
            </a:r>
            <a:r>
              <a:rPr lang="ru-RU" sz="1600" dirty="0" smtClean="0"/>
              <a:t> за </a:t>
            </a:r>
            <a:r>
              <a:rPr lang="ru-RU" sz="1600" dirty="0" err="1" smtClean="0"/>
              <a:t>морфін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інший</a:t>
            </a:r>
            <a:r>
              <a:rPr lang="ru-RU" sz="1600" dirty="0" smtClean="0"/>
              <a:t> </a:t>
            </a:r>
            <a:r>
              <a:rPr lang="ru-RU" sz="1600" dirty="0" err="1" smtClean="0"/>
              <a:t>опіат</a:t>
            </a:r>
            <a:r>
              <a:rPr lang="ru-RU" sz="1600" dirty="0" smtClean="0"/>
              <a:t> — </a:t>
            </a:r>
            <a:r>
              <a:rPr lang="ru-RU" sz="1600" dirty="0" err="1" smtClean="0"/>
              <a:t>героїн</a:t>
            </a:r>
            <a:r>
              <a:rPr lang="ru-RU" sz="1600" dirty="0" smtClean="0"/>
              <a:t>. 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429000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/>
              <a:t>Героїн</a:t>
            </a:r>
            <a:r>
              <a:rPr lang="ru-RU" sz="1600" dirty="0" smtClean="0"/>
              <a:t> </a:t>
            </a:r>
            <a:r>
              <a:rPr lang="ru-RU" sz="1600" dirty="0" err="1" smtClean="0"/>
              <a:t>швидко</a:t>
            </a:r>
            <a:r>
              <a:rPr lang="ru-RU" sz="1600" dirty="0" smtClean="0"/>
              <a:t> </a:t>
            </a:r>
            <a:r>
              <a:rPr lang="ru-RU" sz="1600" dirty="0" err="1" smtClean="0"/>
              <a:t>руйнує</a:t>
            </a:r>
            <a:r>
              <a:rPr lang="ru-RU" sz="1600" dirty="0" smtClean="0"/>
              <a:t> </a:t>
            </a:r>
            <a:r>
              <a:rPr lang="ru-RU" sz="1600" dirty="0" err="1" smtClean="0"/>
              <a:t>мозок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нервову</a:t>
            </a:r>
            <a:r>
              <a:rPr lang="ru-RU" sz="1600" dirty="0" smtClean="0"/>
              <a:t> систему, </a:t>
            </a:r>
            <a:r>
              <a:rPr lang="ru-RU" sz="1600" dirty="0" err="1" smtClean="0"/>
              <a:t>людина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миттєво</a:t>
            </a:r>
            <a:r>
              <a:rPr lang="ru-RU" sz="1600" dirty="0" smtClean="0"/>
              <a:t> </a:t>
            </a:r>
            <a:r>
              <a:rPr lang="ru-RU" sz="1600" dirty="0" err="1" smtClean="0"/>
              <a:t>деградує</a:t>
            </a:r>
            <a:r>
              <a:rPr lang="ru-RU" sz="1600" dirty="0" smtClean="0"/>
              <a:t>. Смерть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передозування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героїну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наставати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вже</a:t>
            </a:r>
            <a:r>
              <a:rPr lang="ru-RU" sz="1600" dirty="0" smtClean="0"/>
              <a:t> через </a:t>
            </a:r>
            <a:r>
              <a:rPr lang="ru-RU" sz="1600" dirty="0" err="1" smtClean="0"/>
              <a:t>рік</a:t>
            </a:r>
            <a:r>
              <a:rPr lang="ru-RU" sz="1600" dirty="0" smtClean="0"/>
              <a:t> — </a:t>
            </a:r>
            <a:r>
              <a:rPr lang="ru-RU" sz="1600" dirty="0" err="1" smtClean="0"/>
              <a:t>півтора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першого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прийому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4357694"/>
            <a:ext cx="8429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hlinkClick r:id="rId6" tooltip="Бензендрин (ще не написана)"/>
              </a:rPr>
              <a:t>Бензендрин</a:t>
            </a:r>
            <a:r>
              <a:rPr lang="ru-RU" sz="1600" dirty="0" smtClean="0"/>
              <a:t> </a:t>
            </a:r>
            <a:r>
              <a:rPr lang="ru-RU" sz="1600" dirty="0" err="1" smtClean="0"/>
              <a:t>був</a:t>
            </a:r>
            <a:r>
              <a:rPr lang="ru-RU" sz="1600" dirty="0" smtClean="0"/>
              <a:t> першим </a:t>
            </a:r>
            <a:r>
              <a:rPr lang="ru-RU" sz="1600" dirty="0" err="1" smtClean="0">
                <a:hlinkClick r:id="rId7" tooltip="Амфетамін"/>
              </a:rPr>
              <a:t>амфетаміном</a:t>
            </a:r>
            <a:r>
              <a:rPr lang="ru-RU" sz="1600" dirty="0" smtClean="0"/>
              <a:t>.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застосовували</a:t>
            </a:r>
            <a:r>
              <a:rPr lang="ru-RU" sz="1600" dirty="0" smtClean="0"/>
              <a:t> в роки </a:t>
            </a:r>
            <a:r>
              <a:rPr lang="ru-RU" sz="1600" dirty="0" err="1" smtClean="0"/>
              <a:t>Другої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світової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війни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подолання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втоми</a:t>
            </a:r>
            <a:r>
              <a:rPr lang="ru-RU" sz="1600" dirty="0" smtClean="0"/>
              <a:t> солдат. У 70-х роках </a:t>
            </a:r>
            <a:r>
              <a:rPr lang="ru-RU" sz="1600" dirty="0" err="1" smtClean="0"/>
              <a:t>цей</a:t>
            </a:r>
            <a:r>
              <a:rPr lang="ru-RU" sz="1600" dirty="0" smtClean="0"/>
              <a:t> препарат </a:t>
            </a:r>
            <a:r>
              <a:rPr lang="ru-RU" sz="1600" dirty="0" err="1" smtClean="0"/>
              <a:t>лікарі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приписували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зниження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апетиту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схуднення</a:t>
            </a:r>
            <a:r>
              <a:rPr lang="ru-RU" sz="1600" dirty="0" smtClean="0"/>
              <a:t>. </a:t>
            </a:r>
          </a:p>
          <a:p>
            <a:r>
              <a:rPr lang="ru-RU" sz="1600" dirty="0" err="1" smtClean="0"/>
              <a:t>Встановлено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амфетаміни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пригнічують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апетит</a:t>
            </a:r>
            <a:r>
              <a:rPr lang="ru-RU" sz="1600" dirty="0" smtClean="0"/>
              <a:t>, </a:t>
            </a:r>
            <a:r>
              <a:rPr lang="ru-RU" sz="1600" dirty="0" err="1" smtClean="0"/>
              <a:t>збільшують</a:t>
            </a:r>
            <a:r>
              <a:rPr lang="ru-RU" sz="1600" dirty="0" smtClean="0"/>
              <a:t> частоту </a:t>
            </a:r>
            <a:r>
              <a:rPr lang="ru-RU" sz="1600" dirty="0" err="1" smtClean="0"/>
              <a:t>серцевих</a:t>
            </a:r>
            <a:r>
              <a:rPr lang="ru-RU" sz="1600" dirty="0" smtClean="0"/>
              <a:t> </a:t>
            </a:r>
            <a:r>
              <a:rPr lang="ru-RU" sz="1600" dirty="0" err="1" smtClean="0"/>
              <a:t>скорочень</a:t>
            </a:r>
            <a:r>
              <a:rPr lang="ru-RU" sz="1600" dirty="0" smtClean="0"/>
              <a:t>, </a:t>
            </a:r>
            <a:r>
              <a:rPr lang="ru-RU" sz="1600" dirty="0" err="1" smtClean="0"/>
              <a:t>підвищують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кров'яний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тиск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у великих дозах </a:t>
            </a:r>
            <a:r>
              <a:rPr lang="ru-RU" sz="1600" dirty="0" err="1" smtClean="0"/>
              <a:t>викликають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почуття</a:t>
            </a:r>
            <a:r>
              <a:rPr lang="ru-RU" sz="1600" dirty="0" smtClean="0"/>
              <a:t> </a:t>
            </a:r>
            <a:r>
              <a:rPr lang="ru-RU" sz="1600" dirty="0" err="1" smtClean="0"/>
              <a:t>ейфорії</a:t>
            </a:r>
            <a:r>
              <a:rPr lang="ru-RU" sz="1600" dirty="0" smtClean="0"/>
              <a:t>. </a:t>
            </a:r>
            <a:r>
              <a:rPr lang="ru-RU" sz="1600" dirty="0" err="1" smtClean="0"/>
              <a:t>Вживання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амфетамінів</a:t>
            </a:r>
            <a:r>
              <a:rPr lang="ru-RU" sz="1600" dirty="0" smtClean="0"/>
              <a:t> </a:t>
            </a:r>
            <a:r>
              <a:rPr lang="ru-RU" sz="1600" dirty="0" err="1" smtClean="0"/>
              <a:t>початково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викликає</a:t>
            </a:r>
            <a:r>
              <a:rPr lang="ru-RU" sz="1600" dirty="0" smtClean="0"/>
              <a:t> </a:t>
            </a:r>
            <a:r>
              <a:rPr lang="ru-RU" sz="1600" dirty="0" err="1" smtClean="0"/>
              <a:t>відчуття</a:t>
            </a:r>
            <a:r>
              <a:rPr lang="ru-RU" sz="1600" dirty="0" smtClean="0"/>
              <a:t> </a:t>
            </a:r>
            <a:r>
              <a:rPr lang="ru-RU" sz="1600" dirty="0" err="1" smtClean="0"/>
              <a:t>фізичного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задоволення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людина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почувається</a:t>
            </a:r>
            <a:r>
              <a:rPr lang="ru-RU" sz="1600" dirty="0" smtClean="0"/>
              <a:t> у </a:t>
            </a:r>
            <a:r>
              <a:rPr lang="ru-RU" sz="1600" dirty="0" err="1" smtClean="0"/>
              <a:t>формі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57224" y="214290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3200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Тютюнопаління</a:t>
            </a:r>
            <a:endParaRPr lang="ru-RU" sz="3200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AutoShape 4" descr="data:image/jpeg;base64,/9j/4AAQSkZJRgABAQAAAQABAAD/2wCEAAkGBhQSERUUEhQUFRUWGR0XGBgYGBccGBgcGhoaGhcaFxkXHCYfGRojGRcbIi8gIycpLC0tGB4xNTAqNSYsLCkBCQoKDgwOGg8PGikkHCQsKSwsLCwsKSksLCwpLCwtLCwsLCwsLCwpLCwsLCwpLCwpLCwsLCwsLCwpLCksLCwsLP/AABEIAMIBAwMBIgACEQEDEQH/xAAbAAABBQEBAAAAAAAAAAAAAAAEAAECAwUGB//EAEAQAAIBAwIEAwYDBgUDBAMAAAECEQADIRIxBAVBUSJhcQYTMoGRoUKx0RQjUmLB8BUzcuHxgpKyBxZDolNjwv/EABkBAAMBAQEAAAAAAAAAAAAAAAABAgMEBf/EAC4RAAICAQMDAgUDBQEAAAAAAAABAhEDEiExBEFRE3EiMmGBocHh8BRCkbHRBf/aAAwDAQACEQMRAD8A9ZAqQFPFKuyzmoaKUU9KgBRSpU8UgFNIvSpiKKQ7EzVHVSpiKdILY/vKiTTEUqaSQrJBKsVAKqBpVLTZSdFvuxUGtDpUZpTSSfkLXggy00VYTUSK0skgRUStWEUxFFior00xWrCKaiwK4p4p6kqTRY6KitNook2KZrHnS1orSwYpUStWstRiqskpIpiKtIqBWmBWRUCtWkUxFAFOilVkUqdgbcUoqVNXPZVDRSinp6YqGilTxTUBQqanpRRYURIqNTim00WFECKjUytRIp2FDU9NTiiwHiminpjRYUNSpUqLChUxFPSNFhRCKaKnFNRYEIpA05qLsAJJAA3JwB6k0NgS1Uxagf8AGrJZVW7bYsdI0urQY66Tjt86bj+arbuW7Z3uHczCjbcA+IsQoXrJOwNK0FMMbemIp3pVVgQIqJFWGokU7CisiokVYRUSKdhRCKapxSosdGxSobhOL1YIg/aiZrCyqGpxTUqdhQ9Kh7vGBTFPY4xX+E/KpsKL6U01KgYjTGlSp2IiaiakTTUWFEYpU9NTsVCpUqVFjoalSJpg1FhQ9KlNKiwoVczzP2zHDXvdXrZOoAroJkTOG8LScTjoc10rGvOOf2bVzi7d5feAi4ysLmYKgEBVkjTvEdjUTk+xcYrudOPbKfh4Zj6t/sKGue2bM2j9ntz2YTtvPi3ozlPDq6pjZVn16n7UVxfBWSSCFDGWEb46+m1Y6m7LpIyOJ59e0+O1bt2vxkaVwCJ8RUxuK5jifaS61iFuOPdMYRdJAAyihivjPTUfKK9GbjwFJgbEfTqK4PnHLPc27ZAwQpB+h3708W7HKqMvgP8A1F4mQH1AdfeW1OJGqCjDIBmuu5N7Vve4o2GtaQC4mTPg2Jno0dPvXPcby934XhkuxLXbqQCTpFxXgGQM6h+VS9n+Ke7xvCud/dCR1j3Ol/l7xWra3VmTSvY9ENNTmmrQmiJqJqRqJoAaKVKlQBicNxNwx+8bwkWyR0acSBmDP5Uc/Mri2lZvEOpH2B7n/asS8FAIUeJoDQYgzCtGOsfQZ3ojmPtAfdFTbgKM4yMjJHY7Vz3RoafHc/dMKMbye3p3jNS9n+dPcdlufL17VkcNd9/w5KlRcAn4oDFT5mIIjeq/Z3jR+0MVMpOxwZYdjkRGxoTCje5vuM/iG2Z7j8vtTcrc9OmPPHQ9uk1Pni4WJ+NJ3/jAMfImhp0Am2RC3DjJJzMff86Yg48+GsDEGR8x/f2qziufW0TVq8q4q7w+u9LBl/eBWjEasTEmMncY+tHcbwwa77sYRTgg9YkjO2D9DU6mOkbfD+0ykGPGew6Dz+c0db5hqx8J3j8475rj+CX3N1dQPiZgDuDp8UECMDeDuBWjxfH6XBBxqkZz1EfX8xQpPuFG5euQhO+fzA/Ws/iuPYQdwcfM7fXNU8Zxy+5YkwSTEHM6VYGOgxWJf5kofSZIkNA6BZgfUUSlQJHR8NzJgN52+9E/4iSB3Jj12rDW7PDl5iO+YONO3c469Ko9+7MFGMCB1iYn7jH81NMKOhu88UGBnv2+VHWeJDAeYmuQ4jikgnV8BAJ7zAAHnk/agh7U3NRIBUL0kSI7z+VGug0nac04vSsDrWQvGkQZ28/Q5oDhObG+s3JJMBdI377dNqFfjfds2sTAkefxR/TFLVe40jrk5zbJgGSN6MN0RM4715Vb44+9lSZaT5/8VqWectBFxp6EM2O6xmIjPyper5GsbeyO7ucakSWBBrn+dckv32VktKiqxMarYZpBRWYzgKCSBk+L0FZnDcbbZR+9tf8AeucidvnXQ8T7V8Ko/wA5MnGSevkKiU4N7tGqw5Uvlf8Ags5dym9bzNvaMsPr4TVNj2VKMzh01NMks3XJ2H61G/7bcIm9wn0Vz/SKN4Pm9u9aFxCdLAxIg4JG3qKa0vhkSjOPzKis8ncrDXUA0wY1TvkfD965r2o5gLlrSugi2YkFsGDAg77b11Fnjdduf9X2Yj+ledcQ51XB0Mz8jj8zW2OKM5MsbjGNtBqOlG1iPinP4t/xGtv2Q5tw6LdDPbUrdfQWgMUc61gnMeLbyrk+HPjHY2sdt6C5la0Esk+LOI/3q5OlYQjqdHstniVcSjKw7qQR9qkTXnPsXzz3Nu5OcofPIM103Ge1ASCBIIH9+VSp2hyhTo3yaiTXO2/a9S3wkD7ijbPtBbbeV8ztT1ImjUmlQn+Ip/F+dKnYqOO5hzpNAQKXDKxBBypI1gEgYAyPltipft5uWvEXBjJxhw2lge4Jn7dprKAUjTJI9T6eux+9T0rkDX4snO5xnfyFc3qRNfTkHez3HWzxDFrYAAOtTAAbUYjv4W+c+VE8JzZLfH3dKjSYcRGkY0k+uB9TWQtsBi0PqIiSckDbrT+5E6tLFtpkzH1prJFdg9OXk6f2l9pUdRp2DKdz0YHoNqHte04Fu5CAsXnPmq426HNYLW1OCuPNv76Uy21zjPWH6/Wh5Y+AWOQ3Gc7uXEk7wNPcZxHz70dw3tCvutXuxLN7wknOGmNug8NBtw6/wj5sem3WnHDqBGkRPn86hZEh+mw7ifaeVChR/mA7mY0BSARkSOvnWTe5oC9wwQAQVHQTBgfWKv8A2JTnQoPz/Prim/YUO6r3O81PqXyP02Q47m5YOY3wBMjTpERUn9pDrDqoBIzg4IaQAJ/m2pzy22caJjoDUzy1P/xff+lJ5PAemyx/aYixoVAs6QSJzAE/lUL3tBcBBbIIjOTuDE79O9L/AA9T/wDGcf8AHSnblwj4PqTTeUFiZlNx7tJiQSMehABHWSBTDi2hjpjJE+vQ5+dadrlok/u1EeY+9T/YFjKp82FRqH6bBeVczv2rgFsSWwoiZyBGfr9a6O97PlxN187sVUee5J7fahOS8KLdzWqqCoMEEE5wftNda3HhrJV2V3YeK3pXCMSMtPUAj19KmWR3SZ24OnWnVJXbrucH7WcsThrHvLZPvCQs3CNIDyCYVQdWcHP5Vhcp5rbuKQ4Juica3WQGMaCDtESN80/ORbIa014vcLanjSQsE/iiWOe5AJaudsWoII8DAsWaDgbIGXqGbEjbUaHc46TfQsE1PTS/n5OyT3bkKEuljgTxDRPqVH3NZ3FcSo+FNUEiffXSDEjEEdvnWQOf27j6UR1VpnxglRpzGBPUTIqm9xlyHFuw5VCWLLlQuYOB5fY1zelkXK3+x1rqsLdpuvvyafBWjxV4WgIaO7EBRuWJJn/ivRuQWTw1hbJbWEBExG5J6k96xP8A0osr7i7xL29RutpE5IVN4iN2J/7RXb2OGT3etgk5JTUdW/YDtWico/KZz9Ke802uwGvGoiaYIGeu3U7+tef859ruEtswAZm8iZ/QV0PtlzMJZuMilZ8KzPzif7xXkZ4AMCT8RzPn/Wt8Mpu7ZydXHHjSUI7s6ex7QWnQHXoG2lmz+eRWYOaOSfFKzgHIjpvWAFUDPxA4rR4S4MSRW05tqjn6eEVu6Dr3tHctnRbVScSYAGekCPua6Lg+c3Wtqt1vF1kDcTXENelmPc/39q7XlvDrcso5YqSP4s4kbx9qTdI55/FJ0Nc5k5B8tzA8+wp7fN20kMcE9d5+VFvylG/H65GcYnHaq15OoEC5IJnp5eXlU6ydDKDzxl8IO3maVWHkNvrcFKnrDQzSHuwDNwj5/oKa2UOFYk+sjyP3FEDghEqSpAgQGx1GIx0FMOWSACZgRMEf+Q6d/wBc42bkRaSJM4nuf+D+lV/ufPO28D1wY/2qa8mjAjOCPXpgZHnt+VMeXdJxPdTt5GmAyXLXlH1+8U5v2BBA1fX9KpTl5G8CNgJwPmPP71M8KcnPSYWSf/qP7IpAEK9o/wAPz/uJq5b9uRhCfXt+dZ54cddMnaQBvOAAQZAqxLRBnSGjoSe8GCOwFIDTbiragtKgROoH+5iaw7fttZLsD4VAwxBJbocKCR3/AEpc2aOHuSo2iNU7lRO57Hb61zPs9yu3c1PfOm2uB4gst6noB+Yqe524ccHjcpnS3vbawBCq79PhgfVmmgbvtyzmEs5gkSWYmB1Cgf7VI8by61MILhnsW+7Y+9Z/D8KvEcQhsg27CqNTGCxB1HYGAxMjtgnyJubQhhW8otL6kf8A3LxV3/LBz0S3q+5DGqGtcQ3+a10CdiGJ9dA/2roLXs3w9toW666u5WMETEgExNT43lYt23ZL1wsokCDB67jpHUVD1eDqw5um2XD9jD5bzE8OrjSXLEaQQRG+4nUJEYjpvXRcu52jWla9bdTmZVQvyLsJxXFXnum4jpq95pD7mQNIMyMxFdpwFm49tHHFOupVYyzQNQmPjnHpTthkj013P9f0NnlnNbTA+6W4w6sEAQerltP0J9K5fmXPVZ7i8M7Krnx3SSS38qD8KyT9e1Wc14+9aIU33cETl2jcxgk9p+dYT+1twnQweWxGDvRUuUjTFl6aOykvz/wD/ZveXIFtkIIyQx0juxAkVocx4AOVjiVDgAYS6SpH4sLgT/xQfBXmAuwcYP8A5bHcb/kegoS/xkbk5z1j9KcW+wsyg1U+H9g/iuVIl43v2i2ZbUyqH1HMtgppz596jwPMGtJdQPqFzD+EAf8ATvvO4jep8Ly9LnDXrus/uyo2xk57kmCP+6s0cUovQIIJDBSGyCAfXbzqtUmjnjh6eMtq58/ubNrn9/3XurdxlVASFUwd85+JjJ6k1t8k56Qxu3boeE93oLMHJJECGAAkjeetcnxXHlXBwq7RBgA9hM1fb5mFJIKnvHXtPX5TUJOR05ZYsau+Oxoc84t38LuPEZgmY+hMDyx+uDdv6WKYJG/51Li+KNxiSBvGP78qDKEuT3z962gnFHndS4Zpcb/igfi+JYMyqQf+kTnMTEnHWh7bnqc+dW8epL4BAgZ7470PbrqR4zDfdyR869E9imA4bIiGbJO+egn0Ge1cDwkZM7dOtegeyPCH9lQw5kk7SMtGOsYmawyHUq0xr6mmbxJ8IAjyM/eoXOIaYKn+4PT+80WvAz1IOO33gD6eVQZ1HUyMfCfOdxWVhQGrOdhj5U1XvBMlh9KVOwovbiE1hY8RGrQCT5gyMHb12o50zJDDE7judv0p9MrEAesbjsT5A96RVTkKZGPC3pEicY+edulQMqa0p/8AyAwCPDgZ7iAf+ab3NsHB23JEGd+hqwkFtI0YgsQwLA7jbM+fr8pm7pzGlRliRGB/L/Wfzp2BRc4bAUaXxgSJwDggtj+8VA8v9AOkT09M7Csb2t5gLVu2VJCljnxAxBjvj4vrRY5+yWwbnDtAUEsr+GANz4fXc9alyo6YdO5xUotX4uv9mn+ytnv3DDcZnYx6muSf2uvvca3w1nWRPRmMAjosY2ycVoH2nsXFYB7imGUHRbMT0wwJAzH1oX2cFnh1f96C7nLFGAgTC5B6mTnt2o1Lybw6TJGLbjbMe1yfi773dRW22PeT11eIfADIxMVb/wCxLgOSCegE5+cfnFdPwHExfuXBdskOiDLJMpqGxA/CRmgbfOOKN/PCk2RqMLDMxA8JYoxySIjpO9OtQSnmg/l/By/FclvcPa1FF+IDWPEewidhPXvFbXK+JdHM8OxuFEZxPQAgNAWBMmfvWPznnXHXGK3bbpbJkL7toEGR4nBY5A61p+z3tG9/mCu40E2WUqIgkHVMHcRJg59d6coPyKPU/C9UV917GlxPOXVSSl6yBEsIgeR1rGe3pWVx3Mlvwtzib0Bg8aLO42+FlMQa6bnfKzxPD3baIRI1K5AVdQIIUA5ztI+m1eZfsnuL6HiLZcKw95a1QWAjGoTpkdaIQcu4l1kI7PGq+lm/y3jLS8QFcnQLZQEiSwJkSB+XTzrd5Y9hLaIbuVESBdEjMSCpzXN8m45G45DbRbVq4WXSzFtCeIhdRGfhGY+VaHsRzCyS9i4oYs5uJKySpGRMHYrO4GfKk4yReTNglzF713+gVzXg1ux7u9aIH8TFTue6isXifZBrjSHtk9NN618sM1d0OWcMzNCAhd9wPRSsTGfSDJrhuK4hmcra8K9gYOQDlmM7mN4oU5cExw9PNOW6r6oq4rgPc6g7LqJ+CZIgEAnpkHp2oc8UuhUKq0TE9JyYHyoXiuFdnCWl1vqKgLJmBJgDfE/SrOL5XxYSXsKAm8Rie8MacU/Jtny409Mlx9zT4zk19bJYuqppkIrDuNJ0rgb7iqH5JcQI93KBRpgAEM4AhsbAA/ICqOH5bxjPi24IElpPygg5OIgZrWucz463HvRdAiSxcMIHUzNNtpUYR9LJkUnKuK2ZicSjBVZ1I1SRIjyBz3AoLlfDa3KgqP8AUyqMZyWIFG8fxurxk/HO+JM+nQg1kjiFDTmCPoeta4/lObq0llVu1sdBwXJLlySrWgJ3a5bB+mqev50JxfD+5u+7dlLnbSZEZjIxQiXE8JY4NCcT/mh1MgMAO+IinGL7hmyRW8LvuR5gSXYAmO350IEPY12XD84XQobh7TlRp1QJMYme/wA6uHNgCSvDWQTtKEjz61Wp+DhpeTleHY/8mtDh+OYR4jjzj5bV0P8Ai8//AAWjMfhkztsZj5fnXQ8v5ctxZbh7VqYhQiyQN5BggntUynXKKUL4ZxnDc5ckAtcI2IU5P9PtWtw/NQhxburHZSZnoZbf07V1LcrUEaARBjwAeXbbbbz3qS8OUWFOkRmQxB6/IVm5p9jRQruYH7feP/xX/wDuZdsbSY+tKtq9w/iMMkeYAP0pVNrwXRs2kYzqJ1HECBk9QuSP+71puI4VyMRvPWP/AK5H33+VB2uPsWX8JBc9JZsbROn4cRj64o3gOLZlXxDI6kiIkYAiR2/TNSAltHSJHimMEgeuTknHTqKyec+0nD8LcS3ecz8WATjaGAkDrsK3uMvKoZmaAATK9MHMHoPLr614PxnH3JJu21JO5uWwrHtLDST6zWuOOrkicqPQva/jU4vhENkqRr8BPhB3DANcgEz0may/aXnfEPw6WrSOUe0oukKzEECCodZUqY9RkVzXJOHW/dS2LYRnJAcXGAWF1Ew4bp/StbnXsN+zWheFwgagsjUZLbYGlt+oHUVooxixOcpRox+VIGvWwyM8eJrezFUBZhn+Va1+I5Pd4gNxHD2btiyR+6RAzhowSxDalJP8pHyzQ6XrgOheKAIMMzs4KYIK6LuMk9+m1aHK/aLj7PgUK6iAui2pSPJk0habj4G8zf7AvF8ZaHD2rlq7eW4xh1uQVETq0Er48xsZ3kCssc8vKAxCEE42nH+kyN+taXGc7ULas3rGpbLFtCOSFkkkPqVj4ixkaugp+N5zb4pQMIFYNH7PbJEbgm2Z0f8AT23qPTj3RourzR4mynhPbK+s/GsCTDuv2PmQK0+X+3N9ySvvGK5P+WxH/dmsPjuW6yGS9ZIPTNkah2VwBt2jerrnIbqFGtA3PCQzWiHnp+GYBk4I6UPFD+War/0M65afukdTa/8AUW6AC20YL2mAiJwVgbVn8Rzrg77Frlq2WYySLt1CSdz4iayeP42/A4cl1tFRhrcGF2XwjIkDIihOK9nLvvFXQqF1LhQxwB/qJiexP0qFjr+6jT+t1fNji/tX6nRLwXAPELeWNtN224/+yj86PtcHwoKFXZSgABazJxMGUuYOdx2rhH4cWrui4slGgqI8RnbUJ32mjuCtpauoL5ulWBDga0KMdiM+Id/njajRNcMf9V08vmx17P8AY9Dv3LTqQt9JKwdT3lgxAMEEdsE1yXMPZK/caUaw4knw3U6+RIoDjboW8wsXSUwFYnfESdYHWRmNqGu82vJglGYE6hExBgZXHQn0IqIxndo3nLplDQ9ST38h/wDgZtwCz27lttWIOlsREeg610vDLxHE6ixXRb06gSUPkTBMZ7/pXFW+fMZ1ImBuCwnpA3re4IXm1raRyJBZVuIhBzGG+IjO21Hx38RnnXTyhqxcqk+f5/g3OM4i1aUl7SXIyW94X23lmtxjAietczzT2pS/bdVsKhYQrAxp6bAbRODO/pRvN+NB4Q27T6xAa54CrKA4EFtm8RGw+lclwl62rj3s6fLr5eldGPHHlnmTk06Ru8psa73DquiRq+IEr4V1ZC5Pp9a3j7IcMqN7xpLGTCREiRGpSfpG+dq5exzEI1q5bU+AgnPcQSNOY8t8V3nKfaTWxS9bNuMTk7dhBnP/ACaxaa4OjI05crhe3BxHtR7PIhQ8JquW9MN1YOCdUjcYj6GhPZjlxvXgr4RDrbVAAgdZ7kAV3XMeYWmkFLdt5jVcQjGMqIMnffv1rPT2ZS4w9zdBU/E1whczJ0ruR8qtTdUzncd9jWXl3DaQyKjxklBLZxsoI38jEzmtCzyZNUlE8WF8KdBnOZz896yL/sqtorF5mc5C21g+urVgedaK+y9v3g1kt1AbI8hDyTJ6yPQVk68mivwG2uXorYS0YiSAMA7YjeRRb2xq+HwzAO043ziPQ1QvDkGV1Y38XYQZB+Q6/aq7F1tcfCI/k6bggZzPY7dKkoJu2Wnbp5x6x+tUrIac5AAMjSd5hQS0kn+xVzI0SG2H0+ZzOae1fmZDbGSCR2xBOJ/p86AM88Qv83bCnpj+Gno+04jEgegp6dgcf/ixQDJZjj167asiP7zRh54TsoBPh8hB6EGSc/8AHXKgjxE6t5w2kGBgCNxvFXDh5IAgEicqFMnoInucmrIs0H5k6qJRNIIIaZWJ9Y3G8R6deQ5vyx7bl1e5bDmdKKQqk7ysgafTvtXQhkwPEufIkgebHBn+xmlcvrAC6xnIk6fPEfnjO9VF6eBNWc5xXFIqI9pE97bImSfFIy3hClWkd/lir25jf4pNFwXERSLmrWSPDMZYNMf6u1dJxPD2HEOyGO43nqGVSOkZGJPeheH9lkGoklO7KqsBIhck4yYkZkiq9RdydDOZuX7RvXjeuMj3H15TTEzsVDA+oA+VPwvAD3jPbKuNJCv4Yk7yqkMTkgQBkSe1bnH+yTO+ELEDe5LEeROzeUbzih7vKGRVtvZ8PQA6S3UggnV1nY9PSq1xYtLMzl3D8WUH70j+W40ECYjTdEdOlD2uIYG4fd2zDaSRbhidzPuzByD0IxUXt3bTtpe7ZQnCkXNIE7ecDyrUsOJHuWssx3nQhx/FAVm6GDjer9iDMbirV9ibtu4IxC3BC+aqwXtGWOw8qbheFshiPebGQLltpWcxqtlht1xRC84HDs1p7ZGkmYZWGYYxrUtnf46TcJbLOzEgOdQBRkKdhKe8wAQIIG3SgA5DfUH9m4lW1CBb9/GnPxFbrDViYAB38oMBzHjbF1ff201EeF2sjr/+xAp6d6Es8oR7sKdQ0ASHVyGnPh+KI28IqHE2bnD3UVLhQsCcG5bHZQdjOOojI6Ue4wvjePQeK7woEsHNy21xMgQDNwOI6xtmh7o4VGU+8v2ngXB4bbgTJXxIykYg/DsRijbHG8ZbBc6X0CTPu30yJySJ6Tg9KHXiAUJucIIu+ItbJyTmQX95pMZwBS2HuG8FwFhnVn4q24HS4txdQPTxrpG++r9anwPsehtHwpcbJHurqMdzEaHPQDBHXes/gOL4f3YQG6oJnxaW3xllZBHnoOKjxnB8Miu63ZCkHRBJbMaQWRSARvkwO9TpK1XyRf2ZdPdAhrZKkvq1CGBPhjThhG0edWjmN2y37u4QzwjMD0MannyyZg7zvFZiXPeMXcglyW0iQBMkn8x+tFXuIUZ2AEdTt3J3NZze/k7cGP4HeydfgXDXgpIELbMqwJOxBkE5JOxB6GKA47lr22yJByrLlWHQgitHliIbhd2GhSJ8LEHfGPka6e1xwZStqLSndpUHT2A3nzxue9NScTDPplPYxfZrl9rS37RrVmHgA1SMHJAPU9DiB5zWlwt53X94Q7QFTxaRvvcMjoNp6+VafCctsg5m64OTqLZiQCAQR9TNH2+HtCGNoqT2BEjrhpnMD6VLkrM9LJcv5WhSLlz3jNjeQD5ST577+VEr7P2sEIW75bH/AEjcUF/hlsnAIkSPhHoJEKdulXcFba3qJMFsDJaAOwz2mcbVD9yq+hpW+BUEFECb7rBE7eLrkbE7URZWQc5jBEYjMEHE477isJ+NKMqnU0SSd/TIOPQ7ZxRKc6XT4gskdWiO8kT1/pvUtFBNpXMqW1EjuZBk/iznf6j0p7CwFHj1gzOqQREAQRvEZiqxx1wglF0jYHDDbeZxP97xVVzmBnwmYOc4JnH6fpRQ7DGMbsR+KBMgbiT2I3+dRDK7akUNmQdxPoOuN+k/OgW48spLAII8+sbZAn5/7E2OKDAifSIJzOSScb9+/wAyhWWOzzjT9QfvSqCuxEjTHmBP509Azkke4uA9sBvwvO4OMNlTg7Eb0SiZAUzdbAOAuSBILEwYkZ3mZFHX+U2r4LK7Mfw6Y1ADoQRpA29BFZ/OOENpV/eg5IMhiYB6EbHbr8q0W5lwObIVgGYO+mMQdznENMA4+EYoNiGaF2gEhAfDO2o56GrOD4+SAoYDEnE6hIJmJCwevr1oq9xClWCHJgnfp0PQ9fuaYAq2+hRMdRho/wCk9v4v9qs4ZxaJhmB0kDJOTiSRgeEnpv0qN25qjSABuVHfGNRIMbidx+bcTxK6zoXHQkDYHeAM9N89KADW5q6iCNajIkmCZnJBIjffOD1mruaczt3gGKBGkSZmfUwDA9O1ZjoXeY6A4kiY2wcdfoe9WlSegMbwPD2iRHf79amh2XcPytrisbThsgkAkQNphiCdzkUNx3sy5Y67GuBJhAOoElkOSZ69tjT27gUEfCB0yNuhjfqCPKjbHPCpXQIHSWBmRCgECAFmRHzo3DYDv+x6kTb1o8xIMII3BB7746RQl7k1+3pDXbbrOJUFZAkglGAMfPO2a6i1ztxPvRr1fYTiGEiDHTaiuI45GSDgGCNUZ8J3ztMeKPwjecGuSHpR5xzjljXdJKIugEDQ3xTEYbaDOPOo8JdW14TeuoR+Ftaif+mV+prvbPJdcahbM41LOSe0Hftgkj50JxnJCWKW7crBlvwCWJzggADoJ86pZOxOg5yzwd10Yhbb+EgldGQQwILW2ViCJE1kp7RKUFtkuKCNAgq4XESutdUx2boK7c+yTsdKOuqDCkNDCBA1EDrggeXQTWLzD2eNlgQNBAy3hidxgggRjbOCfOqjkXcTiwO3bRbQWEbTgG7YI84LWpn1YSO+Kzue2rAslkVVckAabiuuxLREFdh8QnI7GtN2v6l1CzdIxBbQTOYiQp+h+1R43gGvWriDhgjYg6lJBBnEkHInAFVaJaZzPLWJhQJJgDv5R3ro29j738jjePF942FZHLeEu2mxbZjBA8JgDqfP51pWrXE3TgPbHRo0CDvGkCd++1J83Zo8lxUSlrLW2KKFBEE+76N3OMR5GiLNz3jzcuXCJzC6jnfxTit3kXCpZBLDxExqgEwI2HTM9SZG21HcKU1nLMxmFZcAQZ+GZkeVS50ToLeW8YGRRYMLESNSwRqGp9e5k7ioqGLRuTqggAk7b5yNjHlTWCWgAwf4dJDdJyQIGCPtFXcVYVh4VQxgHURG+0n7/kazNCi7xShYCERsIw24yogDMz61IFYkALqAnBHrJAxBHzzmpX+FOlWMgnOG1GO+Om/3qd1tI2MEEZE6vWTM7/SgCm/wxWdJAkgHxTPfpQnE2dbSIWf4tRY+Q/2/WifdhCNUKegDERtkgGJqapLYZdJ6qcg4kzGcd6YEVDCQEYagCSu287jY4/P5SLLaIywZpk+FRjbIHi8xkQKItcQADETEjUVJ858PhI7CN/KhOb8Pc061cEmIDFguP4ZET+lIBxxR3K7iSQcYzgZ+2KrucWS2sA6pnpLYAkTvuNz1prdu46aLhXMfC0iPOIPl9qkvDIFFtdZVT8OrqJJI7wDEiYA+jANTmsCCpJ/1AfaMU9VLwzgYZCOku0/PBpUgA05ojAB5MidIZ9IMdRBlfn070Jwty3ceHKIEBgKHUaRJhmuCC2wDduhihEvNBKwDHQzE4J77fSnHENbMkqfDJ95Ge+kkRjHT61dEWdDa5Wty1NthrIJ0qQGIG2jUBqJGwIHl3oB+S3CpGhkggZEHxZ3jPy/rTcp9ogjKgTBEhxIhZkmYONzgj51r2uahZ1XMHqwLAKuy7g7DfMHuBhbofJiXOEZM6QQBAkEAdvLPrUXsMQ2AQOgwTnBgmT8q6q7ftXEMmIgSolvDiQNR1AaiJjrNZfE+zzkBldSsArhgdMbyBA22wRSsKMT/ABO6VKkFEUZJLZGInbEYwcUy8eSAJOBpwvTt17dYJ6zWze5DdhQzG4hyqp8M5jBzuag/KgluWRhqMyDLCMmDqYER3GPpTtBuUC7ZYiFNskQRDGMaTGSRuZbM5wOgp4k2zcVEdlT4oBAKznPQTiN6e5wIVtR1BjsCokCARJn++1Ui6S0qTtk/3/eaYBw4mMkGDB3Mwc6WcEHBEEHt0ovimWEusr+LGmdWNl0kjG85nYdxWdbvhdRGolviadQ6xCnY5Pimc1o8Xwz+7DB1KHYgjfYhtRkQTv8A0qWMt99ZNtv3r6lhgJIIInrGBkknrPzoLhfaB1x76IxMajI/lxknqYxVdr2ZuM2r3lsgGT4kGNtidyMbxmh7di3P7yWnoGXTjsfrifzo2Dc0/wD3JcnxMWJYtqChYxiIY7CO3zp73B+8X/M1hj+IMDuRsCR13/lg42FtJYDQxeNQwVmQe5UqQM9/yrefigrIlt9MjTBVtcQWEyc79SNtz1TGgDlnKyqkOsmRJAyNxGkiQfsfSnNu2DrKs53kYK9DmNgO/ntvRXDce6odRyZndmXAxHUiYjppM1DhuN9+0IJZdjpgyxMmZBAk98YNABXCcOgBm3B2AOg9oyQBMT037zV4sWsBAFbddUMBGxGR6RH3FQtWWBOSUM6ZDQScyJGTAntG+2K7fGHZPdyA2YTScg5AzOmf1zU0Mjc5SWedKyIkKuSQsQexPfG29W8bwFtgck6VBUaWmJkyDETP3q9+LV1AYgtIU6SR1ndWwY6R1+VB8ZwSuCVLQxIJMtJU7QCIgjPTagAC1ft+7YnoJJEgj/VM/l061nobc6tQZYkFd+hOT/f1rTtcmVGiS0z/AJYMTvLeQB6nbB2zH/BbQdilsI/xQgGwidMCBMthcEA07EBHj3wFKsuB57nPiz0+586u4v3zKNQkSY0tMA7jEgHHX/mHEcpt2ybgUknJOr4SMHUAcASNiOnoczmnPfAotnS46gnxb5PfOO0NFUt+AexsD3S7hzgTiRPlONMwOm1EGyhYDOYiJPWDnTgRn+tZnBceL6B7jlWjOYjOYAyAdu+e++vwnGcMo0KIAIPinPikyzsZmBsR6RikBRc4d9Xj0semQZH1mcbULxFgiFKsN8pqkTAgzMCT0+9aHFBclJUrkBzIiN7ZIz/X1AoG27gYtMGnv1jPiU49JzGelAFroFtkqZMT8eSTHTEyO/nVXDIpXeGjAONu/YT57dKuVhDltYkfxA4AnSwwY3InGfnQXvWM+NwOhztBBJEsI+RGPqwNC1xl6BCBh0JNsz8yJpVmty9ZxxNxfKNu/wB6ejYRz4toz9VBWCOpJ8zECN8dOxok8MsGBkD4f6ecE0Et3qQJ27nfEx8j06UUOKZlCDQFLDqokgZk7Z8+vWrMyXC8Q4ZUJUASQpK9cmesEjac1utwzuVYooOAZAAG+QswFiNpOfSsexy+Mu2Tvpz85GOlEEMjqgOksNa5ChhP8RhW2770MpG+OGdbpK6FBBgiAdi0YBjOfT51enMbZJFwsCAZZdWCD+Fm3b088dsa1zhcm4sEiFiMdsE9BgA4+mR143hjubuZhm06QZEagAZA79thUUyrOj5nzm1pClyhjbwmdxMg49Qe9W2LodFUe8KHsGL7mZjsAfCJ84rlr1p1uKGRBtDOAyeqmII6giTFXf4vcBEECP5RmfUA9BSoLOpZCUlQrqRBDSMnMAHBHWZxtGayOYcAdOvT7sDOmSeonUq6iPCcj8qCt83YnSRjVMAuIJbxbGTOwHTAqT87ke7RWCZBk4InMkgY/WlTQ9mCXONUHct3JAhd+5Jx9ao4u6JOoD6+W8jfete89giL1lbbGIGohiGjT4YIHQ/XeoLwlhB72xpYSV8YJg5ggqxAgZzHersmgCzZtBZIuMd4kR9xEef6RUv8RCNCIxGCCYkQesgiZ8u9EregQWkNuA0D77kT9/Oav4iyFEqskkiG1fCPxEbiTBBkRQMGtsJ8JZSR8TBYHmYMz6UTdtpdGIDLBIXbMbEnTAO//MB8Ra3BXGNUEyJHhkenQxuaTcvhRoYZwNOofKNwd49KQE7a8SFKL8JMQXSCR/CAcnoR9ace/VQMyC0kqQRO8GMTP6UEnDsBpYk9c795jf5+tFD3sQdQA2GtgPn5fSmBC875L3mWREz5ZEA7DGR26VWx8HhnJnUeuY3+pjypC2h1e8VpIyzZXYwZQagJEwBGKa3Nw+IqzqswrfCIOw7HYQo6d6ALOEthXnWo6SGAMx2MRn9a6HheZpZUhw+hvHOSCxkyAB+IHHovSucfldzMISsdQcTPl/e8VGzeLHSFRmjSJ1hmEAhfC0eEkmDvkdRSasDSue16zi2xEwWJYAgT0GSQxnHXtWrwvMrbhQPibKqdQzMyNK4GTjyM4ArltbruqCdh4yPP8Xpg0rfGuAQYGvBIGSCZiSCdM7icwZo0odnR/t1lpOSseHSBBE+gEYIJ6wd6qPKbTaYKAESQPhYT0OCpmZP17VlMPeKitChDrIkDVkbg/h6wP61Nmn8IBg6QDBE92kYnJzG4zSoA6z7NEDDhZMiNDk9gcCdoPUmm4nlwJLK7SCRp8QkxBIABacbGSBmO0uH42EIuNMRgknJ3Jj8OI36bZqjiedXGMBjGJ+IE7CRqMwJ8+lG4ABs3bTszhtTGdXiXBBwuJ0yfxCfKo8RfJGA0k6gAd8xvMRIO4/2P4Tinfwm4CI8TYJG4jSZXAAEbyTsKIfl67K6DADYzAiAF1YidlAPXFOwoz7PHRCsQ87s0mAJmCpyP722VvjwzkIWJgg5HhzqBkbiYxI6wNqknLNCMNbEEagplbg6nJBUmB2nHSmuWAtsjRGMeIT5jfMEncUAV8bzJQ5BNvEDOTgDyP50qwL/DkMQLF0juqnT8opU6FqJ8MPE3+th8u1NxywJGDK5G+Zn609Kr7maNn2ftA6yQCdByRn4hVPCXmNu2CTEg7ncqJPqYH0pUqgs57iT+5LfiJYz1+tXR+6X/AFH/AMVpUqvsQdBccrw6wSJGrGMygJ9YO9V8z4hittizFo3JM/G439AB8hSpVnE07Fpwy/M/PQDP1zQvECBjGCcd8Z9aVKmJmdyu8zPaLMWPvDkkk79z6V2HKT4WHTRMecb09KnMInQWOGRuBllUkIsEgEiRmO01z/P7h/akSTo9xq0z4Z8cmNpwM+QpUqy8lGZ7MmVY9ZGetDc8crdIUkADAGAPD0pUq1F2J2TKpOZYzPXA371bwzkvZkk5C/LQDHpPSlSqX3Aa2o0TGdZz12B/OqrKjJgTO/zFKlTEy3l2LwIwTMkYnBOfmKu9orYXiECgAFlBAET++AzHlSpVPcfYhz1j75j1JE/MCaKRAHgAARMDaZGaelTAwnY/4gROMY6fEOla7jCen9TSpVQii2P/AOvzqdvIAORqGDt0p6VIAxbCq9zSqjSjRAAjw9I2obiD+7T1j70qVSiinikGpzAkRHlMAx2wT9TRvGbj0B+eZpUqbF2Ji4e5+tKlSqR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data:image/jpeg;base64,/9j/4AAQSkZJRgABAQAAAQABAAD/2wCEAAkGBhQSEBUUEhQVFRUWFRgYFBgWGBUUFhgaFRgWFBgYGBYYHCYeGBsjGRYVHy8gIycpLC0sFR4xNTAqNSYrLCkBCQoKDgwOGg8PGiwkHCUsKS0qLCkpLSwqLCwsLCkpKSwpLCwsLCksKSwsLCwsLCwpKSwpLCwsLC0pLCwsLCwsLP/AABEIAMIBAwMBIgACEQEDEQH/xAAbAAABBQEBAAAAAAAAAAAAAAAEAAECAwUGB//EAD8QAAECBQIDBgQEBAUEAwEAAAECEQADEiExBEEFIlEGE2FxgZEyobHwQlLB0RQVM+EjYpKi8RZygrJDY8IH/8QAGQEAAwEBAQAAAAAAAAAAAAAAAAECAwQF/8QALREAAgIBAwMBBwQDAAAAAAAAAAECEQMSITEEE0FRImFxgZGx8DLB0fEFFOH/2gAMAwEAAhEDEQA/AOyTLiYREwmJBMd9nPRXRC7uLgiHCIdhRR3cLu4JCIVEKwoG7qHEqCqIXdwagoG7qF3UFd3Dd3BqCgTu4VEFd1C7qHqCgSiHogqiFTBqFQLREhKMEN4QnhWOijuIYyoIhiILCgaiFRBEM0OxUUUwqYuphUwWFFNMKmLqYamCwKqYTRbTCogsCloeLaYamCx0VQ1MXUwqYLCimmIlMX0wxRBYUD0wovohQWFFoREwmJNDgRlZdDBMSCIkBDgQ7ChgmHaJNCaJsBNCaHaHgsCDQmiymFTCsKKmhiIv7uGMqDUFFLQmi3u4fu4eoKKaYVMX93C7qDUFA9EN3cE93D93BqCgXuoXdQVRDtC1hpBO7hqIMaIlEGsKBKIVEEKlxCK1BRVRCpiyE8FhRXTCpibw0FhRBoYiJtDUwWFECIZosohxLgsdFLQovohQtQURBiQMVgxICJAnEhEAmHphgThxEGhxCGWQ4iuFCAuBiQMUQ4MFBZe8IxTVD1wqCycPEAuHrhASeGKoiVxGqGBKuFXEXih/8XzR9Ff3MABNUPXFcKACfeQu8iuE0AEyuIEwoUMCJENTEnhPDsKI0wod4Z4LChPChQzwrGKGeHqiC5wDeJA94LAk8PDVQoLAqBiYMVAxIGARYFROqKgYkDDAm8O8QeE8SMseE8QeHeARJ4TxF4d4AJPCeIvDvABJ4TxF4TwDJPDPDPDPABJ4FmLV3gYD4VZPRSd/XpF7xUs/4if+1X1RCYF4VCeIvDPDAm8J4g8NVABN4Z4Z4Z4AHeE8ReMjjvGe5AALE7+UJySVsDYeE8cXp+063d28420doApAUGHVyBeMo5oyGbBMVrnAZIEYur7RoKGSeb3+YjkuOcbUpg9w+Dl8wSzJcBR6MJwIcEHyjG41ximkJUl3uGfp4/pHEaHiakJsoj165inU8QKib7udnjN9RtsOju/+qkfbfvCjgka+w3hRHfkI9VBiQMVgxIGO4kmDEnit4d4ALHhwYreHeEMm8O8VIVYeUQn6xCA61BPmYV0AS8J4yldo5AIFbv0BYecKZ2jkgE1O2wBiO5D1A1nhPHK6ntoAeVIbqfrEh2vuHSG3Y58ukT3oDo6h4TxyWo7YHCQB84xj2kmHmKlA4IJw+cWaIl1EVwWscnFy8L9y/tlPUnWDmmMUJZIJa4U7H8J5R4ZjoeyXaBGo06ObnAZQJdVsEnckMfePOuKcQJmd4SSzN5fZPvF4mmWoLk2U1xgEG4Hndx6RzxzVJyR7WXFGfSwUnvtX/fcetVxTMmCtN/zfQGOE0/GpgRUiYpTj4VhIBbIcAFJ9xBkjjhKawbAPfxYH6x1PMjxXjcXTOs/mSL3x/wAxTI40hVnb9THEzeLm/U28IF0nHFS1eABJfoH32zEd/cSi26R1PG+PmuhJpa74vGfL4utK7KLn7vHP6zilSnNt/pDSde5fcYdjgxk56ndhVOjuT2gYOen0MWaXjlS7tS1v1Lxw0zibuTEUcSIQR1x5RfdYaT0T+corpf1jke2XEAqaAC7Czi3v94jAHFCi94C1XFaze3384MmTVGhVQSnUZ841JE80m3S0czL1bpta48XxByOIFKWBHj6RglTGbulnJIqOB4W99/7NGNxGy0sSagFbbvhjj5xdp9aSggYuL3zFJngJJNIAL3Ng13ubXgc1wd2Lo5TjqtFmqkkzQkghkIJDW+BJLhwc/Mxry9eRNTKoklBKBzSwo3Qn8zta0UcM1svUTSJ01BVSlKBUmpQ5iQGNto6rkSl6A9OQkPizGOvEk1aOTNjeOVMytb2dKphMtICbMyEtYAHbq8KNSZxbTpLKVLSWDggE3AN7eMKNNHw+hCfuLZ/aCWkBiVP0De7wpPaKWTcEfP6RjnSHdvn+0N/Ln6fMRl3mJQl6HQfzyV+Y/wClX7RXP7QoSAwUr0ZvOMQcMGxb3+hMXHRtuYbzFaGW6rtfSLJHg5O3WMyb2snHCm8gB6xZq+EpWxUVWHUfqDFaOCSwzlfX4h+iYwlOT8h22Aa3jaybrUwNrmAF8SJcvcesdF/I5OSlWN1KwfJol/ItPkoH+pW/hVGTjY+0zmJetJcbw87WEdRHVDhMgH+mk+5/XyiauHSh/wDEj/SD9YdIfbfqcQrWuQxBLwYJ5x4bXjc1HFZMtakIlpC0pe4loA8ySBGVM44FJaZMWp35JKUgHzXg+kS2kd2LoJy3b/d/T+aB6lC5FNvxMn63Po8NLkkiwWb/AIRb/Vf6QXo9dLCnMhCUqChUtdSy4IqA3ZRHsYI0vEJUiS5mEGo0zJZnI5mBpFiCwYl5bXF8Qkrkd6wRw4ZR0tt1z8/T+TL1XCyxEylAwsKLzBuAUA1AnxAPhFqdEpQBLJSMFbhhiyXsG9bC+wF4lOmKnGalEsBbEKlzQoEuLqKlAJNsMk5tF2n4TMXLV3iFTZilBlJIWlAGQ0tSnJ9Gh01wdMHicEprfitqIL05qUqQa2DrCaylgLk0g+N/CFpNfUkpQsNu4UlPMpxcgbxYiYJVaV5YcqwUVFIsFhSRZrY3eBJSe7DgS5gYpWypZVkmtFq0dMG3m0C4Mc2CEpVp8Lj+SwzUOQqcUKDfECxyDY2yNhtEZ0lTuGUn8ySFC/VrpHnFsniU2WlQl92XDlK0BYU1rA+uIyJvFAohXcpQrrKUUAv1QQU/SEpWjSXSY8eRexxTTT+6N1HZWeS5UgA7VE+PSCE9k5ofmT8+sA/9bLu1SRsLTAPJVQJ83iA7TzFfDOWH6pNvIsYpyo85f46Unyvz5GgOyU05WPYxZ/0rNJvMT6BUZo4/qBmcfUJP0EWK7TT05WDvgGz5DEQtaKf+LyL0+oYvsasg/wCJ/tMDjsKXvN/2/wB4ulcZ1ZumXUNilEwg7ZBMZ/8APVqmp7ubNKt0KcpfdNOW8XeNIyvj7HNk6R4/1V9TQT2NbEz1YRE9kP8A7C3/AGj940uGzdRMVeQukuxSCQN77+sUfxk7vgkyiEuyixLMS6nLWhahPpWrutveYPE+z04FXdhSw9jYF6QX+behjH0aZgKgokqD2N2YObbx6EpKuqfVJ/eM/XcHXMUldYQtHwqSCTe/5vu8WmQpcLwcjLKiWUwUGUhQZ0quUl26iBZvExVWZaKpgClA0kPcEpCgWBIdn3jqNV2aWoH/ABUpN8SwnzLBWYE0XZRcpVRWiZy0pC0Ehruwdjk56+MWmq3Jk2pexwYQ1pVenP5ZQI9wLwo7FMie2ZX+kj5QonYvuy/P7OqQpJvSX+XXyiypJw+cl/3jHl6t7BvQe9+sTRqjcA7Bjys1tyGxEUZmgpBGAc+Y/eIrQWwA3u/tAo1iuptkEgf2hhO8vFz9/rDGR1yiEKIU3hnwZoxF6lXd0lRRzC5qAbdzc/KNTiSz3K8A0Ft8DPl4PHLcE4eqeFKWsJCV0tSGNnzttGU029j1ejyYoY33F59CzVTCh0OSWDs+4f1gYz56P/kmJ6c5+jxt63TzEBS6SUpA5qQSAPO4GfeA+H6GZNJCDcAO5Ie5bzjK3F0j1VLFkhrclXkEPHNSgj/FVf8AMEnxs4i2X2m1G5SfQpPukiD53ZCYspUqYkUu2VFz6iKuG8HSpcxKiQUmwAF8pOcfC/rGlyOXX0+7T2Xu/PIL/MDMPNLSCcqSVOfNyXiyVPCHdIUFOCCkMAQzhrhs2aC9bwlKKKVFytKT8Jsp3wLRmTJBlqUhd1A5ZnGx9mjNpo6cWaGVUn9Q2chBYk4+EBIIGwbm+8xVrFIWhKSZgpKi4KUvVS7i/wCURbw7gnfpKiuYkBdIppYgAPkEv5QLr+y4klJrrCpgTSRdlFg6vIHYRSg+bM8nW4tWhxtr5AXcyknldSv86gth5ACBJ81HeNYBrt+aOk4nwOVLlVyUgENgrUCHa5UfGDeGcFkIJZIUsio1BJN74V8Izj9opR33ZzS61dtShHz9gLg3ESumVMCpiT/TWGJlX8TzIqN0HxIZy9fG9EuVNCVITzB0KQXQoEtyqsbGxe43i6dLWrUTEyHQUgFRekOyRTYMcp3iC+KzpYpnpTOlhQJSqnOKkKTdKvFr4IItA/RmmPJKUlOFVVteQDV6ZctVK7KyGIPzB+kS1OgmzECYCkhLluYqLOk2x1MHazimmm0uZwy3JKHoVKmgbZYRdw/immKe6C5iHelU0I7ty7BZQolIv8THxtcChv7gyZ8vbVL2vO3gxNNoxQhRApVuz2Bu3o7Hwi/iMqVQO4BqcOSQbXexA8NoJ1kpUqXLkqSmqWrnCxbcpIVhQL+oIMAr1fdLahRUbpSkEkWqcMcb72hVvS3LUnJa5txS+Sa8Fms0tIqSTSWIBuwIBbwILg72i2XoO806iEl0OoqANgnZXhfB/SBP5rNWlMoioLKAGOSo8rDNqfKwja/lStNMWVLCkypXegAEOoqMuWCl2HPST4RWmnsZPPGS0OXtJ3t9vmN/DT5coI/xL3IQaKQdlKHNV/lDM93NhnpmkKCkJpWjmMxRVMmBVgGKr1Yby8Ip1E4pQFGaFFQBIIW7q/zKTST4BTwXwYAzFkyxMpZRAUgUpCSVKCVF1AOHYH0hrVdIifaUHldN34/P2KTxRapoVMXMXSQ1aqleY2G+0aiO0CXJKi5s6g56ZvtGnpJUtWo7wIoT3SgSUhAKipPobA+hgidqNMkMoyz1ASFfRw8D1LlnO9GWqxv5f0A6XUmal0LJDt0Y2y33YwUiQTlz4gHy3MYmj4jJ0y1qQtRQrCSEjF/iJJs/TBgyd2pUZBnIQAgKCQ5NRJwws+YamZ5Ojal7L2973NBGkbrtn7+3iS5AF/fYQRKcoQVkupIdrZHv7QqEpDgMfUnx/wCIqzhap0Dd2PH3/tCgxEsEO6vcj5QodiMaVL6DAL3Kvn0gr+DP4n8mLeYdnzE5Mwn4gsvg3xtZx4e8MqTfmNIIbmUC1/DeARYeHjN8O5IGX2DwBxXjEjTU98ssomkI5lbP0LXzBySkHlWCQGDu/uALR5922krm64IS6mShKQzB1c1vDmioq3uD9x0uv7Q6cy101KqSWs+cFziCOxyQJaiBlbgk3sE7DAYm8cMCZY7tTOkkHfoc+sd72KNelLUsFkHJILJYs7bwTgv1I1hlahLGw3ic/wDwVkADkUMlX4VYfAjI7LkkKNTEhNg4fJe24jW7SujRzlAYAwBuQC/QF9o5nQ6goKFIcm1suTs4ux6RzzdNM7+jxvLjnjT5o7BUpzd/9wJzkt9t5xh6/QTkzVGULG9ikvh7Kvnr1i/+I1cy6Zbf+IHyUYkeDalX9SalIz8X6JDQnK+EzTDhWB3LJH3rkzF6xagEzBcKqHLQXD4ItmJcY0bUzAoEqDEDIZy5GQGIz+kZva+WnTiUBNEwklSrfDTSAfiPU+0WyJSU61Mupc6SWpStRBNQYCxADE/KHpenc2/2MPcXa8Xwq+JpcK4jKlyghTu5Jsb1En6NnpFfFdQieUMlYCCSyVpAUbMSGJs3zMWcV0aASBLEsjIE2pjs4LxjiWtLFXUsx2Ba7b5tCetKxYH0uWfHtP1NriGund2SuUlKFN8X4r2YOHuNhtAeh0cxeoaru1FNb2anDhuvv1gDjGsqlUlyakMXtnLdWf3EWSprpfuip5IDAKdRKjcFBe4O+z+EPRdOwXUSgpQjFJq+F7gjhk2XO1M2VNnEoR8Cg5KyFUlhcAZ+US44dPLnSUSxUkkmYFEuQkhugY39oC4ZwiahVZSJdmBUoIYdMu3hE+KcIRMUlRnhJAIISmoC7ilmA3+8aOGOO9nNCfW5Hw6+iLONcQkfxEoSpQRKlk1qDMu4NPK7gMq4e5OWg7jnGpc6WpCe5JKTSUJNnFjWUi8ATTKd1VKPjTLBLM7Bz84q/mcqX8EuUnxIrPuskQlKN7Kyp9JlUV3JqPxY2m1s5ITK1EnvUM0sp+NIBfkmAKs5+FQID4GY15eglKS5lzpZcMZhkAhuiipB+Ww6Rz+q7WqLstR8E2A9EhmjN/nqlqpFicbkmK9q9SiEezp7Usjlfov52OuVwrQppLzwtPwrRNS6W6AS2zEe0naNE1IloqSLO5S8woekrIF7kkJDAEk3N45DW6ohkmYxa7h7nr0HpAyJ8yliTYsRgHxeKUZSVv7GM8uHFk0xjbXls6HR8bUlJSQmlqSFBx0u5gOVx5SS0pRS5ugKYFsO1iM+8ATJbywBknAFWL+sT1Ck8hCe7pSQl1CouXZVnqfyF8w1By55DJ1Ucckopadrpb/iNBPFVTZoluyjYqJ5R4lwTaLNLJSqeuXqJhShKqQpKXqIq5nWClnDeojMCQq6UkYUSQlAw7VKdWQcf3inTKMwlkioOUnJsN1KsP1i444pHFm6rJkk7br0vYdRmFTKXUxLWUvFvIWAjSXxlY03dqSBLC3CmJDszcvjsS8B6fSrWlSCoFsqH+IBu1rAU1eohkLBQyCVqSkhKSClKWJu2Da9y9+sW1F+DGOSceGGy+180rSKlrpILDlSWDXQDzC77beUdl2Y4yZoMtRWpSUhQUq1RchQ3LB0/FdyfCOMHCJ0+5qBuVWapzUCTYE36GOp4DoV6eXTzi5YJWSlLs4FtyHLZ9Izm00Ebs6Qt1SPRP63h4zTLWb39YUZUa2WS0FSmpW3mw6v9iL+5cilgWuX9f3gnS6ZSS1BDbm7+Zc7bWi2bwtS3ayc5ANv8ox/eCxAoYMkq/0jcj8z/e8cf2y0oMwzAbqQkDPxIsb4HKB7x2itGAA6lXy5ufWwjO4xIJlhKZVdyQSQ4axIDh8iKi6YNHk2qtuS5JL52j0j/wDnwMrQ1kqFUxSgAHLcqHvZiUkRzw4C80k6ZRG4UpSRnDpIAjqeG8OJQKkGw5UpPKAAzOCfJjFTkqomKd2D9qONd7KMqWi6mJJKWCUqCi7dSkDrnpHPdn5oJTccqtzSHsbt0MdfqNMru1CtKE/iJSXZupVbBu2OjRw3DGdZNkkkvsQ+R4M0ZyScTr6WTWSvVNHWTu0gCioKmHDlLJTboDmLUaiTNT3nelIs3eMG8urP845XVzhVQ7kgH3+/mI2uBkJQpPLYBSag4cHHW4O3SNnFONo425Rm4yMiUETkq7yWtcwmmYUABkpYOGHK99mdzvGcJqkzrKmGikJUXUUjIAfo+I09TrO61aloCQJgcBkzE1EsTSpxnmuMmM7iXEyZhMwla3LkuS4tsw/s0LTaNIZFCVs0zoBMVXOnqLYFJJ9LsILQuUhJSylj/MQAPENiMbjOsMtKSnct8oxJmomG5VZ/p53jGKnkjzserkydN0s6WO5fH+zr5nGJaRZMselZ+b9B7QPrO0xFlLIs7Bx8hA6Oz5TJTMHeE1MtKg5TZxj0PkYI4Xp9OoLVPKSXoDlmASk2Yu5KstanzEQoLVXJrPrpdruQpO6Mubx45CTfc/uTf2iqRrp05VMpNRYlhfHhYQ0zSySaEKUVOqkukpIcUuPw2qd+gMH8Gnfw1R7xEtRZyRWshzyhKSQGKXuzuI6VjilsjyJ9Xnyfqm/lt9gfTcKmTJVZXQokBIJCQefuyXFwyrMdyIzlcJmkVECkgEGpJ8sqeC52s7yYo1LWVKUVBCQAQWPo5DkAXYecKTrDQSEpRSSAVXV/6klnxbztF7nK2mD6KXLVMHeVKL4F7UmxA/zNuN41eMiUhCO7EpKmILKWo0kb1JYEHpcObwBIRV8alqSCUijlSw36b4ioaM/0+VieWzqJJtfZwGu2Ie3IrohMDAqIUQWuEt/uU5ipanNgk4YqJUfc2GLx0um4GFyu8XMdIFyokJTTkKwyhhg94z+HSCaVUpmJNNQChLpKnDFWSoEA722halQ2ndszp0iamyywNw5AHgW/cQ8rUJCFIWQsKFrOUkEF0qOHxi7xp6nSJnTEiWijKTLSVTFBjUVE7P5M4GTjT03YXJUKAwzzHxJuw8r+Qha0uQ0vwY/AJgrUQla00h2prSQ7UlTOS3hGhpdDNXOqQSGB5CEqUhsXIpdy9i7OHMdTwvgwkurIYOaUpwABdJuW2sDeNTvgzgKNmGANyzC2PD1jNzs0UTlZHYcrBXMYKV8RAqckuVENSknwDWjUk8FlIbvAokHK0uonr4RtS5rC4zsL/NVjt84o1QOSABYVEpIHS4HptE23yOkh5U5CXdKk/K2fsQTLnJUOVhjr7O/0gL+KSEVoWFYakJLhWQCSL+Av5xWeIJNdBAZQK3PMKmFk4x0fA6wqKCJig55X9U/qXhRzeo4vzH/FVYt8Q2tsD9YUVQrO5TNUXFScZb9C4i0g0jIfcJUfoBAmkQ1yQosLAlRHqph/aDKlBiGxuQnP3t19YgZVKkkkEFQG7BKSx87xI8MO1uilOotZiHz6ReJjZUHfFhnYEfvtD6mSW32Yqx19f7wgBlcNBHUjJYjxuOt/lFC0BIsSo4AYtfG140Jig9OTuWIF8NZoFnpLsQadmSCT4c3pAMz5umr5JoBSUtTbFs2eOJ7U6dSFpKUkDCTfmbo/t6R2WrkkLsXfD/ED0JBz6mCJM2zHpgpdQ6EkgN53i09PBL3PJ9PKAUVl6jkkkx1fZnSomlZWbABhu9ySOrAfONniPZCTO/xAVIUS66QKfE4ABzFuj7LyZT0LLHexPg59dot5LVEKG9s5LiGhaeoJFaSDZXxIoShVSmx8Zw0DSNEgEl1FJZwHU7k3A+I7H3gztBpgicpQUsBQAqUBTZ7OBg8jEm1/CBhOSGBOcOwJjGUnE9Pp8OPLjqWz9QXjmmJSBSp0ubDG3NuBeM/Ry6SSWdAuFAEXsbHJZzeOhXNJDEv0e7YNnxcCA9TKKkFRl8uAo5fwxv47QsWSlpNus6SU5PJYNpps4gpCpik2slRCDakOonokDb4YhNlLQk0iWSeU3rIfqogoGdjtFHD5oWyUoqOwaokh3Ic26+kbGr0M6Ygju0ikVM5UstiycBxtHW3R4aVmJJ0y5qSTMa1wASBtdremYI0+mQpNCgAoJYFQJJOCABdTWY4EaXB5WnNSFzUgjBUVIQQwLgDfIYvDaCdKGq/pJMszKkLL3SEFBASA6gpQ+3hOTHpM/g/DKyUS1KVcEgcgbD4JsS3tBet4KZU2kqlpV3feByVEuaQkOSKjG5quDrUoKkCZKQkqKSR3N1fFa6mIAt1fwAEk9nVmeDO5hV/Ucuo/ldYBTdjYW2vEah6QfRVaa02WZlQL1BIpKSQyX/CUtbwt0htMteo1BUlqFEFctwAkSzyDvcgl9hfAdnHZ6ThksA0pCbkKyFEEB+ZQdQ32MEHQpSCXNRasApBP/l5AWc42iNZek54dlkKamhCgpwycnYupRUpiMsOtnJjV4b2aTKHMHO6lgMbuwcm2fbq8G/w6PwJIByTkeAubvZ4mvRkp+JRO78o2LMx+cK2OgZaESwGICjukBQ/8jn26wiVFVplR8bN7+fyh0SpYCgc2sGP9heLZHDE/ETY2YbZy13t4wbIB/wCDUQ5VtgFOWyLt/wAQyOFzL7ts4uT958Ypm8WlJtLJJ2LFxZrVYGbeBgGdq1FyFKdyWuDi+MeXrArALmrMtJqIB2s/TDeVhgwFquNzWZAYej9GIKiz+EBCZW6qyHZyQCbFi1Vn9os1EkFsEbgsQ+CWewNjsxPhFAA/xZUlkpIa9bAqScfDcv6RKUpZNlEqGQRc9X33gnTcLJU6gwIsS1XUPgAu3jGmjhxSq9LGxZBPQZLnYbfWFYqOeOhXM5ihLnqb2tt5Qo63+VAYluOoFj/tP1hQ7GFK1ibgJKmP4AcgfmB+Qi0pLKUpkhskBRHyNz4wjqLOyx5EE3Ph1t1gc62YynQE7Co0ttgOTmIAsmcLqFRmjzNm9djmLNHJQgsZgJxZQI6236CAholFiorWcWDBPqtOIKOhpR8QR1e5Pk1g3hFAacrWJIcML5tt4keWIE180Af1LdE3f1HlGciUkJqrKgWYh2+/WLpcxDEgE3YFTMDY5z1323iaAlNUqaAyHFiSCx9yfqYtRpTv63Bxe5AgxBBRzKT1LEDp9tFMydKVylZfoA4Jw1n2hDBUlKUEpFQOSxI6nP35wOviiiAAKX6ikfbNBkvThIZMpyc3Vg+bD36RTP0BP4sfhbxw749oewFImJUOdV2LsLOzMX9IzZnZqQtBJ05BO4JBBfKUYcDfxxG3/CkMRQnqAoWH23WHMxJ/G7DGN8k7wvgM4nW8DOnQ3x3csSVJFreI/eMBUzvHZYAva9hYksz7R6oJslXxKHN09BuPDGPlGPrez+kWSaWAINSWSpZY/EAdgemfcleTeHUSgtPKOC7PVIoFDpUorBAKjyhQLJBv4vs+xjsELmKSEtLQAczFJDMBiWgt7qcvD6LgqZamSVqlipknCarkg2bAe8bUiUmUoKCMMCWILnowJI84uUrOVIw5XY4LWVFJJO4SJSdsABwOg3gjh/ZiXJKiZpUoC35gCXIBABcsHPhZo6ALqyCli3Kul85w8L+FBF6g3xEklJOwcMDkYcxNvyVSKZSUpDscWUSSFeas+ht0icnRKUfiAQ9kpKSNzctnxvEZk2lDKL3/AA4648C0Cjiaj/24c02fLHbygSAt1OhpsS5Nx16/qffEDStaQrAbo3l9s8WazWhSfhN7OrmPXJsLwLLkLW1i3Tb5WikvURqSdcglili9qbkE26Hwt4wSnTAglibOQrf28IERI7v4wEBxTcnbYbneM9esAWSkEBjTWQXuVdC13IHjE16DNjU6dKEFTgAfhJTYuzMHL7RzOumk7BiS7WAONixLDeLNbrUKalZf8QSGSbu7Pmwe20Ziw5+K+dy46na28UkJlMyYqpxgDbPm/sPSKdLrlFbpVSoFgeYKB8mjVlaFSw3IWFnpFi4yQ9j6tGloeEplglSkkgCyWTtY+OW65h2KjG0/D5lNy6sFgUkYYqBy/hGloOGBJaYu/wAQ+GkszEl7h/S3jHRSypAYMTfms6bOPO/30BlnvFqqcpFiQSSCPiBQpw3RrMYix0XTJBVawJAwWbHU9Gu2YrkqIexc7H4rblreNvGL0IZIDlmLANi/Ww9YwtSqaSQ61JJsQocpcWdONmIDPmBDNxKw10udy28KMhM6Y37zGPqC8KGBrSZJUaZigDflSGKRl2Ae/neLkyEJLJUHAsd28mB/49IhMmlXwm5Zs3DY8Bfo9oEHEJqLU22BAdupbGxt1hciNGYOX4lKyQxIfAbl9PeB1auW7KSoE4DleLXTe3rFOk1a1KcywkbknbwDBy24ESXJlullElVk0kquc7M1+rwDFqNUkrKRzVGwSSU2wM/uIr/iKgQikAXZQNtwPvrBYlS6kLHKRbICifzJKWv4nMETppUXyTmq7bOpyT4XgADGhBAJDnZJdn3Yg+OD1gqSQhiaUuWJKkpcv0e+3hAtalFlKQlJtZj52exiZ0cokEzbXIDHHgB+0ABM7UhwoKSopdkgguS4yxfZmgDVaiao3SA12BtuQ7k4FovM9ASoIAYv+UH/AHeX5oEn1AgCpuhsQkndKs36GBACTp6j8RAfyZ/R4npU9FhyCOVnxuVMAPnBuq0wWkmYtqbB6cDAYsYr0+jlqNIURYMVJV4jYDwHvFWKgabKLuVJS+QcPjADesRmINjVcBgfANYMMRoTtOoEALdrcqXJfc+25gcSmUywsl3FLXa5dnMFhQOvWraluW1iDt9/KG0mqJdKiog3/Dbd3IeL9VrgPwl8Mp/DN/lFHd94zOBv08/D13MAERPZTpZPgIITrVTCyphAw5sL4xj6RRL0YA5ikHYOVH1CQfC3jGjp+HMglz4Ab5+f31gdAXo4UkJCnB8yHcebfYMR7kKpI5h4sX6XO0RnEhuWYQLlkhTEeAsfKKNXxRQBBQ3KAkEU4G4wLFsRIwjXLRJl1qABDAAsPNmIf/m+0Yes48suAkgM1mfmuLtYt4wLO1hnPWVEs3MKW8nG3nsMRUrTnba2bdMjx38IaVCIjWH8T9Bcf3643iyZOA+K4DuxDbOQW3gDVadTATGBJs4bHW4IPSK5Eom1V+hJO17i7EdRFCDE61HxEpFwkVNnLXyDfriDdPpiSLg1EgJLEEvcjANsEHeKdFKqNwlRwAVNi55Tc2aNSZIAABJer4gXA6JbB5nhWMWg4cZRIUCL5ISwPgVDp69YLWtSSgqpKXuSFBT4ZBAa7HJf6RKdUPzAKTalN+hcuxD7ZHzI8uewcpXh1AUlsdLsd/L1iRhE7WKuUodIFgkpIPR3wDc3vaKE6uuWFUMoFTjme7HmvcWxEtVqlpBIST+UCgm7XuTe5PpFC5hC6iQlOFApu7O/eBgS7h/O+0AFStVWbhgACBzZ+EsmwYDoblWIqkIr5kFSeUhTslmw4UG9bbZgtxRUVJUovlRqKfZ8Ej9Yz5qhMINkqLtSVA4JLpPKbfSKAIRMCRSRURu2YeKErIsbnc3/AEtCgJOpWgUzSwenO+Yzu0c5QUgBRApw5bEKFCQyhCz3iQ5YpLjbP9h7RsBIpRbb6mGhQpDBOHIBE0kAkLUxNyOdQ+ka/AJQIU4BYWcAtmFChMXgy+JzlCbLAUQCkuxIh1lyp733vtDQobGaWjQCkEgEgWJ8ozOMLIKmJz+ghQoUeQZn8I5pinvynN43ZH9IDbptvtChRT5EgLXlpKCLGpVxY4G8Z6ZpMxiSQ53PVX7D2hQoa4AMVKBUhwDcZHnBU9ArwMfR4UKJGQ00sOuwsbWxzH9hBmrmESwxIucHyh4UJcjRicQmFMtwSDQ7gtetYf2tGIg/X9BChRaEyifLFKSwdhfffeLJWBChQCMnis9XfDmP4dz0MaWlSCqW43T/AO0NCinwI10SwxsPxbf9kaEuQnmNIelV2D4TvChRAyZvJQTkkOdzyjeGlLIBYkX/APwT9bwoUIojqP6YO9KC+7l3PnGdwZTpc5qH6GFChoQ/ElkTJoBI5D9/MxTN/op8j/6j9z7woUCBjSJhpFzDQoUM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8" name="AutoShape 10" descr="data:image/jpeg;base64,/9j/4AAQSkZJRgABAQAAAQABAAD/2wCEAAkGBhMSERUUExQWFRUWFxsZGRgYGBocGhwbGhsdGxwfICAfICYeHxwjHBoYHy8gIycpLCwsGx4xNTAqNSYrLCkBCQoKDgwOGg8PGiokHyQsLCwsKiwsLCwsLCwsLCwsKSwsLCwsLCwsLCwsLCwsLCwsLCksKSwsLCksLCwsLCwsLP/AABEIALYBFQMBIgACEQEDEQH/xAAcAAABBQEBAQAAAAAAAAAAAAAFAAIDBAYBBwj/xABDEAACAQIEAwUFBgQEBgEFAAABAhEDIQAEEjEFQVEGImFxgRMykaGxBxRCwdHwI1Lh8RUzYnIWQ4KSstLCJCVTosP/xAAaAQACAwEBAAAAAAAAAAAAAAABAgADBAUG/8QAMREAAgIBAwIDBwMEAwAAAAAAAAECEQMSITEEQRNRYRQiMnGRsfAFgaEjQsHRM1KC/9oADAMBAAIRAxEAPwDR9quJmnnK8VP/AMY06jbUh6bbb4EZztUUUFatQkcgTsLQbnkQcA/tOzWji1Zg0WQMdxp0rMjoLX8cCqVak0d8L3iZMkX6SRvbwGOL1GKUcmpN0WxknGgtx/tAzU4Znpqqk6xUqqT7vdhRpLdCW5YxlftnXN6VXMXULBr1WvABI7288+XXGnfjHsig1ozFiRCyQLESAZg96J6YxvaXiVOrmNdBNEEy0mWaZLSTMTsDtflAGzo5zaqSfzFlFchbhvbXN0iA1arpJ916lTVBO5JJIEbEYu5XtBm6TstfMViXkqfauQJJIG/O0AEbHfGR/wAXBdajqWc6tc7E2gxt1tEbWOC2ZKuFWtFCjd0KBSxIA5jexJNxJ0+umcb57lNGgHamqFC085mWCMA5dzA7xEzqm3mZEehjgHberKh6tUXAJZnvMbSfGf1xg1emyMHP8LUsimoWTeCbm9tpEW6GTfB+z71iiUSNAKks1ioJBIBiCCCQCI2xnyxVU216hXOx6jw7iVZ2OqowBErDuYvHM/ucD+wnGq+aztenVq1HpqG0TK+6+m202O98Xsii5agqmajIoEhTqt8TifhVTL031ISGmCpF7mfmb4qwdRoioyVvzLnG2HqfAygqAVKzEhiC1RjB0wIvYA388Yuh2mrKoDVaoBRdR75IboN7sZESdsbluNSLLcyMAcx2fpVAR3gDaxP7GF6vJrpY2/WmSK7sAN2iryCK9WNRuWAUr135Wv47G+BdTtbm0apNepoplbrULGSRbobEyOXoJ1FTszRVSve0zJmD63wPzPZJWB01e6dQAC2GrwneR88YVknFtNv6h02U872szEMRmKgJjSquZS2/jfcXtijU7dZgGGr1VBhJFTUNRG9iI5HYcz1xW7Xdja1bT93amIMHXKN1EWMenXe2BVLs3nqdFjVpiooEaVYSyi0HTck3uDP0xswp6E3PfysSS3Dn/G2bCIfvFa3vGGjpLG8fDrg1lO3VVltmGPNp3XlMcxIJi2PNxn2pqQTfZpR7ISJUc2I5z6HBzhdYgx7NpDajMt3dlLGbzYgG9t7RiZYzSu39SRCjdqs+wY0s3Uq22YpTIBi40jfeJjx8M3W+0LiUtpzdcin7xJp+XIdehOG9pcrmFLdwayp06SQQpg7Awxib97fwwDo8UrJTZHKBQAv8RFsDeLLqaRuCdiMdDDJuKd2I0HMv9qPEqZCvmnqFxs0LoJ2OoKOV4uMLJ/aBxerUKJm6sjkDSOw8VvtyxlRl9S+2qD+Hq0ggABj0HQgX2O2Gf4mVBFMsikbFrm8yYgE2jljR8gHoY7R8a1KpzrqxaLijYRYkBTeRsJ3GJqHaPjKuuvNue9BB9lBhoMEUzeLgWMHwMYTK8dYVRpqCahBqMwmD1E7Rv5zjSL23RqyoDrW/eYle8BIb+XSY6c8Z5yyLhBo3OX7dZqwNYGCysZWQY7ttNxucQVO3mcuVrEj3tkmPLTcdDjDf4jlwXJEWFyTHU2I/CSfO+CeX1k6tU6l0yqkBSegvN4xlnKUe7JRuch22ruJFbVbbSoMm/Q+WJava/MqARULCb2X/ANbx+eMsldaKd7WwO2kXnqbWHjsIwlyisrzUZCQCBBZZEWPh5HmMJjySk92PSE32l8Q++NTFXuhR3SiSDabx1xezH2lZtCB7UMdIkaV3N5mOmMHlqBfNZhidAgKGUgd5SohfgMQcXzglyGjvsL/6YA/L4468OEZsiuTpmpq/a7xD7yFFUBC6W0IbGARMdTgj2v8AtdzmXYUqbAOwDaiikAaiNtye6ceXZarNemZJllufTB/7UVjNUzEA0v8A5tif3UbYQj7O75tfYO5H7YuJtUprrRtV/wDKW/6Y02V+1DNpUT2ul1NNiVVFB1hUIvO0659MeH5atVpuGpkhxOmNxbl++uNRm85/Eos7bq0k+Osz/wCOGdbfMSMPcn8rX1PXOC/aXWq6w6pKxt4z+mFjF9laqMahWCCEuLj8Xp8MLBklZz4OVb2WftMyeRPEK71quZV5pqwRKZQEopESZNuvPAPMU+FmiFDZqAQCwNDXIE7aiI57b4I9vOHGrx2qkATo70TEIm8/h/fmNr8KJqtSKKCjsg1IneU6b7TctIJJ2xknRuSKNLL8Lqk0/wD7m533yw2naeW2HZ3gnDVpl3p8T0pFy2VHvEAWFzc+OI8lwmmlWprp0WgwJU6bUqzzEgTKUxbqbXxp85wBKmWzjJQpIyiq40qy6/Z1q6EG8wUUGBAk/C1DaG1sYps1wcbUc+3+6rSHK2wOJzxjhMafumcYb3zIER/0+LfHAvOcPVWIABAX3pYg2YmDO4gfG+IamUCsBAhu79B+uGpMWt9w9/jvCtJQZHNaSQYOagE7Se7yj643fYB8iaWtVXLQYC1M1qaLEm6iBP8AfHllSgAKbFRBQm3gzDn4jY9ceydmBRy9FaaJMP72lJM1XQGwHX4YryQVU0NBWzQnN0GsKyGxJisCALbmLCTufjgVxCpTJDLmMumn+eqC3oZ87fsX8g9PMl6RRfZtREgot9W4IggiALdScXqXZHLLZaaARFqdMWEACyco+eFWNNWW3pPLOLdrK71qVPLsuliullzAmoWQd3SWITvmLkExjbp2iyW7ZgK6MV0M9Ud5SbHS5B28bYFr2aCexgMfbt3yoQaQpAhSLiUAQsYuZEE42XC+EoaZ1FiRUcTMfiMGFMTB3GF8KLfA8togEdt6DW1UDt+JzvYc+ZkYJUaftTUQ0aco2k3eLiZ96cGE4RSX+b/ub9cTcOA11REXE+Mzf8sJ4Mdk/wDBVtvRneI5SquXJSjQ1AiNYqEAlgs+9NpJ8Yi0zi7/AIeVH+VS8e60TH+/BXiiAUSPFf8AzGLDssTIieuH8CH5QL2Mzm+ChrmjlyXgHUjG8yPxYY/BDPcpZVecGiTfz1i++NDWzdOQNS79cQPxKkpMmbD3QW+mFljxd2v4J+xk+NcHr1CihcnpclYfKhzGktF3jlBtjCdr8zmckwnL5BpBhhk6dgL8yYx6/meI0TUo3uGY7H+Qj88ZT7RskcxTikhe1yJmN4g2g2+GDjWKL2kv4JLjg8e7QdrquZp06bU6FMJqk0qSoXJMiYFgOg8/LPM0+gAxvaf2eVqoOoBLzAMtt4AgXxzLfZLmSLsgPQg2xY8+GO2pFdMxFHOOohSPVVP1Bw72jSTb6Y19P7MM0kyqPvsxHgDcYZmOxGdAIGUcyoGrUpg2PJtrET44Ky45cSRNLHcO7NV6tBnNYoUpsyjSdlB/FIIEgxj0rJ/ZKL6szVggaRuAR0k8hH9d8Z3h2fzRyb5YZJ/aezdNTbHUpuQRf3segcP4/mWA1UtFhIaDFvPFGTLiW0mWOO2wMznY6qi0kp5iqCagSdTARBPugjpjPds+H5rJ06dQZuq38TTGtxq7jG4DXgjHoX31zpLAd0z8iPzxh+23bFqWcoUqvsUy5UsXYamm6nT/ACxKEGOXScJjeJv3bDXmeZVuN1ELTGtmLhyZMsZJPMneL88Qf8VZsbZhx5M/6452nrIuer6QAochQLiIG19ufrgWuclpIFzz2Hj6Y33sL4cLNN2V7O5nP1/aGpZSNdR5JJEEDxMR5Y3PbbjmQy706ebofeCylgFClkEgCZIsb/A4yHZLtsMtUZalY/d76VWkCzEmdUgA3uIJmIxJT4E3EM0MxmGKpmCdCjlTUDTfYW5dZOFptlupKGmJa/4x4PIK5KojKZBWnSkf/vgXx/tBk8y2tHq0WVQFRqC6WgGBqVzEzvpONWezXD6COj06evWQje93Q0jebwOc4o8R7FZDMT7A+wfcEFmBPkWsD4RGA5RvkaKyJbJFPsJnagFX2ZcLKm2096YiBNhPphYsdkcs1CpmEDHSNEWmYNRSYuAx03jwwsK/myX5xQd+0GnV/wAUcimWQlRqUXHcSSPh9cMzor/fWrJSDqWBVjMRA3HmD8cegcfy5Nd/GOX+kYpiiQP6Y5GbqpRnKKRXHhGH4ZwKutRnqJSYFgy95iZFtiNys+UnGqo5wvr10SAyMlmmRfqBFycXtBI2Eecc8NpkbW8f36Yp9syLgsSow+f7I1axKtIpj3RYsAVUb+SrPlivU+zjVGloIMgm8C+8EdceirPQY6KLeBjoPDBXV5ez/gChbMTU+zem6UUlg1NWBIHv6jPy2xrqGQFNVX2agCOR5GRv/qvhnEabaCPaeznY6tHzscZji3GcyPZ0MurMRZ6jk6Sxv7zGYEx541YnlzQvXTvgZQadKLNnQf2ZlAqkiNuQ/TEWbWtU/wCcyb3QAR8cYvMZ/iOTIaui1EI3SYB8e8RHjIxW4Z9ouZohfvmXYowkOoIBBuDqAKH1jDPp83GsDaXY079ltbqWzFUinZRMAAR9Y3wdy9HRszGTO+M3l/tQ4c0fxHQnkyFgPMpI+ONBkuJU6qK6MrK1wQNxy5DGbLjy4/jDrstss7ybdcdSiqyQIk38Y2+pw1FBj9DhwIMwMZvEfmHdieG5T54YU8MdJA5b+OEag/c4V5G+4DhSLQMcamOgxyNt8dQDx+OF1bgOlPDDyvhhuonnb54kvtfBT8yDfZ+GHR4Y6jHDixxLoNDSo6Y5HofTD1JnbHCwN4w1hGuOp+WGBRtqxI1TEPjzwHEF2MzLQCS0KBJJ5ACfljwDtItfM1alepJBQuk86IMKVHJYIJm8nrj2vtNnKS5eouYMLUVkgayW7pJA0At7oJkC0TtjxPO9oScuVNKnqYFUdbhKTX0DmGFxytO+Ot0MKTkVzd8mdekd48sNMQd+UdPHEjTon8Mx6xOIptjpFIY7M5ZamZpB/d1WAMHVdlnw1CPhj0mhWqZfLClU9nNMkqRe1zPh3TERjA9mkSqRlyxRvaLVpsAJJUQQJtsAwm1jjY8YqFrTIYgMdrEFjHnYYqzT0qjd0eF5Z0ZXi+aqVm1ICB5yT4kbAW+eB2XrvSJJZgfw9De/lbHq+TzNKjRVdADVIFMd0F2iYDGw577nGS7d8NX3guhpGqYvEj8Np2OKVOqXY6Ofo41JwbtFj7PsxrfNM8yWQ72uX/fwwsRdgF0+28RT/wDmfzwsXtnGdns/G2b7wf5RFvGBirSJHvRyw7j2bQZh1m9p/wC0H6YHmsDzPxgdMebzussvmwx4LhpBhEmMUMxSpU2WW0zN+pkADxJnEhr2sSP64q5vLh1IIkQYMeIthMcoX7ysLb7BunwhWXVTcsIBvIkMN7DbbEOe4IW1LTIJFo53tqiJI3sDcjGXymbqZcsGQOIAX2g7u696d7AkR5bxjRcH43RzOjW9IFi0IyANppsQDvCzGobb472HH0817qKlOcHaYKz/AA0obimQLFmJUBjyINwYwJ+6MGcp7IyGmGJ5TbbmBjc5oKpU1HRwzEhmQtAmANY92AQATgbm+z47xoVXgEDStSYG8sSWjFj6VL4TrdP+odpmUDVkplHVgj6ldDMEFeY2v8bYJVOHZfMZdKFam1KmDtl2qC2kxKwSRvafph9bhjbnMu0G4DMxHnFIzHQY43DqL7MzTG1HMubRJ/y4IPym0YRRlHn+TZk8LMt19EWMv9n+Qaik00rQsa6qqlQx1AAPxwc4Xw+nK00AVVAAURYAW9MZTM9nH/BSmHgEUKqmLGZK2t0+NsW8n2kq0XFNw7Mjd+KLk7ExrZtJ5YplijkfvXXkYZ9JGv6crZps5lHQMe73QdzE/kMZ3iebzIgKgYsJEOoEf9wPrfyxp+E9o6dXWGBSIBFQqs2ExcgjE+aNN8v7RUFR1pt7Md0tMWA1GATAifDGrF0+OG6RzpxnB1JGY4EczUL+1QUyuykltYNpWJ2NsEKmfCMQQZFriPqbHzwJ7Q8Uaif8gUKlYke0GkPpW5kqTJg79TN8ZZ+G5nNgtLU6QnSiEy3Uzf8AUnDZOkxZN2t/QVTaVm9TiKk2P0P0xZVz/Lzx5bmezlfLkvReprEn2bMzBgLkCbhoHXGy7I1audSRVKaAJEvcGYNmAEYx5P05cxdBjks0TVgPP0w5ag3xO3Z9j/zW8feP1OA3avPUuH0RVrPWqamCKiQCTBPNogAEycLHoHfIPFCXtRyBjDlm28Y87p/aHQq2+75uPDNID8mH7OC2XzeQMe0Tiazz9tmmX40nKi+A/wBOb7h1mxLEiAPXEb04vJxBkuLcNJCCqNQHuvVqa48QzavjgktXKHYKw9T9cR9FpW8ga15A2vxOmk6nFhJ56QNyeg88WqlA7na0HzxZ/wAQyyfhVYP8oHTbAvj3aAshSlSZi0DVqVRFzeG1xIANticJ4GLvNBv0AnbTJPUoEU6i06qsArNsBVmi0xeNNQ38MePP2GzKZV8zUAWjTqez967Q/syVtEaiRJ36Y9krdtlCOHybalphSzGmNZj3bTbcybepxluNdtcw2Vp0jkllVCkFlZGGjvHQVMwYsQfeBBnbdh0wjSlYrpnmOdy6rRhQ0F51MPAiAR3TsDbA+ugWAG1CAdtiRceYxd4xXqlyKsqd9JkDpIU7bRbFF1xqVCN7hPs7Xpe2T20hQZUgSAeQK81J6bG98bjiQlZjYg/KP35Y82yuY9mwbSrRydQym3MHHovDc1UdBUemKasTCyGX0INreWM3UQco7HS/Tuo8LImDq+eeFW4KmzbEeXmCQbG2LtXL1M3CU0kje/Lqx67Sdzg1lezVKuxc5gpJkhkJaf8AdOk+t/DGjStlslR0UBrc3LHdj1/oLDGKMZUk9qO9l6nBG5R3lIyfCuBtlHqB2nUqe6DbTq/IqcLBrhWZZqlXXSdzCHVB097VYHTBsATHUYWNSkzzk9Lk3Zse0GWnMVDbYf8AiMDUj3YHKPDB3jWQ113N9hcGOQBwOfhkCw5COv7vji58E3kk0u7KIzjSRAoWbkHpa/8ATHKrC8el+ZxJWyJPKL7i1xMz59cQPRCkbi/pjK1OOzQ6aYyugNipk/ADz9MCky4y9XXp102YagBJgTMRHzn0wXaqWsoPr8vI+GOVK1yrCx28cXYs0scrQNmEuBcW9upWnQpgwrsuvaZ06rG/d9LdcEvudZCrU1ogktqGnYQYGoQd8YSvl6y1CQ5FNrsE94gXAUib77DpjS8EzdSupJzDU1RvZ3CXgWIJE3E23EY9JgzrIvUzyjQQfhbVgT3VYGR7NiKbeekh5gxvG3TGZzfZNkJ1V21mSqFySZ+ET49MaYdmo0CnVdRLFmVirEkALYCIGIeG0aYNRHzAqJz9qze0Uixh2g6ZBxfKClyX4eqyYfhexlq/ZurTANSIJi8H/wDptznEOb4Yi/joCw94j/1bGx4hwWjClyzk2WNXWb6LREXPpisnAqBAIc0lk90MBPiSSDsPhimWBVsdLH+ptv3/AOP9GNbMqo1l6TL7pIKwGiwJ9nuRsMWm7R1aTIntNFxKs0WP+n2cxE7fli/WrZb3UXNKxbZa7KJBge+2nvDYibeeKnEOM5VWlqdZ+sZ1ABHX+ICN5jFLxyjwzZHqceTdq1/5X+Sxle1+UeoWzFMVABClUepBO47yws+GC7dqKZ0pl1anJAQHLuqyZNzMQfLGRz/BK5e1TMU1YBgDWo6VBEiWg28ccr5WrSVGam7lY/5pOqAT3gFi/h4YHjOLWr7FMsHT5Ht90elJT/h6qih3gksALkC3PfHnnZ729J6ugOgNtmE3PQcsLO5CqKLFsuptMh31dbW3wY4f2grqgAWioFu/uehuQY8xhpZY54uMXXr+UZH0cYptO/z0sVTijmNbVAxa0kxbrA2M9MYv7QeDVs1pq0KZqlCweCSwEDaTJFr89sbbIcdVg33l6VI6yBoKmR/NGowDvhUuMUwzk5mm6syikopkFTtBMd4k4xQx5sb1ar9L5Kp9NPhL6J/6PNeza0qFEVczklb+M1PSVdGsqsZJvs1hzM9Mer8C4HQdTWNCnRy+mQrTqgcySbDy/vb/AMFFTS+YP8GmC2lti3Xyj6nEdaoc8TP8PJUxLHYvH0UR9Oe3RxubVy+hdphLGopbr4pfZV/2PNu1naJFzdanSr0xT7mmnUR4Eore+SRcmbrz8MAxxR1UOqGmBEVMu8qL/wAo7pH/AEDzGNz2m+zjK5yu2YRqqGoEMKVgAKFWFKnko54C5P7MKFGoGL1njZTpVWj+aIMeFp+q+0QctH+DC4O6SNF2co/ecrRrORUZgxmDEhiDAJttgk2RglmhLWMTeLyOfL54WY4tSoJBhUGwEgARsImfLGXz32n0UYqoZ+pkAegEmPPGN9FCUm9yykjX0+G0nuygxuCvKNhjlTK0x3QkA+Rj9MZ3gnbnL1oUPpJMAOfh3h8Lzg9zEEgg3BEXg9d/S2KM+DQrS2E0srZjg1FiGZFJ2kgFrjaT54BVuw2Scf5JEkAwfHp05j++NMlMBpMzbrv1A8pEjDKtNw8hu6BERa354zRzyj8Ni6THHsFl6YEI5K90ktB94n54tUOx2XUpFKACYubAkEDlYnfGgQPM/KBfaMIrDC022MWgnl+eD7VO92TSRUeAUhZSRY2BtJsOXLDm4HTdGBkWKwCJ362vbFggjvaSNgY87Ye7d1etm52E7T5gYPtDa5GthfgXDRTTQoCooAUeF+uFiPh+cHekgG3TaTGFi5ZU0V0XOL54rXYRIET/ANo/pirXzp3UbeVvLDuP50iuwjYgepWfpOA4zQLEzbaMUZ+rcZyjfckYKkEsvxOVssmQSPPDGzAvaJi085/vioCLQTqttbHKlRlYAnnvsf7bYzS6mTW46jFDQTciN48N/qT9MdVGe7CD4+f6x8MRjMxqidrc+fL474c+dA9+e9tJv1/XFcZoLK1fUCF3CiJ5kxtPj5YA+wdKiy7tSA1aUYyrEMu4MHctsemNXScNYj0tEdf31xBncmCCVsWECLDlv88a8PUrG7QrjZB2ezKZqkXrVa1H2bCmSKzqrzAQi8gmDI5/M6WhwKl7IrRcMHZdbVC1XUFa63YEG0TyPI4844uDlzRZqrFNQDsoOpVXdgAQSf5T4c5uU4ZUWtWNJ3r5dgVC6atXQ5mD3i3+ZEE2sWIvAOPQ4eojkirZRKNNmmr8Ly+WzIanUqUWgEhO8pVm0qCDNpB5beWCWf4flKohzT1N0KjvbzG04Hv2Yy6H+Jmq02nXXaT4XbE/Fcpk66qpqooSdJWoJBtBkXsb7409xb2BuZpZeu3skpQusLMFXsIJQx3eV9jBtjvanKU6a61VmZmVZWmrMZsSYQiBubYvZTMqoC5jMUMyFI0lgupTtIJJv88Tf4Dk6rEAo5a7K0MTEmeRB2k9BiP1HjPS7QHylSg9OataupUHUpcCANrhFEEQY8cC8x2hyAZQjvU1QIZ6pJJMAWYAXgY12Y7NUaUNRpKr/iKxYbk3v6eOKGa4DklYsxRTv7qg6heVJuGkTiqWNPj7GvH1bXxX9a+xmM/TpktT9lX1i0ADWLTsznkQcNyZWisfdXYixNV6cySSJgGN4HgBgjxziqrWFVGaornvU3qK1JSQFHdXU2k3JABE3O2EjHTKVcmukags1X0jwBjSPDbHOy9K6qH8o3w6jVHekvWT/wBgqllKi1Cv3VLEtqaoWUayNoQX29JxFxAVadEFkohBWUhf4hId6g712iAbxgl7fN1E9rSanUUNFQ00pyhMR7zyd5t0GIONZmpRoJWerXfWSCqCmGXpZQb+ROKqzQl6eiLHmx2m3Hb0b+6LOUq52rTDrVpw0mAsggc7mL9L+eNNSql8lR1HVFTTVlQtgXUyNhDAfDHl7dsQVhKWZZ9WkKzkE/8ASDPTliTjvaOvSoigzAoye1NGJKmJvVk97XHcAPO+L8U5/wByf5+7KJ5ITkql38kj0s9o8rTQl1CQLSy3PIdfljKniBaGO5AZoEQSP9V4gjGJ7QcXpkfwVCAezlwIYFgwI8AYucEMtnNVJtNiW09SADGmd2FiJ8MWxk8iUmqM0nC3pbfzJk4K+bqe1adEwqzAIHK3K8ki/jgkOAFSFXQJG2np5EeF4xvuF8DQ5Omo7rBFOrxPe9Rc28cW6tLKsJgaghMLOsjcwBv8Ma4pVuYckm5bHj3E+y61S+lPZ11udOzdPOYMHqMF+zHFXZIqE61gXFyBt6j8sbrO9mgCtUGCFO9j+FlHSQQR6nGH4rk1pZ6oLBSzWO0T0/6tueEzRi4jYG7pmiC6oMjbnbbDWpg28tUW8/XDspVmmsASQNvLrynfEyuALxYXtsSf7c8eUaSbRoZTqUm2DA3EWE/LfFZKmpgbz1AtfrtgpoDGQbAxb9+Bx1qIgwR1HWPLrgKNilIVm0STP9x0EYVZpAI2A9Bedud8WVowAAe9+vL5HEWnReLSBz2O+BRNixwkE67XtJ2J3wsXOHOp1Rtb88LF6SoUXaNCcy8cjJ9EEYHUMqsTM3kjn5D53xc7UZkLmHEgFiLXkgKB+eBjZ3cMo1CR5GNjFsJmj/Vlt3YIvYuKlPVqmY2/r+WOVqOvvau6eW1/0/TFfL1y4mIIGxH1Gw/piN87CanUb7AHVAG/xIxVp9BjtTJmVhwYuBbqJB+IxPVoggAkNG1pgnyxBla6MWkbe6W3Mm49D9cXFqPqgoAN5PnyAxXo34IVwqjSCSpuYFjbl/fCaqFGiCwi08r2HzxdCXnncRFxAuZ8vpiHL1gzEXtaen7OGcWiAvPZBGlaglN9iS21hJ2t5eWBVfOVZULFLSoZSYEw07chsSOZGNW06hYiw3j9+OBvEeGe2V5AYHmQAesi28zflfGnFmalyBoEcK469KlVeXNaq8JrIIRgx1VLjZgV7l7JI0yBiPjHaYpXL069OvTYhdFWlILM3fUNqALJAvFgfM4GHhiUaL/eNZOsadJMAC0mSNgZieQxeyvDaOlSgLIqMELFQAxENqi4O23zx1/b2t3wVKAf7K9sSa7ivToofZO6KpB1st9KAgEQgYneb8hGFnftao0qpTQKUrI7mqRpkEkFQO9KwTaL4zOU4Y+TpF6arqqE986mYKQUPiSackCAAzYJZniAIozRSqyA/wAKNOoKAo53mTuJ8saI9ZBrd7k0tM9F7MdoaWbphlKGpH8TRcavO89dzjH8c+1BqWYqUNBHedELBdBZYAuZMEkknTYDY4o5PtjmnVloZehl2UjSQDp0mC2oCAQAdvmIwB7O9snpCv7ZKb1Xd2LaNSoq2sNx3iTAk3xcs8K5BXvHq2V7RZKoINSgXA7wEWmRtFhYj0xn+1XbvLZdCUVGX+G4ZGVS4Jg6LjUQF2No64o5D7RqdQd1aK6Z1gi5iwtNusn88B+K9oAtapmKhV0IRRTi3dJ0KsC8swJibADkcVR6qGqn9mFx7o13ZbtpQqIpJRUKISdMHWVLEGOgAvAHTAntT2xRcx7LKUKeYApB20hTAD9/UDGykkXucZ7/AI1rszmktAqEJsDKlTsRa1zcTdYtyFcNz2b1VMyuk1KjaFWxU2A6iFVpsNo9Tasyt7g/Y9IyXEeHpS9rXKUmk96CCFJ7swoExpkR0F98AO0/anIUERqSrXFRSRUEAHQ4VlHdu1zHKxxQ4T27zLND5fu6ZBWmZGkXPMEEm0HliGv2sylUs+aywqOgKIlZSKaywBMROowSABJNu7chVnV1z+wafJmOPcRpV6TFKfsiyszKWvNMg04Js0oTMDcgdZm7McQD0zTDd5XDALtFjZTJAG1vDFLjPEsvUTTRR6e5ChFAEMZG8geA2jltgPlM+1Eq4gAiygRrUm94NwYgkYkN1xQylT3Ppzs/WSvllWZ7oBAPIe6fhb0OO8N4EtHMGqXYnQUVASRBIJMdbDwx5p2N7ZLAIdReBuI6iSIuIkHntOPRV7XrpBLLHX9nF2tVyJKO9oO5qsqqWblyx5RxfM68wzD3iYEWNzBPl4/3wT7Q9uFY6EbUdp2USPznzwB4JkXb+M4ZRAAU2Nzdosbxz2HmYzdTmUIbMtxw07s1OWKlFEBYAA6TbY4riq0b2I+JHX44fTraZgQoHTvE/ptiNe/BU2B2jc8xJx5qSkW2mOyuYZNUsCDBgjaLb+f1xwZsEg6vQRsOojrz8cRmieinaw3A+hjf4Yq/dluWaRJgDpNp5ziJz4I0qLv3uRZryDBjY/LbFd87OhG9T4yfpY4r0WpKCdR2BH6T4/libJ0ULEITPX9+uG0zFtMLcIQAHSZ22nqfHCxPwqjoBF9h7vqOuFjVGOwlepztJH3p5CkBgbxPujb5zHrgDTyjGqPZufZnUWMzc+PSLAeHjgl2pzn/ANZURhF4DGIjSDt6HFKi6AaBaRqANjAG/S4wmTIvFkn5ipbFmpmWtAKkg7EQSIN7nlPx2xTWmW0g+DMDJEkGPQeMfHD8rxBWaEawMbczuD4ziWm5WecEajJEi8R8OfTCKcRqIfuxUAudUmTAgXvIN5PK5FumLGVNjDg95rnYXJtvyjFXN0yh1sZB3uZ8uf5bYfk1LUzbYmfATueRPP4YE5q9iNBSvTQqZlSSNtrXt8cVKaqrtGosbzy8rc4GIqGcuQTqE7R19bRGJXzIEaSeW/lbff8ATCOaa3IS/fGAvNhvzPTx254jqVSSbsNht1/FiA1joZfeAncWNtvWY54iRm1DXBGkTvs0QAfPFW1jWR1Xp3JRpgcjtIm/T9MVs9lgFYIrCAYAB/lv5E2uTfBijUpqxaADBFhyA/cDDneLzuPdO+DFpDcmUXiuZRBTqhNYVQz33JC7AXJYjbYYrcR4VmnRgXRXBQgqDsNchpuDcCRvJxsM6gGkaQQx+QHPny5YfTrcgo2UC/ifT1xoWdJ2khkr2Mdl+z+Zpk66qU1adFv9Wok/zTLb3k78sMHZFq7A1KpJLlrLplFsII/CSSY3v4DG1KKQpAEA6rEeI54sKgZWBA7g6R89jGLvaZXaFcEY8/Z9SVATL1Ga8Eie8D/fwGJR2NFOnApioVJKgn+YgkA+ajl6Y02arLcCRazDr08DAOEc8KZCSNU7n47T+74rfUS7sGmgPS4ZpAApKGCgSBaOWo2HM2ib4dw7gNPUHelNTvReRdjf+3hgxWzZYQBNpknpywPy+fB7rXYbgTYTfe8/limeZ9iIu5mgpYGBzGnaPyg3tgdX4WlVy70KRKsGDEBjIFm26wLzti0SrG3QC/0+eJDUGgaUkzyHpMfPCRyyXGxKRVqdn8v7xpKDeSoF73tzxUp8Cy3eR0RkckkBR7xvM8uvng0aTbBrHkfH8sVqtAAAaSZ5cgZ3xHnnzYNJRbszlEbXTprTdhoJXujcctpmL4u1cogbYEm06Rtv5bgHDKlBzA0gGTve0T8eXoMTcOpurNq71pHl/Q4jyzk9yUVyFLgqq6gbW3AFjtYm4+OLa5jvCYAFo8vy3x37oYOk+NzuTYj0ERip7PYMpvNj1G1/PE1SJQuJZieWlQLEc/T03xDXz6QF1wSZtHOP0xMcs3ukkXuSZseXhE/LAyrwdZuoYcvyvyw6n5gaZey+amkZ1ahcEbTMf1vgfm/eubwFkxI8ZERIJnDxlSqBQ0aYkRym/wArYnpcNB63G53t0scKpsNWSU6dGqjKymFn/SZ+u4j1w4PTpqWVTO1t9reuBuTyL0p2O+ktaBOx+fLpi/lss1ygkkGRPrPwxd4jeyBuF+D5sS8SfdmQbG9uhwsM4R3S4/22kW38Oe/rjuNEW6Fsn7RZAPm6slTt3YnfSDP1tgaEHtPdjYciOg8hONNxsha1QkgTB3vsJwLcAiZuJG/KZ6byYHljL1MF4kn6seHAMqZFYPs+6TckDflN7b47VydiszIGogc95HgJNsXaVXSphQ09N9h9OmI6TrcXEyLHkbSOdueM21jkWVyodSp2B7p2tcX/ADwsrQIV6Z71goawBEG9thEfLFugRBAJMGBPjMehw5KgAkCJABt4xy8cS0gcgqnlzTmpEkDS0AwfIXvbElXLixMk3lLWt08sFUqhuYUb+gibcsNr6CQWXaRNudt8Ck+4OCt7AROmwIibXiDiLN1NS6YcNytaRBA9DGJmz4jcQI6jp6Xw4MrSRv1gwfLAb7IhVoHe0EgHl1EjpyOE2SY1JtB3F5gEkfM/LF3LkB0MC+0XmTiQ1iFJA6yLSPXpzwsX5jXSKFbJEtIYAAETBPTflF+eJaeXVoOxWLrIkjn5dPXHXzQNMpueokD988R084IUAkCInlIvOG1JET3Jky1JAYUA77k/W3piX2RIgGAecA8+QOItcgk+nqR+WO0KjCRPdUknmNzg6g2Q5jKadiDq7rcrjxPiZ9cQ08jzCgmLE7gRFz6YJ1qiskSJnmLzHTFag4llLAmDHKe6JJ6RJ+GGXJGys2uFNgJBI585g/liY0QwBED1jaenpzxBVpBtI1MBEHxm4vzPpyxW01RTkqN4gMT5HbpuBgNlYTOW1Gdh0tGHClpJG0XtteMQUM4zqBEAAwW58rc+WLVXNBkAIlgVv5ki3QCT8MAYb7SR3WKgbjn5YetIEAHUJ235YZ92CsWnukbHmQeX0xaq1gZ36eRwESyKtRWx2jHFAIPlA8OmGU6ysCWJCjYQecgfninWqBCx1jSLARed/U4f1QC53d15+Zj+mGZmiEMySfp68hbEGYeIa5MCDtH7iIwLzGZYVGJuGIjl5dQdxh7QobFPukk90TfkfXFDNZ1Vt3mBsABeccfPAKVuA14tEzt8xiHN6CRseRAO0W+O/wA8RtPgNjqxpukuuoDkY+Y8B9MRU84lgp0mBYyP6eNp3wzM119kdDEFQJ23B/flitmAjLTZolLwAYkd6Z2ItzxIrbcDluFxX3EKRIIHKLzPzxXq12kAI8k3AttNuQkx+74hUoDrVQ0kAiYI5gzzg8rc8T5de8STIJ0kSDHrv/Y4dLcl7B3s8gKvsL7NY8/7emFivwQMC+kEWXe9+9z54WN0K0iWFuPZPVXYiNxM3AsOXKQfpgZm8kPcWxWdvOR8ycHs9au9ie9sDZgUFj0EgfDA6jllZRqUBtRtJIk335jFPU4W5trzYYSXcE5aqVBi9QKBJFtUQY+N/LEDLB1NYnpzBBv89/HFmplnSquuBq1Huyb8p5AYkr5fU1p1bGOUTzIv1jGCUXx5FlkAYhwqwggRvf8Ad8WMqFINyRz6kht8NcKFJMi9upj+n1xPk0QaSIvy88Lve5OwN4vmyskgTYLPORJ+k4jNJtJZoADHmZEgR6QTe14waqqh3i4IPMeOGtRVgQDMCIjkdvW2+JpV7Eso1qKhAVEyBYeVusX+mHUs2Kk6YAXe8ggbwenLDaeVKWghQDI8Dv8AsYr0sjSWye6ZMAmwty6Xwrj3CX6FAugaNJUkwN7xboZ/TEVZ9NMD3SxJusjb4cjiarm0ACLPKOQ5kY7Ra66kggR4EnxOIqIypmYZF0uRoNza+r6mBvsMUqOSX20htViQiiAfA8pnB9qCGYCiY7sWnffyBGK1VdDWCgkjYWJ8Tv8As4fbkm5HUV7GOQBiYsYP98Q5Rj3gSdQO0HbbFvKKSGE6bwJ3n9I+eOPR0tudRtPT974qsNCKJoJIBM25X69TGKtWnqdvdjYHfcQZ8IGOPUcOVY2O0X3E7YnbLtp3gzFxa/12+eHjK0iPdkiUVsL30t71ugv64VXKSTosLETbn+n0xHQVU1XlReP6+eIqnEl3v4A9N/1+GGc0LRLRy2mxMWJ6xJggeB3xZemoU6iTEGRvv4Yr0eLpUW5G+nfpfFHNcQK0mLKSATaYm82PODywurfYJfrp3bHSqtyIJ+HwOKVSqwfu3RgCZsRflaB6kYo0uL6wTM8o6+E4JUaWpFRlMkzJta0Cek/TAt3TFOZqk2jSzBA11Y+6ZsBIuLmJ6nDa9MAVBIYyALjnsZGxEEeuI6dVhcm6H3Z22ggdZxXzijUTq08yOWrr5QcWJgslXVrVdXcElm1LM2iQTtvt64mLE6gV06XKjVExBuBzFhhlWhrUMgBPPTaRzEj6nwwD4rmn3VTq2ZSSb2g+YMfPDxjYHKgtmSSsxyk+X7+mKmix8RsVAmATbqdxfDcvxUrTDkGF3i15B2/liRInfriynEp942gGS0nvTHptE/LA0yXYNp8lIZKoFVRpILXBBuDPhEc+m2CKoilYOmRBB8RcAHnzEeOIKGdra4dUVSJBuRa0HpaBbxOJHy5Lau6AdJETM9NvPxvh36g2rYq8czLCm7KumV5GSSeg9Pl44H8P4oTpDSTHeBEC0H4gEH1xoBTUFhcwhJ23Ck2MxHjF4wOGQAKggaWF9pG0xbyw6klGmhXyGezJ1PWeT3tE94CCC8iDtGFiTs2GBqaoKkKVJjq0j0thY1Y37qIH+0NQrVYzMkQPED5dMD6ucZdO/Rri3IDpiPtClVs2+kW9qoPlpQyfCJG+4xTznDKrVFDEClrJIU8wDAPOLzPUYqzOUsklxuRVRLm89JAIIN7xM7W/phJxNFZ7ghTe9xIIv5mwxytlm7oDAMGk9IgfQCI8cSPw6mj+0sAJkciTcH8hjKtUZOQdhuoMDrsRBjpM/A45mAyG/MCDEwdoB8Jn0x2kuotYlKg5/htaPgcU8xxCozrSWk4JI73IEQD4CVk4WUbV9xoveiTPVmRu7tBDbxeIjrz2x2lmBTJU7FVILW6iOvKcOy+T1E+0BLRY67CNzA57Y7Vo/hZTC92bmZv4m364zqD5LCcZ4Fb7RJ2tH9cT09JBYLY2HiAZ+Uj4YGUsg2oxcDxtYdfnzxdyCkovdFyQI8pM3gSZ28MWRjJhrzHrkyCZK9QN4PIzjtRAO718T6HCGYlC0QLcrH+mICe8pna3pNpA6YWW3AKLuWAQyYH76dcKtTUvsYJknr4f02wHFZ2q6HEagZ6g8vnifNUakJBBBbYm4JmPlh1uqFboIFlYxEkNMx05nHPvYEwA0bbQfPxwPo1wC3dghoPwufj0w8GJ5Bhf8reXPFWqmOjmc4pBsmwJ228j0jHcvmC45bGL8/2MRCugqaNhokWFwCDHQfpikOKpSY6mW+wj8A3xFbFbLfszcCBJIbf0PwmfLFPNZVie60QSCbWsRHpOLWXzyOAuqWPeAG8DDzkTAMiAO8IJJH/sPpiJOw7UDsnw8ILDUJkAE+u30wZOVYQTsxnSADGrl4Xv6xiguWdx7umYImATvbkR5732xey7NpmAImfCBETOGS33BdFGpwJixDMINlN9XUzflytiBsyZC6pCjSJufh1B574v065qEMCGkGxJkRyHwxDVqjUy2Qm+qBuT1588FuyOmDabOjjXOkP6R+Y8DiLPZkshDqSxlhpF4X3Ty5EWnFurRSxBCkOO6Sbk7A+f1jE9TKCpTKkGkyixHIzN9wQZi2Lo1sxKsg4OQacITcaiCbwegG15tiV8tsxKmQCRBM3gGQNysW64tcNytOlT7oDMwuRJmes85nbbHTRDqTOkryEARMbAxvfDNbhpVsVuIpTVSpJKkSF5Re2w58jgb/gNLS3s106hBhiL33APjOO5nMJSULLm/eJuSWm07RbElOoly+wiINyJkfpMeuC21shLONR9kpGstcaZknYD9ximM37ORpcqIvcgNcjxJsBi++eWoVIIi4IgA2nc+XxOJuI1QzaVcQBGmI35X5wd+uDFNvcRtVsLIMzajIEUjANt73HUW+JxPQyX8KZufjMx62WcV6WaGhEi5OmSNjHdneekjxx1+JKioLhthJ/fUYRt8UPtyFuyWalG7uoCBIW0iZ/thYm4AjFWKNYxv6/29MLGvHWlACfHZD1iLd8TfoB4fLAjO0Yhju1jvv5bXthYWK+r/wCV/ndhhwRtUYMpEd5P0/riSpk9SXJB1iSL7G35Y5hYrjupWTuPquQw2ug9I6D1xdq5NSh3kAEdJwsLF2OKk5Jit1Q+hkFAVQIkTPPfDc62gOYnT6T+yJwsLAmlGG3p9ho8jqZnRI8I/PHaZC6BpAgnbr+2OFhYaMnX56E7EOay4ZX3hRq6d43xHWpKAARMCR6bT8ccwsUdQkgwZUzVM+1DC149bY7n6BIDAwVAI8/H5YWFjJFumWNEPE83pVWNwJBERfad/PElFjVLLYFRY+dsLCws9/z0RFyM4vRVDS7oY+P+2fyGKz0UgIy3YAW2gzA6x1xzCwZKmEbmOELSdZkkSQRYgE9cWMjxNWdCAbkCCB4ibc8dwsWd7EZLxFwpLkd33VAvuSDY2xDkuK3bu2Y6W8jOw2x3Cw7VS29QWMrBO817MIjlIHLY4qcVznfpwgbVBljBgLPIWNj8cLCwsd2N2CFPMArD6gLmVPeBiRBxUXiL6yo0wsbgGQTeflhYWHgEd7E06jSARDMoUwB3hPKxjzx2ppD1NM3UteOTL9Q4+GFhYK5BIc2SpVaYBWAxBke9a/0t4zgdmnSmD3bMqkbGI1bTtthYWJHdpCMCcQ4iqGmFWJnkLwG38e7izWoPrpliCKtm6ju7jxGkRthYWN0YJafWyp7l3h/EQ0wsEuoEbC8j5YfmLQbd6qfEgQCPUTthYWKZfFQ1e6G+xwXQwM7IRB5MCR8sLCwsWwS0j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1071546"/>
            <a:ext cx="407196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00B0F0"/>
                </a:solidFill>
              </a:rPr>
              <a:t>Тютюнопал</a:t>
            </a:r>
            <a:r>
              <a:rPr lang="en-US" b="1" dirty="0" smtClean="0">
                <a:solidFill>
                  <a:srgbClr val="00B0F0"/>
                </a:solidFill>
              </a:rPr>
              <a:t>í</a:t>
            </a:r>
            <a:r>
              <a:rPr lang="ru-RU" b="1" dirty="0" err="1" smtClean="0">
                <a:solidFill>
                  <a:srgbClr val="00B0F0"/>
                </a:solidFill>
              </a:rPr>
              <a:t>ння</a:t>
            </a:r>
            <a:r>
              <a:rPr lang="ru-RU" dirty="0" smtClean="0"/>
              <a:t> (</a:t>
            </a:r>
            <a:r>
              <a:rPr lang="ru-RU" dirty="0" err="1" smtClean="0"/>
              <a:t>або</a:t>
            </a:r>
            <a:r>
              <a:rPr lang="ru-RU" dirty="0" smtClean="0"/>
              <a:t> просто </a:t>
            </a:r>
            <a:r>
              <a:rPr lang="ru-RU" b="1" dirty="0" err="1" smtClean="0"/>
              <a:t>паління</a:t>
            </a:r>
            <a:r>
              <a:rPr lang="ru-RU" dirty="0" smtClean="0"/>
              <a:t>) — </a:t>
            </a:r>
            <a:r>
              <a:rPr lang="ru-RU" dirty="0" err="1" smtClean="0"/>
              <a:t>вдихання</a:t>
            </a:r>
            <a:r>
              <a:rPr lang="ru-RU" dirty="0" smtClean="0"/>
              <a:t> </a:t>
            </a:r>
            <a:r>
              <a:rPr lang="ru-RU" dirty="0" err="1" smtClean="0">
                <a:hlinkClick r:id="rId2" tooltip="Дим"/>
              </a:rPr>
              <a:t>диму</a:t>
            </a:r>
            <a:r>
              <a:rPr lang="ru-RU" dirty="0" smtClean="0"/>
              <a:t> </a:t>
            </a:r>
            <a:r>
              <a:rPr lang="ru-RU" dirty="0" err="1" smtClean="0"/>
              <a:t>тліючого</a:t>
            </a:r>
            <a:r>
              <a:rPr lang="ru-RU" dirty="0" smtClean="0"/>
              <a:t> </a:t>
            </a:r>
            <a:r>
              <a:rPr lang="ru-RU" dirty="0" err="1" smtClean="0"/>
              <a:t>висушеного</a:t>
            </a:r>
            <a:r>
              <a:rPr lang="ru-RU" dirty="0" smtClean="0"/>
              <a:t> </a:t>
            </a:r>
            <a:r>
              <a:rPr lang="ru-RU" dirty="0" err="1" smtClean="0"/>
              <a:t>листя</a:t>
            </a:r>
            <a:r>
              <a:rPr lang="ru-RU" dirty="0" smtClean="0"/>
              <a:t> </a:t>
            </a:r>
            <a:r>
              <a:rPr lang="ru-RU" dirty="0" smtClean="0">
                <a:hlinkClick r:id="rId3" tooltip="Тютюн"/>
              </a:rPr>
              <a:t>тютюну</a:t>
            </a:r>
            <a:r>
              <a:rPr lang="ru-RU" dirty="0" smtClean="0"/>
              <a:t>. </a:t>
            </a:r>
            <a:r>
              <a:rPr lang="ru-RU" dirty="0" err="1" smtClean="0"/>
              <a:t>Найважливішим</a:t>
            </a:r>
            <a:r>
              <a:rPr lang="ru-RU" dirty="0" smtClean="0"/>
              <a:t> компонентом </a:t>
            </a:r>
            <a:r>
              <a:rPr lang="ru-RU" dirty="0" err="1" smtClean="0"/>
              <a:t>тютюнового</a:t>
            </a:r>
            <a:r>
              <a:rPr lang="ru-RU" dirty="0" smtClean="0"/>
              <a:t> </a:t>
            </a:r>
            <a:r>
              <a:rPr lang="ru-RU" dirty="0" err="1" smtClean="0"/>
              <a:t>диму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 </a:t>
            </a:r>
            <a:r>
              <a:rPr lang="ru-RU" dirty="0" err="1" smtClean="0">
                <a:hlinkClick r:id="rId4" tooltip="Нікотин"/>
              </a:rPr>
              <a:t>нікотин</a:t>
            </a:r>
            <a:r>
              <a:rPr lang="ru-RU" dirty="0" smtClean="0"/>
              <a:t>. </a:t>
            </a:r>
            <a:r>
              <a:rPr lang="ru-RU" dirty="0" err="1" smtClean="0"/>
              <a:t>Регулярне</a:t>
            </a:r>
            <a:r>
              <a:rPr lang="ru-RU" dirty="0" smtClean="0"/>
              <a:t> </a:t>
            </a:r>
            <a:r>
              <a:rPr lang="ru-RU" dirty="0" err="1" smtClean="0"/>
              <a:t>вживання</a:t>
            </a:r>
            <a:r>
              <a:rPr lang="ru-RU" dirty="0" smtClean="0"/>
              <a:t> </a:t>
            </a:r>
            <a:r>
              <a:rPr lang="ru-RU" dirty="0" err="1" smtClean="0"/>
              <a:t>нікотину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 </a:t>
            </a:r>
            <a:r>
              <a:rPr lang="ru-RU" dirty="0" err="1" smtClean="0">
                <a:hlinkClick r:id="rId5" tooltip="Тютюнова залежність"/>
              </a:rPr>
              <a:t>тютюнову</a:t>
            </a:r>
            <a:r>
              <a:rPr lang="ru-RU" dirty="0" smtClean="0">
                <a:hlinkClick r:id="rId5" tooltip="Тютюнова залежність"/>
              </a:rPr>
              <a:t> </a:t>
            </a:r>
            <a:r>
              <a:rPr lang="ru-RU" dirty="0" err="1" smtClean="0">
                <a:hlinkClick r:id="rId5" tooltip="Тютюнова залежність"/>
              </a:rPr>
              <a:t>залежність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Тривале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часте</a:t>
            </a:r>
            <a:r>
              <a:rPr lang="ru-RU" dirty="0" smtClean="0"/>
              <a:t> </a:t>
            </a:r>
            <a:r>
              <a:rPr lang="ru-RU" dirty="0" err="1" smtClean="0"/>
              <a:t>паління</a:t>
            </a:r>
            <a:r>
              <a:rPr lang="ru-RU" dirty="0" smtClean="0"/>
              <a:t> тютюну </a:t>
            </a:r>
            <a:r>
              <a:rPr lang="ru-RU" dirty="0" err="1" smtClean="0"/>
              <a:t>завдає</a:t>
            </a:r>
            <a:r>
              <a:rPr lang="ru-RU" dirty="0" smtClean="0"/>
              <a:t> </a:t>
            </a:r>
            <a:r>
              <a:rPr lang="ru-RU" dirty="0" err="1" smtClean="0"/>
              <a:t>значної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 </a:t>
            </a:r>
            <a:r>
              <a:rPr lang="ru-RU" dirty="0" err="1" smtClean="0"/>
              <a:t>здоров'ю</a:t>
            </a:r>
            <a:r>
              <a:rPr lang="ru-RU" dirty="0" smtClean="0"/>
              <a:t> </a:t>
            </a:r>
            <a:r>
              <a:rPr lang="ru-RU" dirty="0" err="1" smtClean="0"/>
              <a:t>курців</a:t>
            </a:r>
            <a:r>
              <a:rPr lang="ru-RU" dirty="0" smtClean="0"/>
              <a:t>, </a:t>
            </a:r>
            <a:r>
              <a:rPr lang="ru-RU" dirty="0" smtClean="0"/>
              <a:t>та </a:t>
            </a:r>
            <a:r>
              <a:rPr lang="ru-RU" dirty="0" err="1" smtClean="0"/>
              <a:t>оточуючих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людей,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палять</a:t>
            </a:r>
            <a:r>
              <a:rPr lang="ru-RU" dirty="0" smtClean="0"/>
              <a:t> 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хвороб,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тютюнопаління</a:t>
            </a:r>
            <a:r>
              <a:rPr lang="ru-RU" dirty="0" smtClean="0"/>
              <a:t>, </a:t>
            </a:r>
            <a:r>
              <a:rPr lang="ru-RU" dirty="0" err="1" smtClean="0"/>
              <a:t>щорічно</a:t>
            </a:r>
            <a:r>
              <a:rPr lang="ru-RU" dirty="0" smtClean="0"/>
              <a:t> </a:t>
            </a:r>
            <a:r>
              <a:rPr lang="ru-RU" dirty="0" err="1" smtClean="0"/>
              <a:t>помирає</a:t>
            </a:r>
            <a:r>
              <a:rPr lang="ru-RU" dirty="0" smtClean="0"/>
              <a:t> 5,4 </a:t>
            </a:r>
            <a:r>
              <a:rPr lang="ru-RU" dirty="0" err="1" smtClean="0"/>
              <a:t>млн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 1 </a:t>
            </a:r>
            <a:r>
              <a:rPr lang="ru-RU" dirty="0" err="1" smtClean="0"/>
              <a:t>з</a:t>
            </a:r>
            <a:r>
              <a:rPr lang="ru-RU" dirty="0" smtClean="0"/>
              <a:t> 10 смертей 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спричинена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вживанням</a:t>
            </a:r>
            <a:r>
              <a:rPr lang="ru-RU" dirty="0" smtClean="0"/>
              <a:t> </a:t>
            </a:r>
            <a:r>
              <a:rPr lang="ru-RU" dirty="0" err="1" smtClean="0"/>
              <a:t>тютюнових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AutoShape 2" descr="data:image/jpeg;base64,/9j/4AAQSkZJRgABAQAAAQABAAD/2wCEAAkGBhQSERQUEhQWFBQUFBUYFxQUFhQVFBQUFBQVFBQUFxUXHCYeFxkjGRQUHy8gJCcpLCwsFR4xNTAqNSYrLCkBCQoKDgwOGA8PFykfHhwpKSkpKSwpKSksKSksLCwpKSkpKSkpKSwpKSksKSkpLCkpKSkpLCwpKSkpKSwpLCksLP/AABEIALcBEwMBIgACEQEDEQH/xAAcAAABBQEBAQAAAAAAAAAAAAADAAECBAUGBwj/xABEEAACAQIEAwQGBwUGBgMAAAABAgADEQQSITEFQVEGEyJhMlJxgZGhBxQjQrHR8BVikrLBM3KCotLxNFNUk8LhFkNj/8QAGgEAAwEBAQEAAAAAAAAAAAAAAAECAwQFBv/EACQRAQEAAgICAwACAwEAAAAAAAABAhEDEiExBBNBUZFhcbEi/9oADAMBAAIRAxEAPwDw6KKKBlHjRRGeKNHgCiiitAFFHtHtA9GtFaPaPaLZ6NaK0laPli2ekQsKlOOiS5gMIajgecJ58D01+D8PRKTVXVT0uAfxmDiXDMTYC55AATqe07inTSkOgvOTImvNeusJ+Iw8+UAvlJBB0jgSQEw210XdDoPhBFPKWQINli2NA5IskLlmjwrgFSuQEU26xZZzGbtEx34jLWlfYTo+A9ialcglbDpbWd92X+jZUszi5856DgeDpTGgAnn8nzLfHH/bsw+NJ5z/AKcdwL6NqCAZ6at7VB/GdRQ7J4VR/wAPR99Kmf8AxmyABIkzju97ytrp8a1Iz/8A47hf+mof9ml/pgn7P4X/AKah/wBml/pmlUaValWY58t/lWHFL+KFfs/hSP8Ah6H/AGaf+meY9tuzNMZiiKv91QPwnqNfE2nF9rawIMng5s5yTVXy8WP12aeLOljbpI2lriC/aN7ZWtPqJdx4ViJiiMUpBoooowUUeK0RlHtFaSAgekbR7SQEkFk7VpACStJBZILFs9IWjhZYTDwn1aLZ6VQskqSz3MfKIgGlK86Ls5hxnB6TItYTc4OMqE9Z0/Hx3n/pnyemd2orZqsxss1uKDM0oGgZhnd5WrxmoDlkgsJ3ULhsIzsFRSzHYAXJkGCFkqOEZ2souZ6P2Y+iGpVs2IJRfUX0veeU9T4L9HmHoAZKajzsCfiZXS6T3m3j/Zj6NmqENV+HKeocI7L06IFlE6v9jBRoJUrplnm8/wAfkv8A6zu47uLmw9YzQaIANIzGMGg6tSceWUkdMm6fPGZpWetAVMXOa8jacYtatKFbFSpjcfbnMHG8YtzmXW5Vr4xjSx2PA5zh+0fErgx+Jcd31nH8V4mXM9H4vxrvdcXyOea6xlYlrsTBWhCIxE9yPLBaKO+8UtnUQI9o4Elli2ekLSQEkFkgsW1aQCyYWSCyQWTs0QscLJ5Y9otmiFkgJILHCxbCaPJGtI5Y1otmfNFaICTAhsC0NSJ0FEWSZGCo6idCuGNhO/4+N65VjyXzI53iA8UChM6HB9lq+Lq2pJ4QdXOiD38/dPU+yX0V0qFnqfaVOrDwg/urObrdq7yR5v2b+jvEYogsDTp+sw8RH7q/nPYuy30f0cKoyoL82OrH3zp8NglQaCWRLk0i232ahQVRoIaBZ5HvYEMWlDHUQRDvVlarXhobYVV8ptK9WvG49Wyi/TWc/i+K+c+a+Zx/XyWT1XvfFy78ctXsTjpkYri9ucysdxi3OczxHjm+sx4+DLOteTmxwjc4jx3fWcpxLjnQzMxXEmbaUTPV4vizH283k+RcvSeIxjNKxEJaNads1PTmCIkSsMRI2j2SrUGsUesNT+uUU1jK+zqukmEk6aaD2SYpnpItaBBJILCimekcUz0k7MMLJBYTuz0McUj0MQDCxwsKKR6GSWkehgYWWTVIZcOehjtSPSGgARFlhe5PQxxTPSLyAgsNTpQtLDkkab7DmZ33ZT6N3qkVK4yJyX7x/KXjjsrlph9mezz1mFlM9R4T2GSw7wX8uXvm/wAN4RToqFRQAJq0zadf2ax64ua47u6jgOFpTACqAByAsJeEAKkfPM1D55E1IE1INq0ZCtVgnrQTVpVrV4jWWxMq1cTKdTGTn+M9pVpg66yMs5Pa8cLkj2t4oAhF95wfEONW5yhx7tIaraGc/VqFtzPOz4vtz7ZO7Hl+vDrit43i5baZjkneEyxis2xxmPphbb7ByxssNljZZaQcsWWFyxisNgHLGyw2WRyx7ChXHiPu/CKSxI8R934CKbT0yvt0GHppkX+6v4CTukw0diBryH4Q9OmZW4PLUaokiKqSouFJlmjgItw9VapZDL1LDIZVw+CtNGhQlRN2kvD0k04assCnaHo09DN8MZayyysZ9TBoJXagnSWK4NzKjR3Dz6HYvq6mTbC0kF6jBegO5l/hvCHfxAaD7x0X4zr+H9l6aUgH7uo7nxO1s2vq35DoJtl048fUt/4mdsr/AIZHZXE4NGDCzPyJG3sno+Dx6sNDPIe0nY6vTxJah41IBAuqkW5AaCF4P2wqUCEqDw8jv8+s8vOZb26setmntC1IQPOa4J2kSsBZtZvpUlYZbTljpZDyXeSt3kias0QO1WCapBl5WxGLCi5NoyHepMji3FlpjUzA4525RDkpnM3lOcr0quI1c2B5Sct68Kx1b5H4522sCEM4nG8ReqbkmdavYoPtv85Wr/R7V+5rOe4Ze3R2jj8kbLNbHdna1I+JPhKD0CNwR7pF8eDV8sbLDZY2SIA5Y2WGyxskewDljFYbJGKQ2QBWNlhysjlhsMrFjxn3fgI8ljB4z7vwEU6J6Y32JSRrCw5D8Jbph7eifgZ7LwLheFGGokqlzQpE6Dc01JmrSfCLoO7/AMvS/wCE36T+Wf2V4dRWrypsf8JlxMNXO1J/4TPbqWOwwJXMgIubXXlvEeP4VbfaU9dvENbb2i64n3yeQYfh+JP/ANFT+EzSocIxP/Iqfwz0tO2GEJsKqfESSdscJyq0+X3hzlaxR2rz0cIxP/JqfCWcJwatuaTj/CZ3y9ssJa/e0/4hLFPtRhjb7Snrt4lmmOUxu02W/rzfGcKYAlqbKBqSVIAHMk8hM7h3CMRXdDRUUUsGNRsrMRfdaZuTp5WM7jjXb3CVXOEDr9o3ds1rqSdCL2K5b6XPn7YXAcKoG1WkwJ1XvV7s3ymxQso2BBFuUXJyd/R4Y9fbPwQdLUn7xiNe9IUgtc2bUDLtsAQLiXuJVKhVVpPTFQDMRUpguVFgzJstwSCdNLyGO4eKJL5c25OUXc9SBuTbkPnLGAxdGqzGnZnp+kpVkqJmBFylQBhcEi9rHWYtFHiuOpsoTGA0SCpp4kAii7e1S3d+xjY30JlPFdg6FRi1subVgpshJ+8ttAZ0JVKqZkAKtcOjC4uCQQVPMHlB1KwpU1yqFVAq5b2AVbDToAPwhoODxfZuvgnD4ZjUUHVToV8ieYnedle0H1imbjK6HK6ncESjj8Ud7c8pF7c7Btdx+cwuxmPtWxROnjHyEjPHWqqXc09GNaSNac3W4+o1YgATj+0P0ikgpR/ilodvxztXSw6nMwv0nnPE+1lfGtko3VOv5THwXCquLfNUJIvznoHBuBLSAAHvlSbK3TN4D2WCWZ9WPM6zqBw8dJcoYeX6dG0ZKmCwAG8lxDiaUVJJAtKfG+Od0NBczzbjHGXrMb/nFfC5NtnjXakVDYKCPOYtauG+6PjM/N7oRXtMbjjbuxrM8pNSmrYcH7p+RlSphx7P10M0lrQgsdxeH1Y0vsrEah+tpArNurgV5aSlW4Yw9E6SLwX8XOSfqhliKxqxdD4luOojUsUrc7HoZlcMp7VMpSKyJSWMsbJIUwsePtD7v5RFJ8RH2je7+UR504+owvtT+u1bem9rW3O1rD5SPeVOrfEy5TGg9ghVWas2epqX3b4mSphx5+0n4TSyiE7uI2WKdTcaRfVnItbrrf5TZQC2sMtMcoaPbnjgX6TqeyvZcFTWq1aV1zBKTg1LuF3KbNbTwgN5jYFUKF7WUsx0AAJHmTbYAanUe7edVw3g+elUp1jSp1GBZBRpMlXMtsrZlAD3yj0QSNLMb2LJWq8HwtdGu6eDMzdyhoMAtgw+1BIGY2udr7dNjh3CkwDhqBdQ3p0nqHumSwUXBHhe4uH5EEHwk20OHcPo1cMoqOlfVgXq2NTU+IF2AcEEX11+RhmwCWUMy5s1QJc3Vy7syBujeIfu3B0GkrRNHHiniKa5horKftA6AHLf0hYG2cC6kjfU2mfxTs7U76niaDKlWmCGFg3fU9PsmJI8JF99jlNxa8fhuIz4ZTurFlykej6QZDpvrlI/d5SNTE5aYZqgFSiAKhtoyG6kak6kDqfENoyR/arZgypUS4DWsSWFhdQDuw2IIB92sz6/bNQK5qp4lNMMmYE5KnhLKNtiZDF9obU6bMwvVQBqgUnUKFYIvr31PIWnCcVwBqOe7JVBYDN6TW0zN+UmnG5xrtUylKS2c5LeE+E+q/lpYnzvKGD4v3CZEOZybserHeY37MfzJ6846cIcagybum1bVq/pGw9s1uEdlkZhmYGct9aqJuNBLeC7TFDfUSpZC1XrvC+zagADQTo8N2VuNGE8u4V9I4AsTbz5TaX6SnXVVSqL8iUa1vPn+cfdPV3b8DqJ93N/d1mZxDGhAc11t6wImdgvpcoiwq95RPMVFzKP8S3Fp1eD7TUMQtxkqqeakHfqI5Q8o4w9Wub0UqVF1uUpsy/xATlqqkEhgQw3BBBB6EHafQdPhdJj9lVKDlTsuUeQFr/OcN2z+jnF1apq02WqLWy+iwA9uhiym1Y5aeY2k1/XL5yxi8E9FilVGpvc6MLfDr7YEL+ushftIaHkbHrcSat521kC1xt8Ocdf1+cY0spV9nwkwQecqqRz/rCKfl/vuI5kVgz0FYa/kfnMvHcCDa2APlNVW23+fy6w2S/n7dPLS97jXaVvZacbXw1WidDceqfzksPxRW0bwnz2nVtRzX0HuXLcXsNW26zIx/B1cC4tpe4DfK4APumeXFjVTOxznEx9q3+H+URQeO4eEcr3l7BfutpdQbe69vdHhMNeCuWzUNh7BDAQNDYez+ks01jSktOFprJJThRT0gCUaSxh8OWOm3M6WUdbnT2DmbASGXS5BsN7Wva+p+cYdokz2C6KSS4K07tmzKDSAKkC5B1BI5rtFTjqOACnSqqtZWC1UutUXVDmFgM6Eaggi973Gy7R8Xw0YfEVaXiRM1Lu8QhLtQ8PgFVPSyOzEZgQLkb8ruFDVqQqYaotWm4YrRqCxV3TPUw6v98XuACdwd5LjTZhRLB0+x8NVRlrUCDlYMhI7ymQq5kOx1BlBoLgO9H2gHeVRaoEZmHerlKV6XQ5gLiw9K/W93BMtSj3demG0tcAgOBcI6n7pI87g3Gh0mc2NdMhLEIzKtTKLqO9H2dWmR9y+be9ipB0MoY7GtRqHPYtmV2UE5TVsQxC/wD6DxX06k3BJZN7CeAvTJdrVi6s67h0V2BcAKxJLG+p11mBjcYgrrnXvs6VmZcoyMlIF6beLQkBmAty1hOIccc1aiFgiq+XS5ypTOWoRf0y17W92lphYyq1Wt3pA9AgW1AJYhVF97BmJOlydhtC0ksZjDVbO4AyjKqL6NNB91b8vPnK7U9YUUzbU6mQNr72iBigGxkwBIX5AX84OpU5A3tAIYwqdJlV6AvtpLeIqa67yi7/AAiqoE+FHLQ/KJc68/6x80kK/K8lQ9Pjjr6Qvy1F9Jbw3E6Oa6FqLX9NCQRcW2HnrMxm955wD0wfIwD0HhnbbG0vvJi6YI3Nqg3A8yTadpwP6VqbEISUe9jTqA2v0DbTwhKrobox+c0KHaY2y1lDrtqNRaxGo1GwjmSbg+lDi8JjVy1qanXTOAR7Q04ztF9ETIC+DfOLk92+W+ttAwGoAGgN55/wbi3/ACKx3B7qs3hAOrAMNRbxG/s2ted/2b+kSrQKpilbu2Phc2K8iSrKNVAN9OQv5C9yp1Y89xFBqbFaisji9wwIIt7dOU0+Fdla+IAYBKVM3tVrv3anrlUAu3tAt5z1LtfSw2LpU6gNJmBVlZgrMy5gcihvWta9jt8POm49VwdciqKXeMFbvXN6YVlBFKmBbIBcjNfU6kXMWj7Oj4f9FNI61Maxvyo01Ue5nzX+Ammn0RYI7YjEX/v0d+tu6geHcfw9cLmxQpO33XVbE63ANzfbrN+l2bzajEA/3Rb+ukeoLa5jF/RALfYYy+ugrIpF+memV19xnJcX7O18I4Wuq+I5VZGzI510B3zEDRSBex6T0XjWDpqAjulZibqj2NQkDdbEENtr8xPLu3vZvME7pzUAZi1PfuyxUWHdjKgXLu2pJsSxKwuJTLyiyW3sb9P/ACGhvfkRfSDtmBt1Fgq8zpYjbkPLXygsCHWkq1bPUAIJ+8bk2Dk3BIUKNfdqNbBvc3G3P7vkOVrkHn97XnHKdchxxD376jlz/dEUlx63fvt93Zf3Fik0M3DbD2CWaUpUG0Et02gFykJZpCV6R0k6+OWktyfEdhvr1I6flAjY/GFBkUFib5wov4bEFTobaG9/MbwGA4F3upUnPTcqS2oIUZWNtjsddDmioccpBTbve8J9Jm8NtL3CEE6ZxbX0t9NbXDMdhq9ZkamMMWbNSqoxIQ3ByEVDlCb2sAddbyVGwneYNSAABiEKgkXsUdDexuCbMNdRaoZ1/DeMLiMLoWatSXPYglrsVp1ApIKlGZksCb3IFtZjYi+ZqOJpojWvRZGslQPlYsFa4Knu1sRbKRbykeHYehTxFJXbIaKPUGoZKz6OabMraHKugGhKga3inim6fhdVWplFdcrBQEqLls2YJ3ZVha2bKtjoQeRSB4lXVq4+zD9ySEB8JXuWFyWvdhdlQZtiH2sY9OsalB6z+FlYZhbKDlXNRZgdmUkJfoFvfKIR8Obubasbn3XIXfSxZj5lmPOaIrPxFG5uTckk+erFrezxHTlBth7zT+r3EFVoaGNO2WUteBfy1mh3YleoljpJPanUJvbaVy9tBLVcXvK7f0ganXI56mU2WW6plWoYlAMZHNCP8JG8kw28v94PvSDf9CH/AF1kDQB1vAww/P8AV4mN/L9dBHK2/wDf9IMmIw8ttVNiPdN7gvbWpS8FW1WkdCrC/S5HQ6D4DpMMt+uUiy3iD1fCsKlPvsI7VFVWz0C+WqEbxHJUIv4WVWU+bgixsOg4D2Fw+LAevhwxAsDXxD1mtcnQUKioozFtNT1tPEuC8cq4SoHpMRYgkAmxsb62/r1M9q7L8fWvT+sYfwtr3lLln3LDS4OuvXT3643bOzS9xD6M+GU727yl1C4l1S5B373MOvwmP/8ABMHSYE1nQfvYxFzMNRcJRBJG+hnRdpDTxeGJ1uLkDwDMVFyCzKQDYaHTUCeVmpa/IXN7fea1i2m99eXOVZJ+FPLum4xw/CpamvfuPUYnXU+J3YZhe52OvK85fiPGnrnXIlPMCKVMBUFtLsAL1D+8b2tYW2mdm6nr8DY77j3R89/bt10v5+Ui5bXMdCIh212vbewA3y9LX+ESpqLNqOQBU2y6+ltsRoRtygri1tNul9PMfOP3lzqbbDxkkEaDUDUD2dISwVzPHlvXfS+iDfoij1opDjX9u+p+7/IsUCZdE/hLNJtZWpDb2SxTjJeR5m8WclyDsNtPIS9SaU8cmpLEXNrW573PTTax6xURRR9hYb31/A+UNkG9rHkAQQL6bdL3gSLmTrqABYfO4vEbq+zHbFaRSnWp56QBFzqyFrZgCfuaej1JPOdGcJSNSqCrU0AZaVUnbIGBsWWyoBmcqTmU0RryHmmHLarYkG17anQg6eek7hqNfEYVRTK5/FnNQqMzBQrCnlWxzjKSTbbU6klBtcBxbVaSmoMtQd2XUWsx7sGk5A0F0YGw9UaCa4aZ/DcKKNNaYOYILFiAMzbs2nwHkBLQrStp0Mto1W0EWtIFtYbGkalETNxFHTTrL71BKWKqaR7LTOrU5TqjSW6zaGUazxGpu+srVGharSq5goiZG8gWjExGJmjZ/wDaDzSOeICM36MCxj55DNEZmMgYwe8YmBkxvOg7BdoWwmLXU5KhCsOWugPuM54mJCcykb3H4wngXy+gOPvkXOrMAwsQBmWzbkpz5fGcBVpGmdjcqpDHXQ6jU+ywIA0nX8f4hlwKXNmbKPfYXnE0wTf89LchrN8740ywiQAsPw/reIj9axljzJqf4/jrGBG2t/I/jHa/SSbTQHfpteOJrluNf2za+r/IsUJxqr9s3hGyb7+gusUCY9MaD2QytLFNgEUAX0HLyg3udlPwMZJ0qgl1Kd1uQ2U6ZgD+PuPtsZlpgam+VvhLdNawFspt5yTipW4fUQ2y63JuFNzy2PIWOnmYBAA9mF1PIab6A+XWa+KqV6huRYgk3Bta5ufxg6/fNbOA1ticuYe/eI6nwrBhKqNWqEpZycrMDe5UAHrexuLjTXXSdVS4zSVQM2i3A0AstyVG+thYX52vOParU5qDYWGo0Gpt8z8YPvm9T8I9E72l2go+t+EsLxekdc888GKI3p/IRzjBzpn4RaD0b9qUT98RxjqfriecDGJzUj4yS4un1Ye8x6J6C9ZTsy/GVay9Zxa115VGHvlheJOoutXN5GAbdeZ9YyrS7RA6OLHqJKpi1bZhAAVTKjmHqtKrtA0S8bvINmkC8DGLyJeCLSBeIDF5EtoYEvCU6bMDlUnKCzED0QLC56DUfGBmU6RZoMvGzQGxLza7J8HOIrryRDmY8gBKfC+DvWI+6nNj/Qc52dG1Gn3VEW9Y8/eevlKk/aLWj2h4itZ1VbmnS0HQta1/O0zsy62uPfb8JHYW/wDZMiTC3dKTSV7/AK90JSYAbXMDeSEUujEesTBmSsYrx7Jy/Gv7Zv8AD/IsUfjf9u3sX+RYoEqpxlgoAtoAOfIeyRPGH6j4GKKBG/a7+t8jGPFG9f5R4oAM8RPrmCfGN6xiigYRxDesY31lvWiigR/rbdY4xzdYooBMcRbyj/tC+6iKKAN9YQ7r8JEleRIiigYbDzv8YwqWjxQBHEHrJfWjFFAi+sRu8iigZi8iWiigDXjrUIvYkXFjY7jex6xRQIqaXNtvbNrh2Boggu4Y9LPl/DWKKBuhpcSogWFQC3PK/wAB4ZJuNUAAAw9tn/KNFHaAm41SP3/8rflI/tel6/yf8oopJl+16Xr/AOV/ykhxij6/+V/yjxQGz/tij64/hf8AKIcZo+uP4X/KKKAYHF8UjVmKm4OXWxGygcxFFFHorX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http://kerch.fm/images/stories/2012/03/13/e5fb43327efeadbd2eef0084abb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628" y="1214422"/>
            <a:ext cx="3214709" cy="21431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AutoShape 6" descr="data:image/jpeg;base64,/9j/4AAQSkZJRgABAQAAAQABAAD/2wCEAAkGBhIQEBAPDxQQEBQQEBQPDhAQFA8QDw8QFBAVFBUQFBQXGyYfFxkjGRIVHy8gIycpLCwsFR4xNTAqNScrLCkBCQoKDgwOGg8PGi0kHSQvLC0qLTApLywsNC0pLCkpKiw1LCksLCkpLCwtLC0sLCksLCwsLS8sKSwsLCwtLCwsLP/AABEIAMIBAwMBIgACEQEDEQH/xAAcAAEAAQUBAQAAAAAAAAAAAAAABgECAwQFBwj/xABJEAABAwIDAwcHCAYJBQAAAAABAAIDBBEFEiEGMVETIkFhcYGRFDJCobHB0QcVI1JicpKiMzRDY7LhFjVTc3SzwtLxJFSCg5P/xAAaAQEAAwEBAQAAAAAAAAAAAAAAAgMEBQEG/8QALhEBAAICAQMBBgUFAQAAAAAAAAECAxEhBBIxQQUyUWFx0RMiocHwIzOBkbEU/9oADAMBAAIRAxEAPwDw1ERAREQEREBERAREQEREBERAVbqiIM9M1pNj3K+oZa40PWFrAq5kmqDapY7m9+9SOhqw0C/OsNCozDILkcdy69DRl5DQbAavPAIJTSYvG2GTmBz36NAso3X1obo4WcDuW7SFsDvpLkEkt4LiY1KZZC4WHSBxQc+qnz6nRa6vkjI3qxAREQEREBERAREQEREBERAREQEREBERAREQEREBERAREQERVCDZoqF0m7oNjxUkpHina4HK92W7gSLW4dZUb8syn6MWt4nrKuijdK8ElrbmxcdAOtB6PTYezEaZsotG5m5jQNw3hQLaCb6ctAsI+aBax71mp6uohL2Q5yLWzNvlIvbN2LSmdvdMC9zgQLm1jxQatROXm54WCxIiAiIgIiICIiAiIgIiICIiAiIgIiICIiAiIgIiICIiAiIgIiICy00BkcGCwud53DrKxLcwyEufmF7sGYW4j+QKCX/N88FI1pDXAyavsQ/Ll5oGboKhtfKXPLjfhrv0XocdY6aikgfYlsJe1pzXBDQ9lndBFvWvNXPJ3kntUaztO9dalaiIpICIiAiIgIiICIiAiIgIiICIiAiIgIiICIiAiIgIiICIiAi6dBgEkup5jeLr3PYOlK7DmxPLAS6wBuesX3KPfG9L/wDz5O3vmNQ5oC6+z87mvs1hfvLmta5zyMpHR2rVbpqNLbraWXe+T9xNdc7zqT15k8oTXt5TrZqXM24bva3MCOAtrf2LyraGlbHVVEbBZrZntaOAzHRfUVJgEEzA57Ghx15RnMkva2rhv77ryDaWjZ5XUsygtbPI0BwB0DyOlZtTitNvSXRx1jq6dkcTHLytFNanZ6F/o5TxZp6ty49Zss9tzGQ8cDzXfAq6uWsqcvQZqc639HCRXyxFpLXAtI3gixVitYJjQiIgIiICIiAiIgIiICIiAiIgIiICIiAiIgIiqEFY4y4hrQSToAN5UqwnZ9sdnyWc/fbe1nxPWrsCwjkm53jnuH4Bw7eK64WXJl3xDv8ARdDFYi+SOfh8ABR7aRjGuD8wzHRzN50GjupMY2iteOE9TpB7G/FRxziTc633kr3FjnzKvruspMTjrG/mzOqeAUj+Ts/9YD1e9RVSr5Of1wdnvWlxZmZ8vprBvMHYvmvbHaKaPEq9oLXBtZMAHNGgErtLixX0pg36Mdi+WNuv60xD/Gz/AOc5eTET5SpkvjndZ026Xa8HSVhH2mG48D8V2qWtjlF43B3EekO0HULz1XxSlpDmktI3EEghVWwxPh0MXtLJXi/Mfqntbh7JRZ4B4HpHYehRXFcAfDdzbvZx9JvaPeujhW1N7MqOwSD/AFD3hSGwIuLEEaEaggqqJtjnlutTD1le6vn9Xm6KRY5s/a8sI03vYOjrb8FHVpraLRuHEzYbYrdthERSUiIiAiIgIq2SyCiKtkQURVSyCiKqWQURVSyCiKtkQUXX2coOUkzuHNj16i7oHv7lybKZYBTZIGcX889+71WVWW2qt3QYfxMvPiOXSAXD2kxXIORYdXDnkbw09Heu1JIGtc47mguPYBdQKqqDI9z3b3G/8lRhpudy6vtHPOOnZXzP/GFFVFsfOKKU/J1+uDs96iylPydfrg7Peg+msG8wdi+WNuf6zxD/ABs/+c5fU2C+YOxfLO3H9Z4h/jZ/85yDhoq2WaloZJTlja556bDQdp3BHsRMzqGBdrAMbdE4Ruu5jjawuSwnpHV1LdotjwGukqZGsbHkMoZzjGx7wwPda5DcxsSAejiFMKbZ+nifNT07cssALnOe4F8rWMzuLWta4NblLXBzpOdfQX0VV7RMeNt+DDfHeJm3bP8AP5y0XNUT2iwjIeVYOaTzwPRPHsKmLgtaohDmlrhcOFiOorNS3bO3Z6nBGWup8+jzpFtYjRGGRzD0atPFp3Fa1luidvl7Vms6lRFWyWR4oirZUQX2SyuslkFtksrrJZBbZLK6yWQW2SyuslkFtksrrJZBbZLK6yWQUa25A46KfRsygAdAAHcLKDU457PvN9oU8WbP6O37Kj3p+n7uftDLlp3/AGiG+J19QKhtlLdpx9AP7xvscopZTw+6ze0p3m18ltksrrJZXOatspN8nf64Oz3qOsiLiA0Ek7gBcnuUy2LwGWBxq5+TgibpnmeGDMOdlAFy42N8rQT1LyZiE647W8Q+icF8wdi+bNo9np6jE67k2Gzq2fK43s68zvN6XdwK9BqNp5JZDTPqDC11O6ogMcczYp2NAcRuEhOTM61j5hFr2XHGKiMUzozHJNEwvqYoZA6OvpJ5ZYnsY8HSRjMnTfn3IBYQq+6Z8NcdPjp787n4R9/s41HsA2KSGOo50k7nxwtJDY3VDWBwp3WPMe67QA+2r26WN13MSwzyd3I25KmlYKdtXGLtpqzQtnDmacmXgtI35TfeFgqKSnbFURxiVrJ3RyOfKY4uSkiJLZY42XDH2JBcXm4cdAuJX7TQRvfIxomleS6SRoa3O8m5c54GpJNzYKve545lt7JpWe6YpX/O/vP+UgOKTSvbPK2EvkidDVRzQsIdcFknJyxOa4seOeGuJDSdBoCuTV7RsgiZA6aWURANjizl+UDRoO4aDQX1AFgopiG0E01wXZWn0GXaO87yuZZT7LT70s09Tix/2a8/GXZrtqpX6R2iHVq49pPuUkoqoSxMkHpDUcHDQjxUCspNslUXbJGfRIeOw6H2DxXmSkRXhPo+pvfLq872bT0WZgkG9hsfun+dvEqL2U/qoQ5rmnc4FviFA3MsSDvBse0L3FO40r9oY+28Wj1WWSyusllc5y2yK6yILrJZbXkZTyQoNWyrZbPkhVPJSg17JZZ/JiqeTlBhslll5EqnJFBjsllkyKmVBZZLK/KlkFrTYg8NVO2OuAR0i/ioNZS7B588LD0gZD2t09llnzxxEuv7Lvq1qrceizU7/s2d4HX1EqIWU9kjDmlp3OBaewiy59Hs3EzV95D16N8Pio48kVjlo63o75skWr8OUZpaCSU2jaXdfojtO4KR4ZsM5zoWykXncGwtBDWyHOWWzn7TSLDpC7mDVfPnozDBI97BLQh4ewPMYJkpw5jgQ5zLkdGaMC3OWAck+lfTNiqqeRkwqqNznxTRQS6B4bKMrg1wDTbKSHMBvqVZNpmN70xVw1pbtis2mOPl8vH7tzD8PpQZIKdx5aOLli3knRsljaefyb3kPe5o5xu0aB1tytwqqdTzPGeYRznlCWQQVBhma2we3lTzCQSLi3RwFqV+0+R3KSmCKVwPKGnjtLIXDn85xLmh1zdrS1up0XAgx6WqlEFKzLc2zOsSBx4NHiq4iZndWy+SladuafpEa3H+uElxWtY5sWd84ME7qiGeecy1edxabB4HNbdgIY29jfU3Ucr9rQ27YGXI0zOGVo7Gj+S9X2T+TCmDRLV3qpCLnMXCIdVgbu7z3LxPaimbHXVkbAGtZVTMY0bmtErgAO5Wxj3zblhnrZrHbhjt+fq0q3EZZjeRxdwG5o7GjRa1lflSysiNMNrTadzO5WWSyvypZeorLLr7LOtOR9aN3qLSuXZdbZln05PCN3rLQoX92Wjpf71fqksiheKR2mkH2ifHX3qaSKI40Pp3938IVOHy6XtGPyRPzc+ypZX2Sy0uKtsqK+yIJV5B1KoohwUiNFdXChHBBHfm8K75sCkPzeOxUlpwxpJIb1uNmoI/81dSp809Svmxt7XWtE8cWZ7HxV8e0Y9KP8LviEGucI6lacH6ltnaMdEXi7+St/pF+6H4j8EGmcG6ljdgvUus3E5TqKdxHEB/+1V8vl/7Z/5/9qDiOwbqWJ2DHgpAcQd008o/F/tVDijPSilb3BBG3YQVv4K0xksO52rfvAe8exdQYnAd+dva0e4qrp6dw0flPQS1wseg7lG1e6NLsGX8LJF2UK4LDBKHC4IOtjbUXG9ZXMBBB1B0IPSsGtPrItFq7q5+IYlALFwErmG7Q3XKe3cuRWY9M+4H0Y4N87vdv8LLuHBgdywSYD1LZSldbfO9R1WabTWfy/T7ouQtzBS+OYPikyk9IAJF+riulJgZ4Lg0TbTEcHEetTtvXDFWY3y90oMYqHUrHNqZI3BuV7mxQXc4vJzanTmkN7rrxvaKTNWVTvrVErtdTrISpngzSWjXS2t7qG4tTHl5j+8f/EVRhtabTuV2atYrGoc2yWWUxFW5VpZllksr7JlQWWXf2Yp7CSQ9NmN7tT7QuLHEXENaLkmwHWphS04ijaweiNTxO8nxVOW2o06PQYu6/f6QueVEMSdmlkP2reGnuUqqZsrXOPoglRB2up6dSo4Y9VvtC/EVY7JZX2Sy0OSssivyog9cEKuEK2RGrxGg1hCoHjZkMzxLe4ccoO4Nvpl6rL0gRrVxDBo522kGo81w0c3sPuQeZ5F3dmcCZPndISQwgZAbXuN5PBZ6/YyZlzFaVvAc1/h09y5VPNLTyXbmjcNCCCLjgQd4QS2bZKnduaWdbHEeo3C58+wv9nJ3Pb7x8FuYdtjG6wnaYz9Zt3MPdvHrUipZ2SC8bmvH2SD48EEFOzNXFrGb/wB2+3qNlT51rYf0gdb96zT8Qt7V6EIlcIkEGp9s/wC0i72Ot6j8V06faemfvc5n32m3iLruVGBwSefFG7rygHxGq4eI7MULL5pOQPDOHflNyg6MJhl810UnUCxx8FWTAoXb4oz/AODfgoLX0kLD9DKZf/W5lu8lVpsXnj8yWQdWYuHgbhBJsT2aaxpkp2WI1ext+e3iB9YevUcFxWuvr4LBU7QVMmjpXgcG2YPy2WnT1BYdbuaTc9JaTvcOPWFRlx75h1Oh6z8P+nfx6Os1x6CR1jQrUmr54zqWvb0FzR67WWwx4IBBuDqCNxCv7VRS81dTqOlp1Eb9fi1I8f8ArxtP3SR6jdQ+ndeoed13uNuHOOi9NweuihsHRMt9drW8oO3ivPqiieypke5rg10jnNd6JBeSNd24rVF62jhwcnS5MU/mjj4pxgxAaNSOwLBVYPmJdbziT4lXYRM0NBv+Ztisk2zlUPpoH5g/6QNa4tIza2sdCqcPvS8ze7DlTYH1LRmwXqXWOMTxHJPGCeDmljvEaHwW1Di8D9HXjP2hdviFqZkTlwohazqFwU6qKeO1wWm+oy2N/BaXJNBuAq7ZIq14Okvl+UfFzcIwrk+e/wA8jQfUHxW+8q5zlhldobarNzaXbitMNNR4hyscqtBGOnV3Z0BcbKujUUbiS46k6larqcha617Y0+fzZZy3mzXslllLFSykpY7KqvsiD2cNWQNVjSsjSguDVeGKgV4QAxWT0LJBlka144OAP/CzhXgII7V7EQP1ZniP2Tmb4O+K5M2w88ZzQva4jdYuif8AD1qdBXgIIG2txGn89r3gfXbyg/E3X1rHUbbznRrY4z0mxcfzHRehALHPQRyfpGMf95rXe0IPLKrGJ5fPlkI4A5W+AsFZQ4XJObRNzHp1a31kr0WfY2kf+zyfcc5vqvZc+f5O4j5ksjfvBr/ZZByqT5PZnayvjjHAXe73D1rtUmwNO3V5klPWcrfBuvrWoNjauP8AQ1PYM0sfqFwq+T4tHudyg7YX/wAVigkdNgkEYsyKNvQea0k9pOpWvU7J0sm+JgPFl2H8q43z9iUf6SnzdfJP9rTZBt7K39LTW73s/iagvqfk+a0F1NI9p38nJZ0bj2gXaevXsKjVTTPifycrXRu6A70hxadzh1hSiP5RY/ShkHY5h9tldU7aUczDHNFI5p9FzWOF+I52h6xqqr44s3dP1t8PE8wiYKrdZ6/yXV1NJMP3c7Mw7BI03HeHdq5za5vpBze0XHiLjxWecdodjH1mLJ66+rabYbtOzRdODaGZjWsGUhoDRdoOgC5DJgfNIPYQVddRiZjwttix38xEujWYw+VpZII3A9BY026xfcuY2Bg3NHtKrmVrn236dui97rT6vIxY6+Kx/peXKxzljE1zZt3ngwF3sXTw7ZyeVwL2mFl7nN57hwAUq0mVOXqsePzLVpKF8p0FgN7ju/mVvPwsAWH/ACpO6nAFgAANwGgC1ZYFppSKuLn6m2b6IpPh3UufPh3UpdNTLRmpVNlRCagWpJSWUrmpFz5qRBHuRKquqaREHozZFlbIuc2ZZWzoOg2RZGyLntmWRsyDoNesgeueJ1kbMg3w9Xh60WzLIJkG6HK8OWkJleJkG4HK8OWmJlcJkG4HKoctQTK4TINsOVcy1RMq8sgySUsbvOZG7ta0+0LXfgdMd8EP4GD2LLyycsg03bL0h/Yx92YewrEdkKP+yt2PkH+pdHllTlkHJfsRRHfF+d/xVP6E0Y/Zu/8ArMPY5dYzK0zLzT2LTHiXNGyNGP2V+2SY+1yyM2epW+bBD2locfE3W2ZlYZk1D2bWnzKrY2t80Nb90BvsVjyrXTLC+Veoj1ryK58qwPkQYZQtSVq2JJFrSPQaczFozRLoSOWpKUGgYkWYog6zVlaiIMjVlaqIgytKyBURBkCyNVEQZGq8KqILgrwiILgrgiIKqqIgqiIgIURBaVQqiILSVYURBjcVieVREGJywvREGvIteREQa0i1ZERBgKI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8" descr="http://www.muskul.ru/wp-content/uploads/2011/03/tak-li-vredno-kurit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57752" y="3857628"/>
            <a:ext cx="3357585" cy="22145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86050" y="500042"/>
            <a:ext cx="3984745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800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Факти</a:t>
            </a: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про </a:t>
            </a:r>
            <a:r>
              <a:rPr lang="ru-RU" sz="2800" b="1" cap="all" dirty="0" err="1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куріння</a:t>
            </a:r>
            <a:endParaRPr lang="ru-RU" sz="2800" b="1" cap="all" dirty="0">
              <a:ln/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1285860"/>
            <a:ext cx="62865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1)</a:t>
            </a:r>
            <a:r>
              <a:rPr lang="ru-RU" dirty="0" smtClean="0"/>
              <a:t>На </a:t>
            </a:r>
            <a:r>
              <a:rPr lang="ru-RU" dirty="0" err="1" smtClean="0"/>
              <a:t>нашій</a:t>
            </a:r>
            <a:r>
              <a:rPr lang="ru-RU" dirty="0" smtClean="0"/>
              <a:t> </a:t>
            </a:r>
            <a:r>
              <a:rPr lang="ru-RU" dirty="0" err="1" smtClean="0"/>
              <a:t>планеті</a:t>
            </a:r>
            <a:r>
              <a:rPr lang="ru-RU" dirty="0" smtClean="0"/>
              <a:t> </a:t>
            </a:r>
            <a:r>
              <a:rPr lang="ru-RU" dirty="0" err="1" smtClean="0"/>
              <a:t>палять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1,3 </a:t>
            </a:r>
            <a:r>
              <a:rPr lang="ru-RU" dirty="0" err="1" smtClean="0"/>
              <a:t>мільярди</a:t>
            </a:r>
            <a:r>
              <a:rPr lang="ru-RU" dirty="0" smtClean="0"/>
              <a:t> людей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2)</a:t>
            </a:r>
            <a:r>
              <a:rPr lang="ru-RU" dirty="0" smtClean="0"/>
              <a:t>За </a:t>
            </a:r>
            <a:r>
              <a:rPr lang="ru-RU" dirty="0" smtClean="0"/>
              <a:t>1 секунду на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викурюється</a:t>
            </a:r>
            <a:r>
              <a:rPr lang="ru-RU" dirty="0" smtClean="0"/>
              <a:t> 300 000 цигарок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3)</a:t>
            </a:r>
            <a:r>
              <a:rPr lang="ru-RU" dirty="0" err="1" smtClean="0"/>
              <a:t>Куріння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6 % смертей в </a:t>
            </a:r>
            <a:r>
              <a:rPr lang="ru-RU" dirty="0" err="1" smtClean="0"/>
              <a:t>усьому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endParaRPr lang="ru-RU" dirty="0" smtClean="0"/>
          </a:p>
          <a:p>
            <a:r>
              <a:rPr lang="ru-RU" dirty="0" smtClean="0">
                <a:solidFill>
                  <a:srgbClr val="00B0F0"/>
                </a:solidFill>
              </a:rPr>
              <a:t>4)</a:t>
            </a:r>
            <a:r>
              <a:rPr lang="ru-RU" dirty="0" err="1" smtClean="0"/>
              <a:t>Щорічно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паління</a:t>
            </a:r>
            <a:r>
              <a:rPr lang="ru-RU" dirty="0" smtClean="0"/>
              <a:t> </a:t>
            </a:r>
            <a:r>
              <a:rPr lang="ru-RU" dirty="0" err="1" smtClean="0"/>
              <a:t>вмирає</a:t>
            </a:r>
            <a:r>
              <a:rPr lang="ru-RU" dirty="0" smtClean="0"/>
              <a:t> 3 </a:t>
            </a:r>
            <a:r>
              <a:rPr lang="ru-RU" dirty="0" err="1" smtClean="0"/>
              <a:t>мільйони</a:t>
            </a:r>
            <a:r>
              <a:rPr lang="ru-RU" dirty="0" smtClean="0"/>
              <a:t> людей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5)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 err="1" smtClean="0"/>
              <a:t>недопалків</a:t>
            </a:r>
            <a:r>
              <a:rPr lang="ru-RU" dirty="0" smtClean="0"/>
              <a:t> на </a:t>
            </a:r>
            <a:r>
              <a:rPr lang="ru-RU" dirty="0" err="1" smtClean="0"/>
              <a:t>планеті</a:t>
            </a:r>
            <a:r>
              <a:rPr lang="ru-RU" dirty="0" smtClean="0"/>
              <a:t> за 1 </a:t>
            </a:r>
            <a:r>
              <a:rPr lang="ru-RU" dirty="0" err="1" smtClean="0"/>
              <a:t>рік</a:t>
            </a:r>
            <a:r>
              <a:rPr lang="ru-RU" dirty="0" smtClean="0"/>
              <a:t> становить 2 520 000 тонн</a:t>
            </a:r>
            <a:endParaRPr lang="ru-RU" dirty="0"/>
          </a:p>
        </p:txBody>
      </p:sp>
      <p:pic>
        <p:nvPicPr>
          <p:cNvPr id="1026" name="Picture 2" descr="Файл:World map of countries by number of cigarettes smoked per adult per year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357562"/>
            <a:ext cx="7620000" cy="3362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450</TotalTime>
  <Words>551</Words>
  <PresentationFormat>Экран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Техническая</vt:lpstr>
      <vt:lpstr>Презентація на тему: “Шкідливий вплив алкоголю,наркотичних речовин та тютюнопаління на огранізм людини ”</vt:lpstr>
      <vt:lpstr>Алкоголь</vt:lpstr>
      <vt:lpstr>Слайд 3</vt:lpstr>
      <vt:lpstr>Динаміка вживання алкоголю підлітками</vt:lpstr>
      <vt:lpstr>Слайд 5</vt:lpstr>
      <vt:lpstr>Слайд 6</vt:lpstr>
      <vt:lpstr>Слайд 7</vt:lpstr>
      <vt:lpstr>Слайд 8</vt:lpstr>
      <vt:lpstr>Слайд 9</vt:lpstr>
      <vt:lpstr>Вплив тютюнопаління на організм людини</vt:lpstr>
      <vt:lpstr>Як можливо уникнути вживанню  алкоголю, нікотину та наркотичних речовин?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Ксюха</cp:lastModifiedBy>
  <cp:revision>51</cp:revision>
  <dcterms:modified xsi:type="dcterms:W3CDTF">2012-12-16T13:37:58Z</dcterms:modified>
</cp:coreProperties>
</file>