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68" r:id="rId2"/>
    <p:sldId id="269" r:id="rId3"/>
    <p:sldId id="267" r:id="rId4"/>
    <p:sldId id="257" r:id="rId5"/>
    <p:sldId id="262" r:id="rId6"/>
    <p:sldId id="263" r:id="rId7"/>
    <p:sldId id="259" r:id="rId8"/>
    <p:sldId id="270" r:id="rId9"/>
    <p:sldId id="260" r:id="rId10"/>
    <p:sldId id="271" r:id="rId11"/>
    <p:sldId id="266" r:id="rId12"/>
    <p:sldId id="261" r:id="rId13"/>
    <p:sldId id="272" r:id="rId14"/>
    <p:sldId id="265" r:id="rId15"/>
    <p:sldId id="258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F07D0-3E0C-4642-A1EE-82F03AE08B7F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3537EE-F44B-4155-9E21-1D009825FF5F}">
      <dgm:prSet phldrT="[Текст]" custT="1"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32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Надклас риби</a:t>
          </a:r>
          <a:endParaRPr lang="uk-UA" sz="3200" dirty="0">
            <a:ln>
              <a:solidFill>
                <a:srgbClr val="002060"/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B0571A-5E46-4FD2-B9EF-468174BFB60E}" type="parTrans" cxnId="{8A8B35C4-83BD-47EB-A5BE-12DAF37E6657}">
      <dgm:prSet/>
      <dgm:spPr/>
      <dgm:t>
        <a:bodyPr/>
        <a:lstStyle/>
        <a:p>
          <a:endParaRPr lang="uk-UA"/>
        </a:p>
      </dgm:t>
    </dgm:pt>
    <dgm:pt modelId="{55BFA4CD-5950-4241-9F48-BB6CF7E10EB5}" type="sibTrans" cxnId="{8A8B35C4-83BD-47EB-A5BE-12DAF37E6657}">
      <dgm:prSet/>
      <dgm:spPr/>
      <dgm:t>
        <a:bodyPr/>
        <a:lstStyle/>
        <a:p>
          <a:endParaRPr lang="uk-UA"/>
        </a:p>
      </dgm:t>
    </dgm:pt>
    <dgm:pt modelId="{EB9279BE-88A6-44AE-A012-8C2A06738390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Клас Хрящові</a:t>
          </a:r>
          <a:endParaRPr lang="uk-UA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2654DB-2476-479C-A3FA-89E9D7D7243B}" type="parTrans" cxnId="{37934686-BC95-4157-BCC0-8219024C93D5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2A5EC3FB-C882-4313-AF96-06FDA85E0A25}" type="sibTrans" cxnId="{37934686-BC95-4157-BCC0-8219024C93D5}">
      <dgm:prSet/>
      <dgm:spPr/>
      <dgm:t>
        <a:bodyPr/>
        <a:lstStyle/>
        <a:p>
          <a:endParaRPr lang="uk-UA"/>
        </a:p>
      </dgm:t>
    </dgm:pt>
    <dgm:pt modelId="{B2ED825A-4D6D-44B7-8798-F233618DD426}">
      <dgm:prSet phldrT="[Текст]" custT="1"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Клас Кісткові</a:t>
          </a:r>
          <a:endParaRPr lang="uk-UA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37390B-A63E-43C1-9E77-3AD64F7283D6}" type="parTrans" cxnId="{50CEB143-3D87-41FD-A944-08243B7FD977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5F5327ED-C9A8-4B57-BBB0-5D3433F3F04C}" type="sibTrans" cxnId="{50CEB143-3D87-41FD-A944-08243B7FD977}">
      <dgm:prSet/>
      <dgm:spPr/>
      <dgm:t>
        <a:bodyPr/>
        <a:lstStyle/>
        <a:p>
          <a:endParaRPr lang="uk-UA"/>
        </a:p>
      </dgm:t>
    </dgm:pt>
    <dgm:pt modelId="{266C9341-6AF0-4076-8E35-C63C95543CBD}" type="pres">
      <dgm:prSet presAssocID="{0F8F07D0-3E0C-4642-A1EE-82F03AE08B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5E4AFC5-D5E6-49CA-8703-FF367527C573}" type="pres">
      <dgm:prSet presAssocID="{283537EE-F44B-4155-9E21-1D009825FF5F}" presName="hierRoot1" presStyleCnt="0">
        <dgm:presLayoutVars>
          <dgm:hierBranch val="init"/>
        </dgm:presLayoutVars>
      </dgm:prSet>
      <dgm:spPr/>
    </dgm:pt>
    <dgm:pt modelId="{2892CEBB-4EF5-484B-AA9A-85A038E3D0F8}" type="pres">
      <dgm:prSet presAssocID="{283537EE-F44B-4155-9E21-1D009825FF5F}" presName="rootComposite1" presStyleCnt="0"/>
      <dgm:spPr/>
    </dgm:pt>
    <dgm:pt modelId="{A543838F-0E19-454C-B2C3-7F6449ABE699}" type="pres">
      <dgm:prSet presAssocID="{283537EE-F44B-4155-9E21-1D009825FF5F}" presName="rootText1" presStyleLbl="node0" presStyleIdx="0" presStyleCnt="1" custScaleX="110281" custScaleY="38803" custLinFactNeighborX="-252" custLinFactNeighborY="78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020AE28-FD57-4923-8DF4-B0B59D0B5ADE}" type="pres">
      <dgm:prSet presAssocID="{283537EE-F44B-4155-9E21-1D009825FF5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5FE9902C-1036-48CC-925B-31C26F04E7F5}" type="pres">
      <dgm:prSet presAssocID="{283537EE-F44B-4155-9E21-1D009825FF5F}" presName="hierChild2" presStyleCnt="0"/>
      <dgm:spPr/>
    </dgm:pt>
    <dgm:pt modelId="{AE469F09-057C-4D2F-BCD0-0C432EF27330}" type="pres">
      <dgm:prSet presAssocID="{EA2654DB-2476-479C-A3FA-89E9D7D7243B}" presName="Name37" presStyleLbl="parChTrans1D2" presStyleIdx="0" presStyleCnt="2"/>
      <dgm:spPr/>
      <dgm:t>
        <a:bodyPr/>
        <a:lstStyle/>
        <a:p>
          <a:endParaRPr lang="uk-UA"/>
        </a:p>
      </dgm:t>
    </dgm:pt>
    <dgm:pt modelId="{E9945BBC-3C49-416F-90DA-DD9FEAD49BFA}" type="pres">
      <dgm:prSet presAssocID="{EB9279BE-88A6-44AE-A012-8C2A06738390}" presName="hierRoot2" presStyleCnt="0">
        <dgm:presLayoutVars>
          <dgm:hierBranch val="init"/>
        </dgm:presLayoutVars>
      </dgm:prSet>
      <dgm:spPr/>
    </dgm:pt>
    <dgm:pt modelId="{F541F7C8-E2D4-4F17-91DA-31A0282549AB}" type="pres">
      <dgm:prSet presAssocID="{EB9279BE-88A6-44AE-A012-8C2A06738390}" presName="rootComposite" presStyleCnt="0"/>
      <dgm:spPr/>
    </dgm:pt>
    <dgm:pt modelId="{656CC308-9AB1-47EC-B380-CCEC73F61E60}" type="pres">
      <dgm:prSet presAssocID="{EB9279BE-88A6-44AE-A012-8C2A06738390}" presName="rootText" presStyleLbl="node2" presStyleIdx="0" presStyleCnt="2" custScaleX="96924" custScaleY="83507" custLinFactNeighborX="2437" custLinFactNeighborY="-631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65488C-1112-4B71-92E8-1C76DC914416}" type="pres">
      <dgm:prSet presAssocID="{EB9279BE-88A6-44AE-A012-8C2A06738390}" presName="rootConnector" presStyleLbl="node2" presStyleIdx="0" presStyleCnt="2"/>
      <dgm:spPr/>
      <dgm:t>
        <a:bodyPr/>
        <a:lstStyle/>
        <a:p>
          <a:endParaRPr lang="uk-UA"/>
        </a:p>
      </dgm:t>
    </dgm:pt>
    <dgm:pt modelId="{C3969357-A922-4C91-B629-7B4DCBD7D96D}" type="pres">
      <dgm:prSet presAssocID="{EB9279BE-88A6-44AE-A012-8C2A06738390}" presName="hierChild4" presStyleCnt="0"/>
      <dgm:spPr/>
    </dgm:pt>
    <dgm:pt modelId="{A9C2A4E1-E3EE-4B3D-81BF-06D44A3B63BC}" type="pres">
      <dgm:prSet presAssocID="{EB9279BE-88A6-44AE-A012-8C2A06738390}" presName="hierChild5" presStyleCnt="0"/>
      <dgm:spPr/>
    </dgm:pt>
    <dgm:pt modelId="{27575CDD-7262-4D7A-B2D1-A5E9D1F0B4B2}" type="pres">
      <dgm:prSet presAssocID="{7D37390B-A63E-43C1-9E77-3AD64F7283D6}" presName="Name37" presStyleLbl="parChTrans1D2" presStyleIdx="1" presStyleCnt="2"/>
      <dgm:spPr/>
      <dgm:t>
        <a:bodyPr/>
        <a:lstStyle/>
        <a:p>
          <a:endParaRPr lang="uk-UA"/>
        </a:p>
      </dgm:t>
    </dgm:pt>
    <dgm:pt modelId="{86B3D663-1B7D-49B1-86FE-023F26F48F03}" type="pres">
      <dgm:prSet presAssocID="{B2ED825A-4D6D-44B7-8798-F233618DD426}" presName="hierRoot2" presStyleCnt="0">
        <dgm:presLayoutVars>
          <dgm:hierBranch val="init"/>
        </dgm:presLayoutVars>
      </dgm:prSet>
      <dgm:spPr/>
    </dgm:pt>
    <dgm:pt modelId="{B3457CB4-7E74-458C-AD03-48835823067F}" type="pres">
      <dgm:prSet presAssocID="{B2ED825A-4D6D-44B7-8798-F233618DD426}" presName="rootComposite" presStyleCnt="0"/>
      <dgm:spPr/>
    </dgm:pt>
    <dgm:pt modelId="{D7DAE761-F004-499E-B43F-5184F296A4E9}" type="pres">
      <dgm:prSet presAssocID="{B2ED825A-4D6D-44B7-8798-F233618DD426}" presName="rootText" presStyleLbl="node2" presStyleIdx="1" presStyleCnt="2" custScaleY="78275" custLinFactNeighborX="-2996" custLinFactNeighborY="-539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B9A7ACB-63EE-4E07-A76F-D33F3AB6B6F2}" type="pres">
      <dgm:prSet presAssocID="{B2ED825A-4D6D-44B7-8798-F233618DD426}" presName="rootConnector" presStyleLbl="node2" presStyleIdx="1" presStyleCnt="2"/>
      <dgm:spPr/>
      <dgm:t>
        <a:bodyPr/>
        <a:lstStyle/>
        <a:p>
          <a:endParaRPr lang="uk-UA"/>
        </a:p>
      </dgm:t>
    </dgm:pt>
    <dgm:pt modelId="{BAB1CD43-3D88-4123-8A71-297191E2AE9B}" type="pres">
      <dgm:prSet presAssocID="{B2ED825A-4D6D-44B7-8798-F233618DD426}" presName="hierChild4" presStyleCnt="0"/>
      <dgm:spPr/>
    </dgm:pt>
    <dgm:pt modelId="{088053B7-BE16-46E3-BD08-44A753F13BC8}" type="pres">
      <dgm:prSet presAssocID="{B2ED825A-4D6D-44B7-8798-F233618DD426}" presName="hierChild5" presStyleCnt="0"/>
      <dgm:spPr/>
    </dgm:pt>
    <dgm:pt modelId="{041D0A2E-5F16-4C44-B24F-7BCE511723F9}" type="pres">
      <dgm:prSet presAssocID="{283537EE-F44B-4155-9E21-1D009825FF5F}" presName="hierChild3" presStyleCnt="0"/>
      <dgm:spPr/>
    </dgm:pt>
  </dgm:ptLst>
  <dgm:cxnLst>
    <dgm:cxn modelId="{08B9C340-4454-4FF4-A432-E3D9A08DDDF9}" type="presOf" srcId="{EB9279BE-88A6-44AE-A012-8C2A06738390}" destId="{656CC308-9AB1-47EC-B380-CCEC73F61E60}" srcOrd="0" destOrd="0" presId="urn:microsoft.com/office/officeart/2005/8/layout/orgChart1"/>
    <dgm:cxn modelId="{1FE736AB-5B3B-4A94-BB0D-AF75F25287DF}" type="presOf" srcId="{EB9279BE-88A6-44AE-A012-8C2A06738390}" destId="{1C65488C-1112-4B71-92E8-1C76DC914416}" srcOrd="1" destOrd="0" presId="urn:microsoft.com/office/officeart/2005/8/layout/orgChart1"/>
    <dgm:cxn modelId="{15439881-3C5D-48F2-AD7A-B9C3A65CC7A0}" type="presOf" srcId="{7D37390B-A63E-43C1-9E77-3AD64F7283D6}" destId="{27575CDD-7262-4D7A-B2D1-A5E9D1F0B4B2}" srcOrd="0" destOrd="0" presId="urn:microsoft.com/office/officeart/2005/8/layout/orgChart1"/>
    <dgm:cxn modelId="{37934686-BC95-4157-BCC0-8219024C93D5}" srcId="{283537EE-F44B-4155-9E21-1D009825FF5F}" destId="{EB9279BE-88A6-44AE-A012-8C2A06738390}" srcOrd="0" destOrd="0" parTransId="{EA2654DB-2476-479C-A3FA-89E9D7D7243B}" sibTransId="{2A5EC3FB-C882-4313-AF96-06FDA85E0A25}"/>
    <dgm:cxn modelId="{E2A398B7-C692-4BEF-90C5-D7A6CBAFB1F7}" type="presOf" srcId="{B2ED825A-4D6D-44B7-8798-F233618DD426}" destId="{D7DAE761-F004-499E-B43F-5184F296A4E9}" srcOrd="0" destOrd="0" presId="urn:microsoft.com/office/officeart/2005/8/layout/orgChart1"/>
    <dgm:cxn modelId="{82F7EE6F-F513-47C2-A01B-8EF60B7554DF}" type="presOf" srcId="{0F8F07D0-3E0C-4642-A1EE-82F03AE08B7F}" destId="{266C9341-6AF0-4076-8E35-C63C95543CBD}" srcOrd="0" destOrd="0" presId="urn:microsoft.com/office/officeart/2005/8/layout/orgChart1"/>
    <dgm:cxn modelId="{8A8B35C4-83BD-47EB-A5BE-12DAF37E6657}" srcId="{0F8F07D0-3E0C-4642-A1EE-82F03AE08B7F}" destId="{283537EE-F44B-4155-9E21-1D009825FF5F}" srcOrd="0" destOrd="0" parTransId="{CEB0571A-5E46-4FD2-B9EF-468174BFB60E}" sibTransId="{55BFA4CD-5950-4241-9F48-BB6CF7E10EB5}"/>
    <dgm:cxn modelId="{50CEB143-3D87-41FD-A944-08243B7FD977}" srcId="{283537EE-F44B-4155-9E21-1D009825FF5F}" destId="{B2ED825A-4D6D-44B7-8798-F233618DD426}" srcOrd="1" destOrd="0" parTransId="{7D37390B-A63E-43C1-9E77-3AD64F7283D6}" sibTransId="{5F5327ED-C9A8-4B57-BBB0-5D3433F3F04C}"/>
    <dgm:cxn modelId="{D7304DD1-A905-4DC2-BBB8-7222039C5D39}" type="presOf" srcId="{B2ED825A-4D6D-44B7-8798-F233618DD426}" destId="{FB9A7ACB-63EE-4E07-A76F-D33F3AB6B6F2}" srcOrd="1" destOrd="0" presId="urn:microsoft.com/office/officeart/2005/8/layout/orgChart1"/>
    <dgm:cxn modelId="{2B0E2992-9DF7-4B8A-A055-60A3B26B82B3}" type="presOf" srcId="{283537EE-F44B-4155-9E21-1D009825FF5F}" destId="{E020AE28-FD57-4923-8DF4-B0B59D0B5ADE}" srcOrd="1" destOrd="0" presId="urn:microsoft.com/office/officeart/2005/8/layout/orgChart1"/>
    <dgm:cxn modelId="{A23D6EBC-C861-40D1-85B3-D38E808E4C82}" type="presOf" srcId="{283537EE-F44B-4155-9E21-1D009825FF5F}" destId="{A543838F-0E19-454C-B2C3-7F6449ABE699}" srcOrd="0" destOrd="0" presId="urn:microsoft.com/office/officeart/2005/8/layout/orgChart1"/>
    <dgm:cxn modelId="{323AF9E7-43B1-4FEE-98F5-11675470A3AA}" type="presOf" srcId="{EA2654DB-2476-479C-A3FA-89E9D7D7243B}" destId="{AE469F09-057C-4D2F-BCD0-0C432EF27330}" srcOrd="0" destOrd="0" presId="urn:microsoft.com/office/officeart/2005/8/layout/orgChart1"/>
    <dgm:cxn modelId="{D5FBE8F8-458D-48D3-9A95-4CCC93862789}" type="presParOf" srcId="{266C9341-6AF0-4076-8E35-C63C95543CBD}" destId="{85E4AFC5-D5E6-49CA-8703-FF367527C573}" srcOrd="0" destOrd="0" presId="urn:microsoft.com/office/officeart/2005/8/layout/orgChart1"/>
    <dgm:cxn modelId="{37057749-9784-4F61-A260-422CFB8AF745}" type="presParOf" srcId="{85E4AFC5-D5E6-49CA-8703-FF367527C573}" destId="{2892CEBB-4EF5-484B-AA9A-85A038E3D0F8}" srcOrd="0" destOrd="0" presId="urn:microsoft.com/office/officeart/2005/8/layout/orgChart1"/>
    <dgm:cxn modelId="{72497BC3-15C0-4355-A15F-0F0D013BEF6E}" type="presParOf" srcId="{2892CEBB-4EF5-484B-AA9A-85A038E3D0F8}" destId="{A543838F-0E19-454C-B2C3-7F6449ABE699}" srcOrd="0" destOrd="0" presId="urn:microsoft.com/office/officeart/2005/8/layout/orgChart1"/>
    <dgm:cxn modelId="{D6A97F06-FDA4-41F2-BBFE-C67914FCA20C}" type="presParOf" srcId="{2892CEBB-4EF5-484B-AA9A-85A038E3D0F8}" destId="{E020AE28-FD57-4923-8DF4-B0B59D0B5ADE}" srcOrd="1" destOrd="0" presId="urn:microsoft.com/office/officeart/2005/8/layout/orgChart1"/>
    <dgm:cxn modelId="{8CFE9AB0-1429-4BC7-B1A2-DBB714E5427C}" type="presParOf" srcId="{85E4AFC5-D5E6-49CA-8703-FF367527C573}" destId="{5FE9902C-1036-48CC-925B-31C26F04E7F5}" srcOrd="1" destOrd="0" presId="urn:microsoft.com/office/officeart/2005/8/layout/orgChart1"/>
    <dgm:cxn modelId="{0517EBF1-6092-488A-BA47-134EA65CE3F0}" type="presParOf" srcId="{5FE9902C-1036-48CC-925B-31C26F04E7F5}" destId="{AE469F09-057C-4D2F-BCD0-0C432EF27330}" srcOrd="0" destOrd="0" presId="urn:microsoft.com/office/officeart/2005/8/layout/orgChart1"/>
    <dgm:cxn modelId="{9D0C6BC8-21B9-4F7D-8487-197D4002F898}" type="presParOf" srcId="{5FE9902C-1036-48CC-925B-31C26F04E7F5}" destId="{E9945BBC-3C49-416F-90DA-DD9FEAD49BFA}" srcOrd="1" destOrd="0" presId="urn:microsoft.com/office/officeart/2005/8/layout/orgChart1"/>
    <dgm:cxn modelId="{1D0E4DF4-EED0-4711-9246-B26D4A13BE73}" type="presParOf" srcId="{E9945BBC-3C49-416F-90DA-DD9FEAD49BFA}" destId="{F541F7C8-E2D4-4F17-91DA-31A0282549AB}" srcOrd="0" destOrd="0" presId="urn:microsoft.com/office/officeart/2005/8/layout/orgChart1"/>
    <dgm:cxn modelId="{18F1B12B-5F45-4C8B-A33F-0BB0281B30BC}" type="presParOf" srcId="{F541F7C8-E2D4-4F17-91DA-31A0282549AB}" destId="{656CC308-9AB1-47EC-B380-CCEC73F61E60}" srcOrd="0" destOrd="0" presId="urn:microsoft.com/office/officeart/2005/8/layout/orgChart1"/>
    <dgm:cxn modelId="{3A4A2F05-FE25-435A-852B-F052ECA3A312}" type="presParOf" srcId="{F541F7C8-E2D4-4F17-91DA-31A0282549AB}" destId="{1C65488C-1112-4B71-92E8-1C76DC914416}" srcOrd="1" destOrd="0" presId="urn:microsoft.com/office/officeart/2005/8/layout/orgChart1"/>
    <dgm:cxn modelId="{4B6AE61C-3FEB-4192-B125-1788471D2F93}" type="presParOf" srcId="{E9945BBC-3C49-416F-90DA-DD9FEAD49BFA}" destId="{C3969357-A922-4C91-B629-7B4DCBD7D96D}" srcOrd="1" destOrd="0" presId="urn:microsoft.com/office/officeart/2005/8/layout/orgChart1"/>
    <dgm:cxn modelId="{7CFEB2C6-0991-4DF1-BF47-E23DD423C962}" type="presParOf" srcId="{E9945BBC-3C49-416F-90DA-DD9FEAD49BFA}" destId="{A9C2A4E1-E3EE-4B3D-81BF-06D44A3B63BC}" srcOrd="2" destOrd="0" presId="urn:microsoft.com/office/officeart/2005/8/layout/orgChart1"/>
    <dgm:cxn modelId="{A4D12BF4-9063-4037-BB4B-F97A7815E02B}" type="presParOf" srcId="{5FE9902C-1036-48CC-925B-31C26F04E7F5}" destId="{27575CDD-7262-4D7A-B2D1-A5E9D1F0B4B2}" srcOrd="2" destOrd="0" presId="urn:microsoft.com/office/officeart/2005/8/layout/orgChart1"/>
    <dgm:cxn modelId="{AEB1B60B-DA7F-44FF-B4F2-BF81D609493F}" type="presParOf" srcId="{5FE9902C-1036-48CC-925B-31C26F04E7F5}" destId="{86B3D663-1B7D-49B1-86FE-023F26F48F03}" srcOrd="3" destOrd="0" presId="urn:microsoft.com/office/officeart/2005/8/layout/orgChart1"/>
    <dgm:cxn modelId="{2AA6A037-14D6-4A7B-BAE8-3D3F048E032C}" type="presParOf" srcId="{86B3D663-1B7D-49B1-86FE-023F26F48F03}" destId="{B3457CB4-7E74-458C-AD03-48835823067F}" srcOrd="0" destOrd="0" presId="urn:microsoft.com/office/officeart/2005/8/layout/orgChart1"/>
    <dgm:cxn modelId="{7D73F249-09D7-44EB-8FE9-F1952B6C8638}" type="presParOf" srcId="{B3457CB4-7E74-458C-AD03-48835823067F}" destId="{D7DAE761-F004-499E-B43F-5184F296A4E9}" srcOrd="0" destOrd="0" presId="urn:microsoft.com/office/officeart/2005/8/layout/orgChart1"/>
    <dgm:cxn modelId="{5831E5F9-6D6C-4602-AF3E-ACD3BCF90A13}" type="presParOf" srcId="{B3457CB4-7E74-458C-AD03-48835823067F}" destId="{FB9A7ACB-63EE-4E07-A76F-D33F3AB6B6F2}" srcOrd="1" destOrd="0" presId="urn:microsoft.com/office/officeart/2005/8/layout/orgChart1"/>
    <dgm:cxn modelId="{DEB590B2-1D33-418E-A32B-020E3B3975F6}" type="presParOf" srcId="{86B3D663-1B7D-49B1-86FE-023F26F48F03}" destId="{BAB1CD43-3D88-4123-8A71-297191E2AE9B}" srcOrd="1" destOrd="0" presId="urn:microsoft.com/office/officeart/2005/8/layout/orgChart1"/>
    <dgm:cxn modelId="{D74E07D2-7995-49D5-892E-0FEA2F5CCE22}" type="presParOf" srcId="{86B3D663-1B7D-49B1-86FE-023F26F48F03}" destId="{088053B7-BE16-46E3-BD08-44A753F13BC8}" srcOrd="2" destOrd="0" presId="urn:microsoft.com/office/officeart/2005/8/layout/orgChart1"/>
    <dgm:cxn modelId="{274AD416-B023-4B9F-BAA4-6BDA4B2EED6A}" type="presParOf" srcId="{85E4AFC5-D5E6-49CA-8703-FF367527C573}" destId="{041D0A2E-5F16-4C44-B24F-7BCE511723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64B38-2AAC-4E14-8EB9-991ED82487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1BEC2F9-7F8C-40F4-8036-B1BB0255C87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28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Земноводні</a:t>
          </a:r>
          <a:endParaRPr lang="uk-UA" sz="2800" dirty="0">
            <a:ln>
              <a:solidFill>
                <a:srgbClr val="002060"/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BD3B1D-EC7F-4E9A-91B7-119F905CDF63}" type="parTrans" cxnId="{D934D8EA-12B0-4957-A0B7-DD2927F1507D}">
      <dgm:prSet/>
      <dgm:spPr/>
      <dgm:t>
        <a:bodyPr/>
        <a:lstStyle/>
        <a:p>
          <a:endParaRPr lang="uk-UA"/>
        </a:p>
      </dgm:t>
    </dgm:pt>
    <dgm:pt modelId="{FEF55B9A-0128-4575-AE10-1C60AA8B0A55}" type="sibTrans" cxnId="{D934D8EA-12B0-4957-A0B7-DD2927F1507D}">
      <dgm:prSet/>
      <dgm:spPr/>
      <dgm:t>
        <a:bodyPr/>
        <a:lstStyle/>
        <a:p>
          <a:endParaRPr lang="uk-UA"/>
        </a:p>
      </dgm:t>
    </dgm:pt>
    <dgm:pt modelId="{EBFA5281-733A-4CB8-B5A6-1A83B9A21C0C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Хвостаті</a:t>
          </a:r>
          <a:endParaRPr lang="uk-UA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8F6665-A890-4642-9AEC-293F2B7F9186}" type="parTrans" cxnId="{9684509B-7EF1-41EF-9F12-DF31EEABE803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E0EAACC8-2A82-4884-94EB-28C1226EC813}" type="sibTrans" cxnId="{9684509B-7EF1-41EF-9F12-DF31EEABE803}">
      <dgm:prSet/>
      <dgm:spPr/>
      <dgm:t>
        <a:bodyPr/>
        <a:lstStyle/>
        <a:p>
          <a:endParaRPr lang="uk-UA"/>
        </a:p>
      </dgm:t>
    </dgm:pt>
    <dgm:pt modelId="{F89F5F78-9C47-40C1-AF67-31D85D6C06F2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Безногі</a:t>
          </a:r>
          <a:endParaRPr lang="uk-UA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FCF188-CF34-425C-8FD5-62BD31CC8184}" type="parTrans" cxnId="{F7EA2CD2-9273-4738-A61F-1F1BA54DFFDB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315149C5-A55F-4CAA-B15A-AFBD3BD16F8C}" type="sibTrans" cxnId="{F7EA2CD2-9273-4738-A61F-1F1BA54DFFDB}">
      <dgm:prSet/>
      <dgm:spPr/>
      <dgm:t>
        <a:bodyPr/>
        <a:lstStyle/>
        <a:p>
          <a:endParaRPr lang="uk-UA"/>
        </a:p>
      </dgm:t>
    </dgm:pt>
    <dgm:pt modelId="{97A2F4D8-146E-45A2-B67C-0C652D1EB032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Безхвості</a:t>
          </a:r>
          <a:endParaRPr lang="uk-UA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D604F1-0ACD-4E64-AFC9-B7686B4CAC12}" type="parTrans" cxnId="{89810214-35A2-48DC-8EA4-0E4B3F675B8B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3866B0BF-F19C-45A1-A4EA-110D39CB3AEB}" type="sibTrans" cxnId="{89810214-35A2-48DC-8EA4-0E4B3F675B8B}">
      <dgm:prSet/>
      <dgm:spPr/>
      <dgm:t>
        <a:bodyPr/>
        <a:lstStyle/>
        <a:p>
          <a:endParaRPr lang="uk-UA"/>
        </a:p>
      </dgm:t>
    </dgm:pt>
    <dgm:pt modelId="{A41B20AE-827F-4959-9425-4B1362B7368F}" type="pres">
      <dgm:prSet presAssocID="{88A64B38-2AAC-4E14-8EB9-991ED82487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6704782-3548-4A4F-9E7F-3C6F98945E27}" type="pres">
      <dgm:prSet presAssocID="{C1BEC2F9-7F8C-40F4-8036-B1BB0255C874}" presName="hierRoot1" presStyleCnt="0">
        <dgm:presLayoutVars>
          <dgm:hierBranch val="init"/>
        </dgm:presLayoutVars>
      </dgm:prSet>
      <dgm:spPr/>
    </dgm:pt>
    <dgm:pt modelId="{1AF19A9C-CD97-4F24-9872-51F964B7AC8A}" type="pres">
      <dgm:prSet presAssocID="{C1BEC2F9-7F8C-40F4-8036-B1BB0255C874}" presName="rootComposite1" presStyleCnt="0"/>
      <dgm:spPr/>
    </dgm:pt>
    <dgm:pt modelId="{43224203-33B8-4836-B0D0-F8030B65B704}" type="pres">
      <dgm:prSet presAssocID="{C1BEC2F9-7F8C-40F4-8036-B1BB0255C874}" presName="rootText1" presStyleLbl="node0" presStyleIdx="0" presStyleCnt="1" custScaleX="181711" custScaleY="62113" custLinFactNeighborX="0" custLinFactNeighborY="-260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2CA5A02-9079-4BC5-848B-FE992AE7016A}" type="pres">
      <dgm:prSet presAssocID="{C1BEC2F9-7F8C-40F4-8036-B1BB0255C87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593DD4C-6D55-49C1-AEA2-C08A877131D4}" type="pres">
      <dgm:prSet presAssocID="{C1BEC2F9-7F8C-40F4-8036-B1BB0255C874}" presName="hierChild2" presStyleCnt="0"/>
      <dgm:spPr/>
    </dgm:pt>
    <dgm:pt modelId="{2B6E5DE3-2AAB-4643-A9E9-44DE21FB7D83}" type="pres">
      <dgm:prSet presAssocID="{D58F6665-A890-4642-9AEC-293F2B7F9186}" presName="Name37" presStyleLbl="parChTrans1D2" presStyleIdx="0" presStyleCnt="3"/>
      <dgm:spPr/>
      <dgm:t>
        <a:bodyPr/>
        <a:lstStyle/>
        <a:p>
          <a:endParaRPr lang="uk-UA"/>
        </a:p>
      </dgm:t>
    </dgm:pt>
    <dgm:pt modelId="{206F4D36-A3D0-4636-8B6E-29A2E0C01B94}" type="pres">
      <dgm:prSet presAssocID="{EBFA5281-733A-4CB8-B5A6-1A83B9A21C0C}" presName="hierRoot2" presStyleCnt="0">
        <dgm:presLayoutVars>
          <dgm:hierBranch val="init"/>
        </dgm:presLayoutVars>
      </dgm:prSet>
      <dgm:spPr/>
    </dgm:pt>
    <dgm:pt modelId="{8EE04A5C-CFE4-4320-90C6-CE80AE7FE24A}" type="pres">
      <dgm:prSet presAssocID="{EBFA5281-733A-4CB8-B5A6-1A83B9A21C0C}" presName="rootComposite" presStyleCnt="0"/>
      <dgm:spPr/>
    </dgm:pt>
    <dgm:pt modelId="{53D9B127-6F76-4ADA-94B6-FFE73B2930D1}" type="pres">
      <dgm:prSet presAssocID="{EBFA5281-733A-4CB8-B5A6-1A83B9A21C0C}" presName="rootText" presStyleLbl="node2" presStyleIdx="0" presStyleCnt="3" custScaleY="101028" custLinFactNeighborX="-23" custLinFactNeighborY="-191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E6E1EE-136E-4CAD-B9A3-EB64C3EE3A0F}" type="pres">
      <dgm:prSet presAssocID="{EBFA5281-733A-4CB8-B5A6-1A83B9A21C0C}" presName="rootConnector" presStyleLbl="node2" presStyleIdx="0" presStyleCnt="3"/>
      <dgm:spPr/>
      <dgm:t>
        <a:bodyPr/>
        <a:lstStyle/>
        <a:p>
          <a:endParaRPr lang="uk-UA"/>
        </a:p>
      </dgm:t>
    </dgm:pt>
    <dgm:pt modelId="{604C7D25-4496-4E4F-A174-A2894DEE63F9}" type="pres">
      <dgm:prSet presAssocID="{EBFA5281-733A-4CB8-B5A6-1A83B9A21C0C}" presName="hierChild4" presStyleCnt="0"/>
      <dgm:spPr/>
    </dgm:pt>
    <dgm:pt modelId="{001916EC-C2D3-43A1-8732-1808D5CB42A2}" type="pres">
      <dgm:prSet presAssocID="{EBFA5281-733A-4CB8-B5A6-1A83B9A21C0C}" presName="hierChild5" presStyleCnt="0"/>
      <dgm:spPr/>
    </dgm:pt>
    <dgm:pt modelId="{B8660051-C965-4AEA-A003-C34BE93CE2C1}" type="pres">
      <dgm:prSet presAssocID="{48FCF188-CF34-425C-8FD5-62BD31CC8184}" presName="Name37" presStyleLbl="parChTrans1D2" presStyleIdx="1" presStyleCnt="3"/>
      <dgm:spPr/>
      <dgm:t>
        <a:bodyPr/>
        <a:lstStyle/>
        <a:p>
          <a:endParaRPr lang="uk-UA"/>
        </a:p>
      </dgm:t>
    </dgm:pt>
    <dgm:pt modelId="{4A01F27C-66BD-41F7-A252-E3ABF904553A}" type="pres">
      <dgm:prSet presAssocID="{F89F5F78-9C47-40C1-AF67-31D85D6C06F2}" presName="hierRoot2" presStyleCnt="0">
        <dgm:presLayoutVars>
          <dgm:hierBranch val="init"/>
        </dgm:presLayoutVars>
      </dgm:prSet>
      <dgm:spPr/>
    </dgm:pt>
    <dgm:pt modelId="{12A76F25-9E00-413F-8FC5-BF8B8E3CC60C}" type="pres">
      <dgm:prSet presAssocID="{F89F5F78-9C47-40C1-AF67-31D85D6C06F2}" presName="rootComposite" presStyleCnt="0"/>
      <dgm:spPr/>
    </dgm:pt>
    <dgm:pt modelId="{A34E7F82-9429-4EF7-938F-C7113926FA51}" type="pres">
      <dgm:prSet presAssocID="{F89F5F78-9C47-40C1-AF67-31D85D6C06F2}" presName="rootText" presStyleLbl="node2" presStyleIdx="1" presStyleCnt="3" custScaleY="9520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46CC490-EF03-4B23-9D11-FAC25D936530}" type="pres">
      <dgm:prSet presAssocID="{F89F5F78-9C47-40C1-AF67-31D85D6C06F2}" presName="rootConnector" presStyleLbl="node2" presStyleIdx="1" presStyleCnt="3"/>
      <dgm:spPr/>
      <dgm:t>
        <a:bodyPr/>
        <a:lstStyle/>
        <a:p>
          <a:endParaRPr lang="uk-UA"/>
        </a:p>
      </dgm:t>
    </dgm:pt>
    <dgm:pt modelId="{9CE6F5E1-1D1E-4EC6-B182-411C335CB69B}" type="pres">
      <dgm:prSet presAssocID="{F89F5F78-9C47-40C1-AF67-31D85D6C06F2}" presName="hierChild4" presStyleCnt="0"/>
      <dgm:spPr/>
    </dgm:pt>
    <dgm:pt modelId="{497AD0B2-D6E2-4B00-9C2B-E0C2A442A42C}" type="pres">
      <dgm:prSet presAssocID="{F89F5F78-9C47-40C1-AF67-31D85D6C06F2}" presName="hierChild5" presStyleCnt="0"/>
      <dgm:spPr/>
    </dgm:pt>
    <dgm:pt modelId="{7FC72C1F-9863-4A4E-A0DF-17309E52B6FF}" type="pres">
      <dgm:prSet presAssocID="{53D604F1-0ACD-4E64-AFC9-B7686B4CAC12}" presName="Name37" presStyleLbl="parChTrans1D2" presStyleIdx="2" presStyleCnt="3"/>
      <dgm:spPr/>
      <dgm:t>
        <a:bodyPr/>
        <a:lstStyle/>
        <a:p>
          <a:endParaRPr lang="uk-UA"/>
        </a:p>
      </dgm:t>
    </dgm:pt>
    <dgm:pt modelId="{68A1757F-D8F2-40E1-8E15-87A760EB9E43}" type="pres">
      <dgm:prSet presAssocID="{97A2F4D8-146E-45A2-B67C-0C652D1EB032}" presName="hierRoot2" presStyleCnt="0">
        <dgm:presLayoutVars>
          <dgm:hierBranch val="init"/>
        </dgm:presLayoutVars>
      </dgm:prSet>
      <dgm:spPr/>
    </dgm:pt>
    <dgm:pt modelId="{DE027120-4F41-410F-A9B1-0CD0009CD3DA}" type="pres">
      <dgm:prSet presAssocID="{97A2F4D8-146E-45A2-B67C-0C652D1EB032}" presName="rootComposite" presStyleCnt="0"/>
      <dgm:spPr/>
    </dgm:pt>
    <dgm:pt modelId="{B5110C1D-2638-4535-9445-15378F1D19DD}" type="pres">
      <dgm:prSet presAssocID="{97A2F4D8-146E-45A2-B67C-0C652D1EB032}" presName="rootText" presStyleLbl="node2" presStyleIdx="2" presStyleCnt="3" custScaleY="9664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9EE229-A62D-48AB-86F0-F67C96693FB4}" type="pres">
      <dgm:prSet presAssocID="{97A2F4D8-146E-45A2-B67C-0C652D1EB032}" presName="rootConnector" presStyleLbl="node2" presStyleIdx="2" presStyleCnt="3"/>
      <dgm:spPr/>
      <dgm:t>
        <a:bodyPr/>
        <a:lstStyle/>
        <a:p>
          <a:endParaRPr lang="uk-UA"/>
        </a:p>
      </dgm:t>
    </dgm:pt>
    <dgm:pt modelId="{2579F626-09F1-4845-B834-40AC2D4651B8}" type="pres">
      <dgm:prSet presAssocID="{97A2F4D8-146E-45A2-B67C-0C652D1EB032}" presName="hierChild4" presStyleCnt="0"/>
      <dgm:spPr/>
    </dgm:pt>
    <dgm:pt modelId="{AF9C1C98-6E0C-4471-8F62-0C03B4ACB430}" type="pres">
      <dgm:prSet presAssocID="{97A2F4D8-146E-45A2-B67C-0C652D1EB032}" presName="hierChild5" presStyleCnt="0"/>
      <dgm:spPr/>
    </dgm:pt>
    <dgm:pt modelId="{CE82ED35-F9AF-4819-8286-3C4C06AB99A6}" type="pres">
      <dgm:prSet presAssocID="{C1BEC2F9-7F8C-40F4-8036-B1BB0255C874}" presName="hierChild3" presStyleCnt="0"/>
      <dgm:spPr/>
    </dgm:pt>
  </dgm:ptLst>
  <dgm:cxnLst>
    <dgm:cxn modelId="{01985C4A-5589-4743-9CD2-A1E4450CB163}" type="presOf" srcId="{C1BEC2F9-7F8C-40F4-8036-B1BB0255C874}" destId="{12CA5A02-9079-4BC5-848B-FE992AE7016A}" srcOrd="1" destOrd="0" presId="urn:microsoft.com/office/officeart/2005/8/layout/orgChart1"/>
    <dgm:cxn modelId="{26563A9E-956F-47C4-B483-415C6ACDFF58}" type="presOf" srcId="{F89F5F78-9C47-40C1-AF67-31D85D6C06F2}" destId="{A34E7F82-9429-4EF7-938F-C7113926FA51}" srcOrd="0" destOrd="0" presId="urn:microsoft.com/office/officeart/2005/8/layout/orgChart1"/>
    <dgm:cxn modelId="{B126C3C5-703E-4421-969A-2FC52D367BE6}" type="presOf" srcId="{53D604F1-0ACD-4E64-AFC9-B7686B4CAC12}" destId="{7FC72C1F-9863-4A4E-A0DF-17309E52B6FF}" srcOrd="0" destOrd="0" presId="urn:microsoft.com/office/officeart/2005/8/layout/orgChart1"/>
    <dgm:cxn modelId="{A1268C11-84EC-435D-8BA4-676E36245FBC}" type="presOf" srcId="{97A2F4D8-146E-45A2-B67C-0C652D1EB032}" destId="{1C9EE229-A62D-48AB-86F0-F67C96693FB4}" srcOrd="1" destOrd="0" presId="urn:microsoft.com/office/officeart/2005/8/layout/orgChart1"/>
    <dgm:cxn modelId="{7DE42006-DF72-4876-9CF3-E7A4ACDF0363}" type="presOf" srcId="{C1BEC2F9-7F8C-40F4-8036-B1BB0255C874}" destId="{43224203-33B8-4836-B0D0-F8030B65B704}" srcOrd="0" destOrd="0" presId="urn:microsoft.com/office/officeart/2005/8/layout/orgChart1"/>
    <dgm:cxn modelId="{A9C2174D-AC85-4FA2-ACB8-D5076931F2E2}" type="presOf" srcId="{97A2F4D8-146E-45A2-B67C-0C652D1EB032}" destId="{B5110C1D-2638-4535-9445-15378F1D19DD}" srcOrd="0" destOrd="0" presId="urn:microsoft.com/office/officeart/2005/8/layout/orgChart1"/>
    <dgm:cxn modelId="{F7EA2CD2-9273-4738-A61F-1F1BA54DFFDB}" srcId="{C1BEC2F9-7F8C-40F4-8036-B1BB0255C874}" destId="{F89F5F78-9C47-40C1-AF67-31D85D6C06F2}" srcOrd="1" destOrd="0" parTransId="{48FCF188-CF34-425C-8FD5-62BD31CC8184}" sibTransId="{315149C5-A55F-4CAA-B15A-AFBD3BD16F8C}"/>
    <dgm:cxn modelId="{2A8B4ED1-0A31-4C59-8AB5-C947FAF02298}" type="presOf" srcId="{EBFA5281-733A-4CB8-B5A6-1A83B9A21C0C}" destId="{53D9B127-6F76-4ADA-94B6-FFE73B2930D1}" srcOrd="0" destOrd="0" presId="urn:microsoft.com/office/officeart/2005/8/layout/orgChart1"/>
    <dgm:cxn modelId="{D934D8EA-12B0-4957-A0B7-DD2927F1507D}" srcId="{88A64B38-2AAC-4E14-8EB9-991ED82487FA}" destId="{C1BEC2F9-7F8C-40F4-8036-B1BB0255C874}" srcOrd="0" destOrd="0" parTransId="{CABD3B1D-EC7F-4E9A-91B7-119F905CDF63}" sibTransId="{FEF55B9A-0128-4575-AE10-1C60AA8B0A55}"/>
    <dgm:cxn modelId="{BA6F33DC-C281-4FCF-9FFF-D181C76DD109}" type="presOf" srcId="{48FCF188-CF34-425C-8FD5-62BD31CC8184}" destId="{B8660051-C965-4AEA-A003-C34BE93CE2C1}" srcOrd="0" destOrd="0" presId="urn:microsoft.com/office/officeart/2005/8/layout/orgChart1"/>
    <dgm:cxn modelId="{9684509B-7EF1-41EF-9F12-DF31EEABE803}" srcId="{C1BEC2F9-7F8C-40F4-8036-B1BB0255C874}" destId="{EBFA5281-733A-4CB8-B5A6-1A83B9A21C0C}" srcOrd="0" destOrd="0" parTransId="{D58F6665-A890-4642-9AEC-293F2B7F9186}" sibTransId="{E0EAACC8-2A82-4884-94EB-28C1226EC813}"/>
    <dgm:cxn modelId="{EE925CF7-B15A-4A7E-B109-42D991D6ECA4}" type="presOf" srcId="{F89F5F78-9C47-40C1-AF67-31D85D6C06F2}" destId="{F46CC490-EF03-4B23-9D11-FAC25D936530}" srcOrd="1" destOrd="0" presId="urn:microsoft.com/office/officeart/2005/8/layout/orgChart1"/>
    <dgm:cxn modelId="{7F4261B3-66E4-41E7-8A8E-6C560991F4F6}" type="presOf" srcId="{EBFA5281-733A-4CB8-B5A6-1A83B9A21C0C}" destId="{D4E6E1EE-136E-4CAD-B9A3-EB64C3EE3A0F}" srcOrd="1" destOrd="0" presId="urn:microsoft.com/office/officeart/2005/8/layout/orgChart1"/>
    <dgm:cxn modelId="{20C73B28-AA31-4D7B-BC73-308876B1B2A7}" type="presOf" srcId="{D58F6665-A890-4642-9AEC-293F2B7F9186}" destId="{2B6E5DE3-2AAB-4643-A9E9-44DE21FB7D83}" srcOrd="0" destOrd="0" presId="urn:microsoft.com/office/officeart/2005/8/layout/orgChart1"/>
    <dgm:cxn modelId="{89810214-35A2-48DC-8EA4-0E4B3F675B8B}" srcId="{C1BEC2F9-7F8C-40F4-8036-B1BB0255C874}" destId="{97A2F4D8-146E-45A2-B67C-0C652D1EB032}" srcOrd="2" destOrd="0" parTransId="{53D604F1-0ACD-4E64-AFC9-B7686B4CAC12}" sibTransId="{3866B0BF-F19C-45A1-A4EA-110D39CB3AEB}"/>
    <dgm:cxn modelId="{64AB55B6-259F-4B96-BA50-8FEC26F2E7ED}" type="presOf" srcId="{88A64B38-2AAC-4E14-8EB9-991ED82487FA}" destId="{A41B20AE-827F-4959-9425-4B1362B7368F}" srcOrd="0" destOrd="0" presId="urn:microsoft.com/office/officeart/2005/8/layout/orgChart1"/>
    <dgm:cxn modelId="{E8D93AE9-179F-4817-B4BF-B0E461BA5888}" type="presParOf" srcId="{A41B20AE-827F-4959-9425-4B1362B7368F}" destId="{16704782-3548-4A4F-9E7F-3C6F98945E27}" srcOrd="0" destOrd="0" presId="urn:microsoft.com/office/officeart/2005/8/layout/orgChart1"/>
    <dgm:cxn modelId="{D179AE2E-3EC4-4A4A-BC0F-506E5C15AB4A}" type="presParOf" srcId="{16704782-3548-4A4F-9E7F-3C6F98945E27}" destId="{1AF19A9C-CD97-4F24-9872-51F964B7AC8A}" srcOrd="0" destOrd="0" presId="urn:microsoft.com/office/officeart/2005/8/layout/orgChart1"/>
    <dgm:cxn modelId="{43DF0F93-0FA7-4EDB-97F6-F9BC67CB11C5}" type="presParOf" srcId="{1AF19A9C-CD97-4F24-9872-51F964B7AC8A}" destId="{43224203-33B8-4836-B0D0-F8030B65B704}" srcOrd="0" destOrd="0" presId="urn:microsoft.com/office/officeart/2005/8/layout/orgChart1"/>
    <dgm:cxn modelId="{804AB124-9814-45F3-929F-2010F67FE4A0}" type="presParOf" srcId="{1AF19A9C-CD97-4F24-9872-51F964B7AC8A}" destId="{12CA5A02-9079-4BC5-848B-FE992AE7016A}" srcOrd="1" destOrd="0" presId="urn:microsoft.com/office/officeart/2005/8/layout/orgChart1"/>
    <dgm:cxn modelId="{380636CA-43B1-4A75-B4A9-72012E249B59}" type="presParOf" srcId="{16704782-3548-4A4F-9E7F-3C6F98945E27}" destId="{A593DD4C-6D55-49C1-AEA2-C08A877131D4}" srcOrd="1" destOrd="0" presId="urn:microsoft.com/office/officeart/2005/8/layout/orgChart1"/>
    <dgm:cxn modelId="{0614C63F-28DD-43D0-B749-5E2050D08CD1}" type="presParOf" srcId="{A593DD4C-6D55-49C1-AEA2-C08A877131D4}" destId="{2B6E5DE3-2AAB-4643-A9E9-44DE21FB7D83}" srcOrd="0" destOrd="0" presId="urn:microsoft.com/office/officeart/2005/8/layout/orgChart1"/>
    <dgm:cxn modelId="{137842D9-4BE6-40F0-8733-CE7D3AC7AE92}" type="presParOf" srcId="{A593DD4C-6D55-49C1-AEA2-C08A877131D4}" destId="{206F4D36-A3D0-4636-8B6E-29A2E0C01B94}" srcOrd="1" destOrd="0" presId="urn:microsoft.com/office/officeart/2005/8/layout/orgChart1"/>
    <dgm:cxn modelId="{8C60C560-93E0-4C33-A8AF-7CDA70CC9D65}" type="presParOf" srcId="{206F4D36-A3D0-4636-8B6E-29A2E0C01B94}" destId="{8EE04A5C-CFE4-4320-90C6-CE80AE7FE24A}" srcOrd="0" destOrd="0" presId="urn:microsoft.com/office/officeart/2005/8/layout/orgChart1"/>
    <dgm:cxn modelId="{4DE14BE7-351C-449E-813F-CB724EACE832}" type="presParOf" srcId="{8EE04A5C-CFE4-4320-90C6-CE80AE7FE24A}" destId="{53D9B127-6F76-4ADA-94B6-FFE73B2930D1}" srcOrd="0" destOrd="0" presId="urn:microsoft.com/office/officeart/2005/8/layout/orgChart1"/>
    <dgm:cxn modelId="{4339C043-DB31-4163-AB32-F20507C39A01}" type="presParOf" srcId="{8EE04A5C-CFE4-4320-90C6-CE80AE7FE24A}" destId="{D4E6E1EE-136E-4CAD-B9A3-EB64C3EE3A0F}" srcOrd="1" destOrd="0" presId="urn:microsoft.com/office/officeart/2005/8/layout/orgChart1"/>
    <dgm:cxn modelId="{9C0757AE-4F18-40B5-BBBB-05172BFAA6A0}" type="presParOf" srcId="{206F4D36-A3D0-4636-8B6E-29A2E0C01B94}" destId="{604C7D25-4496-4E4F-A174-A2894DEE63F9}" srcOrd="1" destOrd="0" presId="urn:microsoft.com/office/officeart/2005/8/layout/orgChart1"/>
    <dgm:cxn modelId="{A169D6CE-AF33-45DD-9ED4-D0C056ECBCCC}" type="presParOf" srcId="{206F4D36-A3D0-4636-8B6E-29A2E0C01B94}" destId="{001916EC-C2D3-43A1-8732-1808D5CB42A2}" srcOrd="2" destOrd="0" presId="urn:microsoft.com/office/officeart/2005/8/layout/orgChart1"/>
    <dgm:cxn modelId="{7471E39B-954B-43CC-B397-7757A13D488A}" type="presParOf" srcId="{A593DD4C-6D55-49C1-AEA2-C08A877131D4}" destId="{B8660051-C965-4AEA-A003-C34BE93CE2C1}" srcOrd="2" destOrd="0" presId="urn:microsoft.com/office/officeart/2005/8/layout/orgChart1"/>
    <dgm:cxn modelId="{821E3828-A150-4E4C-9A10-C3074E969533}" type="presParOf" srcId="{A593DD4C-6D55-49C1-AEA2-C08A877131D4}" destId="{4A01F27C-66BD-41F7-A252-E3ABF904553A}" srcOrd="3" destOrd="0" presId="urn:microsoft.com/office/officeart/2005/8/layout/orgChart1"/>
    <dgm:cxn modelId="{BDAD6AD1-4574-46FB-AEF4-C2D9025597F7}" type="presParOf" srcId="{4A01F27C-66BD-41F7-A252-E3ABF904553A}" destId="{12A76F25-9E00-413F-8FC5-BF8B8E3CC60C}" srcOrd="0" destOrd="0" presId="urn:microsoft.com/office/officeart/2005/8/layout/orgChart1"/>
    <dgm:cxn modelId="{F2704936-307D-498A-B64A-15CF229021AB}" type="presParOf" srcId="{12A76F25-9E00-413F-8FC5-BF8B8E3CC60C}" destId="{A34E7F82-9429-4EF7-938F-C7113926FA51}" srcOrd="0" destOrd="0" presId="urn:microsoft.com/office/officeart/2005/8/layout/orgChart1"/>
    <dgm:cxn modelId="{3F8689D1-52DD-46C3-958E-DB7B6308BD30}" type="presParOf" srcId="{12A76F25-9E00-413F-8FC5-BF8B8E3CC60C}" destId="{F46CC490-EF03-4B23-9D11-FAC25D936530}" srcOrd="1" destOrd="0" presId="urn:microsoft.com/office/officeart/2005/8/layout/orgChart1"/>
    <dgm:cxn modelId="{113C10AD-5ADF-4D62-910D-24CCB0012F25}" type="presParOf" srcId="{4A01F27C-66BD-41F7-A252-E3ABF904553A}" destId="{9CE6F5E1-1D1E-4EC6-B182-411C335CB69B}" srcOrd="1" destOrd="0" presId="urn:microsoft.com/office/officeart/2005/8/layout/orgChart1"/>
    <dgm:cxn modelId="{3AD176C9-854A-47D4-957B-4EB7A1EDB040}" type="presParOf" srcId="{4A01F27C-66BD-41F7-A252-E3ABF904553A}" destId="{497AD0B2-D6E2-4B00-9C2B-E0C2A442A42C}" srcOrd="2" destOrd="0" presId="urn:microsoft.com/office/officeart/2005/8/layout/orgChart1"/>
    <dgm:cxn modelId="{8FF4C568-4132-41A5-B02C-34462D23BF14}" type="presParOf" srcId="{A593DD4C-6D55-49C1-AEA2-C08A877131D4}" destId="{7FC72C1F-9863-4A4E-A0DF-17309E52B6FF}" srcOrd="4" destOrd="0" presId="urn:microsoft.com/office/officeart/2005/8/layout/orgChart1"/>
    <dgm:cxn modelId="{5D134E84-2129-4F75-AEEC-2EADD0BD1470}" type="presParOf" srcId="{A593DD4C-6D55-49C1-AEA2-C08A877131D4}" destId="{68A1757F-D8F2-40E1-8E15-87A760EB9E43}" srcOrd="5" destOrd="0" presId="urn:microsoft.com/office/officeart/2005/8/layout/orgChart1"/>
    <dgm:cxn modelId="{2DF2E6E0-0C05-4AAE-B322-92E19DFD6A94}" type="presParOf" srcId="{68A1757F-D8F2-40E1-8E15-87A760EB9E43}" destId="{DE027120-4F41-410F-A9B1-0CD0009CD3DA}" srcOrd="0" destOrd="0" presId="urn:microsoft.com/office/officeart/2005/8/layout/orgChart1"/>
    <dgm:cxn modelId="{DC3C0B9A-B25B-4E9C-986E-7FF27F50A03B}" type="presParOf" srcId="{DE027120-4F41-410F-A9B1-0CD0009CD3DA}" destId="{B5110C1D-2638-4535-9445-15378F1D19DD}" srcOrd="0" destOrd="0" presId="urn:microsoft.com/office/officeart/2005/8/layout/orgChart1"/>
    <dgm:cxn modelId="{B5AB0066-8CDF-431C-A668-5181B14A56C7}" type="presParOf" srcId="{DE027120-4F41-410F-A9B1-0CD0009CD3DA}" destId="{1C9EE229-A62D-48AB-86F0-F67C96693FB4}" srcOrd="1" destOrd="0" presId="urn:microsoft.com/office/officeart/2005/8/layout/orgChart1"/>
    <dgm:cxn modelId="{96C88C80-F149-411C-BF66-9772D5580247}" type="presParOf" srcId="{68A1757F-D8F2-40E1-8E15-87A760EB9E43}" destId="{2579F626-09F1-4845-B834-40AC2D4651B8}" srcOrd="1" destOrd="0" presId="urn:microsoft.com/office/officeart/2005/8/layout/orgChart1"/>
    <dgm:cxn modelId="{6A931DDA-20E1-4BD5-86DB-EA705CDA0A41}" type="presParOf" srcId="{68A1757F-D8F2-40E1-8E15-87A760EB9E43}" destId="{AF9C1C98-6E0C-4471-8F62-0C03B4ACB430}" srcOrd="2" destOrd="0" presId="urn:microsoft.com/office/officeart/2005/8/layout/orgChart1"/>
    <dgm:cxn modelId="{ABB8C60E-E4A4-4532-98A1-3567DBCF2904}" type="presParOf" srcId="{16704782-3548-4A4F-9E7F-3C6F98945E27}" destId="{CE82ED35-F9AF-4819-8286-3C4C06AB99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D4DE95-9B58-4FDE-A7B9-8D50D8A7AB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551C818-2E99-4707-A973-B9A152677D90}">
      <dgm:prSet phldrT="[Текст]" custT="1"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Плазуни</a:t>
          </a:r>
          <a:endParaRPr lang="uk-UA" sz="24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2744B-BC5D-45EE-B31B-3085660F71A6}" type="parTrans" cxnId="{7488D61F-E94E-4E8E-A1BC-7EC0B6648F20}">
      <dgm:prSet/>
      <dgm:spPr/>
      <dgm:t>
        <a:bodyPr/>
        <a:lstStyle/>
        <a:p>
          <a:endParaRPr lang="uk-UA"/>
        </a:p>
      </dgm:t>
    </dgm:pt>
    <dgm:pt modelId="{9FB5F01D-F2B1-48B0-92F3-A48F7766AA49}" type="sibTrans" cxnId="{7488D61F-E94E-4E8E-A1BC-7EC0B6648F20}">
      <dgm:prSet/>
      <dgm:spPr/>
      <dgm:t>
        <a:bodyPr/>
        <a:lstStyle/>
        <a:p>
          <a:endParaRPr lang="uk-UA"/>
        </a:p>
      </dgm:t>
    </dgm:pt>
    <dgm:pt modelId="{65666201-9AF3-401B-828A-2CDEFE27A159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 Лускаті</a:t>
          </a:r>
          <a:endParaRPr lang="uk-UA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BA3530-FD34-4AD7-A7EC-698F3A04DAA0}" type="parTrans" cxnId="{1227797A-D6F6-4FE1-B40A-CAC18F5D62AC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3DFDF843-620E-4985-8E55-08837B05B702}" type="sibTrans" cxnId="{1227797A-D6F6-4FE1-B40A-CAC18F5D62AC}">
      <dgm:prSet/>
      <dgm:spPr/>
      <dgm:t>
        <a:bodyPr/>
        <a:lstStyle/>
        <a:p>
          <a:endParaRPr lang="uk-UA"/>
        </a:p>
      </dgm:t>
    </dgm:pt>
    <dgm:pt modelId="{5708216F-E745-49EE-942C-BC319E9432AE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</a:t>
          </a:r>
        </a:p>
        <a:p>
          <a:r>
            <a:rPr lang="uk-UA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Крокодили</a:t>
          </a:r>
          <a:endParaRPr lang="uk-UA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A3D5F4-9B17-446D-8C54-7E6F1D6D3E28}" type="parTrans" cxnId="{42565242-56FC-4A41-8B52-F06B19278D89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558FFD93-3E61-4EB0-A58D-324E93BEF952}" type="sibTrans" cxnId="{42565242-56FC-4A41-8B52-F06B19278D89}">
      <dgm:prSet/>
      <dgm:spPr/>
      <dgm:t>
        <a:bodyPr/>
        <a:lstStyle/>
        <a:p>
          <a:endParaRPr lang="uk-UA"/>
        </a:p>
      </dgm:t>
    </dgm:pt>
    <dgm:pt modelId="{51EB7DA6-5744-4974-9046-C582B2F445B3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 Черепахи</a:t>
          </a:r>
          <a:endParaRPr lang="uk-UA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8948D1-CCDC-4048-8849-2078D1EC52DB}" type="parTrans" cxnId="{D4EBD8FF-38D0-407C-A7CE-057840E135DF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E97E7BCB-2B12-41E0-87D0-FAF53857D443}" type="sibTrans" cxnId="{D4EBD8FF-38D0-407C-A7CE-057840E135DF}">
      <dgm:prSet/>
      <dgm:spPr/>
      <dgm:t>
        <a:bodyPr/>
        <a:lstStyle/>
        <a:p>
          <a:endParaRPr lang="uk-UA"/>
        </a:p>
      </dgm:t>
    </dgm:pt>
    <dgm:pt modelId="{0144E472-01F5-4B35-8CF4-5B7DF4FFAF25}" type="pres">
      <dgm:prSet presAssocID="{84D4DE95-9B58-4FDE-A7B9-8D50D8A7AB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C9BAD59-A65F-4CE8-8963-904FE907F063}" type="pres">
      <dgm:prSet presAssocID="{0551C818-2E99-4707-A973-B9A152677D90}" presName="hierRoot1" presStyleCnt="0">
        <dgm:presLayoutVars>
          <dgm:hierBranch val="init"/>
        </dgm:presLayoutVars>
      </dgm:prSet>
      <dgm:spPr/>
    </dgm:pt>
    <dgm:pt modelId="{CDBAE6F7-72F0-4188-9A5F-F3069367CCCA}" type="pres">
      <dgm:prSet presAssocID="{0551C818-2E99-4707-A973-B9A152677D90}" presName="rootComposite1" presStyleCnt="0"/>
      <dgm:spPr/>
    </dgm:pt>
    <dgm:pt modelId="{1B8FEE9E-F9F1-42E7-B5CE-A24D39859755}" type="pres">
      <dgm:prSet presAssocID="{0551C818-2E99-4707-A973-B9A152677D90}" presName="rootText1" presStyleLbl="node0" presStyleIdx="0" presStyleCnt="1" custScaleX="184385" custScaleY="595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64D42D-4CF7-47EE-AB7E-340C2AA21CA9}" type="pres">
      <dgm:prSet presAssocID="{0551C818-2E99-4707-A973-B9A152677D90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AFECBAF-9085-4DD0-BCC5-27FADFEC3D0B}" type="pres">
      <dgm:prSet presAssocID="{0551C818-2E99-4707-A973-B9A152677D90}" presName="hierChild2" presStyleCnt="0"/>
      <dgm:spPr/>
    </dgm:pt>
    <dgm:pt modelId="{6FA01FA6-3424-4249-8D2F-C6FAE419481D}" type="pres">
      <dgm:prSet presAssocID="{9CBA3530-FD34-4AD7-A7EC-698F3A04DAA0}" presName="Name37" presStyleLbl="parChTrans1D2" presStyleIdx="0" presStyleCnt="3"/>
      <dgm:spPr/>
      <dgm:t>
        <a:bodyPr/>
        <a:lstStyle/>
        <a:p>
          <a:endParaRPr lang="uk-UA"/>
        </a:p>
      </dgm:t>
    </dgm:pt>
    <dgm:pt modelId="{BEF349AA-BBE5-41BF-AA9B-A110E76B2E01}" type="pres">
      <dgm:prSet presAssocID="{65666201-9AF3-401B-828A-2CDEFE27A159}" presName="hierRoot2" presStyleCnt="0">
        <dgm:presLayoutVars>
          <dgm:hierBranch val="init"/>
        </dgm:presLayoutVars>
      </dgm:prSet>
      <dgm:spPr/>
    </dgm:pt>
    <dgm:pt modelId="{FA300181-B3FC-4183-8623-9D98789DE13F}" type="pres">
      <dgm:prSet presAssocID="{65666201-9AF3-401B-828A-2CDEFE27A159}" presName="rootComposite" presStyleCnt="0"/>
      <dgm:spPr/>
    </dgm:pt>
    <dgm:pt modelId="{3C2BA6DD-DE43-4307-85B0-F5059257F6DA}" type="pres">
      <dgm:prSet presAssocID="{65666201-9AF3-401B-828A-2CDEFE27A159}" presName="rootText" presStyleLbl="node2" presStyleIdx="0" presStyleCnt="3" custScaleY="519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1D05E7-D0AE-4546-A30C-33C2FF9003B9}" type="pres">
      <dgm:prSet presAssocID="{65666201-9AF3-401B-828A-2CDEFE27A159}" presName="rootConnector" presStyleLbl="node2" presStyleIdx="0" presStyleCnt="3"/>
      <dgm:spPr/>
      <dgm:t>
        <a:bodyPr/>
        <a:lstStyle/>
        <a:p>
          <a:endParaRPr lang="uk-UA"/>
        </a:p>
      </dgm:t>
    </dgm:pt>
    <dgm:pt modelId="{67BA081D-6504-4C3F-8C41-8780131C5E85}" type="pres">
      <dgm:prSet presAssocID="{65666201-9AF3-401B-828A-2CDEFE27A159}" presName="hierChild4" presStyleCnt="0"/>
      <dgm:spPr/>
    </dgm:pt>
    <dgm:pt modelId="{CB5F662A-312B-4A3F-B960-553DB94AC746}" type="pres">
      <dgm:prSet presAssocID="{65666201-9AF3-401B-828A-2CDEFE27A159}" presName="hierChild5" presStyleCnt="0"/>
      <dgm:spPr/>
    </dgm:pt>
    <dgm:pt modelId="{14323E37-2852-4D5C-8DDB-623F9F217BED}" type="pres">
      <dgm:prSet presAssocID="{BCA3D5F4-9B17-446D-8C54-7E6F1D6D3E28}" presName="Name37" presStyleLbl="parChTrans1D2" presStyleIdx="1" presStyleCnt="3"/>
      <dgm:spPr/>
      <dgm:t>
        <a:bodyPr/>
        <a:lstStyle/>
        <a:p>
          <a:endParaRPr lang="uk-UA"/>
        </a:p>
      </dgm:t>
    </dgm:pt>
    <dgm:pt modelId="{2DC025EE-77F7-44A6-8B3E-5D51740EA2FA}" type="pres">
      <dgm:prSet presAssocID="{5708216F-E745-49EE-942C-BC319E9432AE}" presName="hierRoot2" presStyleCnt="0">
        <dgm:presLayoutVars>
          <dgm:hierBranch val="init"/>
        </dgm:presLayoutVars>
      </dgm:prSet>
      <dgm:spPr/>
    </dgm:pt>
    <dgm:pt modelId="{CEF2576E-3A5D-4C18-9EC3-C27FE60F6F7A}" type="pres">
      <dgm:prSet presAssocID="{5708216F-E745-49EE-942C-BC319E9432AE}" presName="rootComposite" presStyleCnt="0"/>
      <dgm:spPr/>
    </dgm:pt>
    <dgm:pt modelId="{B8B860CF-5AB2-4918-A48A-F9913A72C8C7}" type="pres">
      <dgm:prSet presAssocID="{5708216F-E745-49EE-942C-BC319E9432AE}" presName="rootText" presStyleLbl="node2" presStyleIdx="1" presStyleCnt="3" custScaleY="83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E4C8131-27B8-4142-AF80-D9BCE5DE4BEE}" type="pres">
      <dgm:prSet presAssocID="{5708216F-E745-49EE-942C-BC319E9432AE}" presName="rootConnector" presStyleLbl="node2" presStyleIdx="1" presStyleCnt="3"/>
      <dgm:spPr/>
      <dgm:t>
        <a:bodyPr/>
        <a:lstStyle/>
        <a:p>
          <a:endParaRPr lang="uk-UA"/>
        </a:p>
      </dgm:t>
    </dgm:pt>
    <dgm:pt modelId="{712C7314-F54D-45BD-BB2D-1A08407CFC92}" type="pres">
      <dgm:prSet presAssocID="{5708216F-E745-49EE-942C-BC319E9432AE}" presName="hierChild4" presStyleCnt="0"/>
      <dgm:spPr/>
    </dgm:pt>
    <dgm:pt modelId="{677C127B-D027-4C93-AD15-49F2654763C9}" type="pres">
      <dgm:prSet presAssocID="{5708216F-E745-49EE-942C-BC319E9432AE}" presName="hierChild5" presStyleCnt="0"/>
      <dgm:spPr/>
    </dgm:pt>
    <dgm:pt modelId="{B37E9226-A558-4F1A-8FE6-6546E52A075A}" type="pres">
      <dgm:prSet presAssocID="{428948D1-CCDC-4048-8849-2078D1EC52DB}" presName="Name37" presStyleLbl="parChTrans1D2" presStyleIdx="2" presStyleCnt="3"/>
      <dgm:spPr/>
      <dgm:t>
        <a:bodyPr/>
        <a:lstStyle/>
        <a:p>
          <a:endParaRPr lang="uk-UA"/>
        </a:p>
      </dgm:t>
    </dgm:pt>
    <dgm:pt modelId="{D267D3D0-81AA-4DC4-8F1F-8821B80616D4}" type="pres">
      <dgm:prSet presAssocID="{51EB7DA6-5744-4974-9046-C582B2F445B3}" presName="hierRoot2" presStyleCnt="0">
        <dgm:presLayoutVars>
          <dgm:hierBranch val="init"/>
        </dgm:presLayoutVars>
      </dgm:prSet>
      <dgm:spPr/>
    </dgm:pt>
    <dgm:pt modelId="{BA3C768A-A940-487F-B113-CC123BD8AEFC}" type="pres">
      <dgm:prSet presAssocID="{51EB7DA6-5744-4974-9046-C582B2F445B3}" presName="rootComposite" presStyleCnt="0"/>
      <dgm:spPr/>
    </dgm:pt>
    <dgm:pt modelId="{9A535D63-1A76-4BCF-8F75-A952CD4F0D55}" type="pres">
      <dgm:prSet presAssocID="{51EB7DA6-5744-4974-9046-C582B2F445B3}" presName="rootText" presStyleLbl="node2" presStyleIdx="2" presStyleCnt="3" custScaleY="588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273655C-2F93-43AD-A8A0-7E84B7E5294E}" type="pres">
      <dgm:prSet presAssocID="{51EB7DA6-5744-4974-9046-C582B2F445B3}" presName="rootConnector" presStyleLbl="node2" presStyleIdx="2" presStyleCnt="3"/>
      <dgm:spPr/>
      <dgm:t>
        <a:bodyPr/>
        <a:lstStyle/>
        <a:p>
          <a:endParaRPr lang="uk-UA"/>
        </a:p>
      </dgm:t>
    </dgm:pt>
    <dgm:pt modelId="{FD0940CD-6254-46C7-A158-0292C6737014}" type="pres">
      <dgm:prSet presAssocID="{51EB7DA6-5744-4974-9046-C582B2F445B3}" presName="hierChild4" presStyleCnt="0"/>
      <dgm:spPr/>
    </dgm:pt>
    <dgm:pt modelId="{6D126571-948A-464D-A971-A1328A2F9ADC}" type="pres">
      <dgm:prSet presAssocID="{51EB7DA6-5744-4974-9046-C582B2F445B3}" presName="hierChild5" presStyleCnt="0"/>
      <dgm:spPr/>
    </dgm:pt>
    <dgm:pt modelId="{F4C4B495-A43B-4195-B83F-09D8E0A1CF70}" type="pres">
      <dgm:prSet presAssocID="{0551C818-2E99-4707-A973-B9A152677D90}" presName="hierChild3" presStyleCnt="0"/>
      <dgm:spPr/>
    </dgm:pt>
  </dgm:ptLst>
  <dgm:cxnLst>
    <dgm:cxn modelId="{A1A51CB6-5D94-4C22-B618-F4D743785F0F}" type="presOf" srcId="{BCA3D5F4-9B17-446D-8C54-7E6F1D6D3E28}" destId="{14323E37-2852-4D5C-8DDB-623F9F217BED}" srcOrd="0" destOrd="0" presId="urn:microsoft.com/office/officeart/2005/8/layout/orgChart1"/>
    <dgm:cxn modelId="{B1482662-256A-4F4E-B7FE-C46D1443F10C}" type="presOf" srcId="{0551C818-2E99-4707-A973-B9A152677D90}" destId="{BC64D42D-4CF7-47EE-AB7E-340C2AA21CA9}" srcOrd="1" destOrd="0" presId="urn:microsoft.com/office/officeart/2005/8/layout/orgChart1"/>
    <dgm:cxn modelId="{880FA521-D957-4755-B0B6-BE77A1B1CBBD}" type="presOf" srcId="{51EB7DA6-5744-4974-9046-C582B2F445B3}" destId="{4273655C-2F93-43AD-A8A0-7E84B7E5294E}" srcOrd="1" destOrd="0" presId="urn:microsoft.com/office/officeart/2005/8/layout/orgChart1"/>
    <dgm:cxn modelId="{42565242-56FC-4A41-8B52-F06B19278D89}" srcId="{0551C818-2E99-4707-A973-B9A152677D90}" destId="{5708216F-E745-49EE-942C-BC319E9432AE}" srcOrd="1" destOrd="0" parTransId="{BCA3D5F4-9B17-446D-8C54-7E6F1D6D3E28}" sibTransId="{558FFD93-3E61-4EB0-A58D-324E93BEF952}"/>
    <dgm:cxn modelId="{28F605E1-2651-47F6-A5AE-4CF1D9148D42}" type="presOf" srcId="{5708216F-E745-49EE-942C-BC319E9432AE}" destId="{B8B860CF-5AB2-4918-A48A-F9913A72C8C7}" srcOrd="0" destOrd="0" presId="urn:microsoft.com/office/officeart/2005/8/layout/orgChart1"/>
    <dgm:cxn modelId="{A2104CE9-8BB0-4D50-B972-DCC3B22E3D1C}" type="presOf" srcId="{0551C818-2E99-4707-A973-B9A152677D90}" destId="{1B8FEE9E-F9F1-42E7-B5CE-A24D39859755}" srcOrd="0" destOrd="0" presId="urn:microsoft.com/office/officeart/2005/8/layout/orgChart1"/>
    <dgm:cxn modelId="{385F6DB5-F48F-4486-80AF-9747D669C014}" type="presOf" srcId="{84D4DE95-9B58-4FDE-A7B9-8D50D8A7AB17}" destId="{0144E472-01F5-4B35-8CF4-5B7DF4FFAF25}" srcOrd="0" destOrd="0" presId="urn:microsoft.com/office/officeart/2005/8/layout/orgChart1"/>
    <dgm:cxn modelId="{1227797A-D6F6-4FE1-B40A-CAC18F5D62AC}" srcId="{0551C818-2E99-4707-A973-B9A152677D90}" destId="{65666201-9AF3-401B-828A-2CDEFE27A159}" srcOrd="0" destOrd="0" parTransId="{9CBA3530-FD34-4AD7-A7EC-698F3A04DAA0}" sibTransId="{3DFDF843-620E-4985-8E55-08837B05B702}"/>
    <dgm:cxn modelId="{D4EBD8FF-38D0-407C-A7CE-057840E135DF}" srcId="{0551C818-2E99-4707-A973-B9A152677D90}" destId="{51EB7DA6-5744-4974-9046-C582B2F445B3}" srcOrd="2" destOrd="0" parTransId="{428948D1-CCDC-4048-8849-2078D1EC52DB}" sibTransId="{E97E7BCB-2B12-41E0-87D0-FAF53857D443}"/>
    <dgm:cxn modelId="{BB488EC2-2894-4F8B-96D9-99B43E2C09A0}" type="presOf" srcId="{5708216F-E745-49EE-942C-BC319E9432AE}" destId="{6E4C8131-27B8-4142-AF80-D9BCE5DE4BEE}" srcOrd="1" destOrd="0" presId="urn:microsoft.com/office/officeart/2005/8/layout/orgChart1"/>
    <dgm:cxn modelId="{7488D61F-E94E-4E8E-A1BC-7EC0B6648F20}" srcId="{84D4DE95-9B58-4FDE-A7B9-8D50D8A7AB17}" destId="{0551C818-2E99-4707-A973-B9A152677D90}" srcOrd="0" destOrd="0" parTransId="{60D2744B-BC5D-45EE-B31B-3085660F71A6}" sibTransId="{9FB5F01D-F2B1-48B0-92F3-A48F7766AA49}"/>
    <dgm:cxn modelId="{80C0EA53-93CA-48E1-8E74-AF49D82E120E}" type="presOf" srcId="{428948D1-CCDC-4048-8849-2078D1EC52DB}" destId="{B37E9226-A558-4F1A-8FE6-6546E52A075A}" srcOrd="0" destOrd="0" presId="urn:microsoft.com/office/officeart/2005/8/layout/orgChart1"/>
    <dgm:cxn modelId="{99C08B5D-3ADD-49FF-8B3D-7FED093C9DB8}" type="presOf" srcId="{65666201-9AF3-401B-828A-2CDEFE27A159}" destId="{3C2BA6DD-DE43-4307-85B0-F5059257F6DA}" srcOrd="0" destOrd="0" presId="urn:microsoft.com/office/officeart/2005/8/layout/orgChart1"/>
    <dgm:cxn modelId="{7589BE0E-245D-4221-BBBD-56A54836CBDB}" type="presOf" srcId="{9CBA3530-FD34-4AD7-A7EC-698F3A04DAA0}" destId="{6FA01FA6-3424-4249-8D2F-C6FAE419481D}" srcOrd="0" destOrd="0" presId="urn:microsoft.com/office/officeart/2005/8/layout/orgChart1"/>
    <dgm:cxn modelId="{91156F9D-1CD0-4E85-B6EC-AD71D0634EBC}" type="presOf" srcId="{65666201-9AF3-401B-828A-2CDEFE27A159}" destId="{781D05E7-D0AE-4546-A30C-33C2FF9003B9}" srcOrd="1" destOrd="0" presId="urn:microsoft.com/office/officeart/2005/8/layout/orgChart1"/>
    <dgm:cxn modelId="{9D91A384-A284-426D-B706-BB939C4C3D25}" type="presOf" srcId="{51EB7DA6-5744-4974-9046-C582B2F445B3}" destId="{9A535D63-1A76-4BCF-8F75-A952CD4F0D55}" srcOrd="0" destOrd="0" presId="urn:microsoft.com/office/officeart/2005/8/layout/orgChart1"/>
    <dgm:cxn modelId="{F44F27FE-AB0A-42E5-A99B-94118863C356}" type="presParOf" srcId="{0144E472-01F5-4B35-8CF4-5B7DF4FFAF25}" destId="{EC9BAD59-A65F-4CE8-8963-904FE907F063}" srcOrd="0" destOrd="0" presId="urn:microsoft.com/office/officeart/2005/8/layout/orgChart1"/>
    <dgm:cxn modelId="{8B6D1EA3-A4AB-4A11-8665-B7D9C12CE4B4}" type="presParOf" srcId="{EC9BAD59-A65F-4CE8-8963-904FE907F063}" destId="{CDBAE6F7-72F0-4188-9A5F-F3069367CCCA}" srcOrd="0" destOrd="0" presId="urn:microsoft.com/office/officeart/2005/8/layout/orgChart1"/>
    <dgm:cxn modelId="{C6AF9E55-534A-42E0-A4CC-797C1768BF42}" type="presParOf" srcId="{CDBAE6F7-72F0-4188-9A5F-F3069367CCCA}" destId="{1B8FEE9E-F9F1-42E7-B5CE-A24D39859755}" srcOrd="0" destOrd="0" presId="urn:microsoft.com/office/officeart/2005/8/layout/orgChart1"/>
    <dgm:cxn modelId="{A35734FD-E80F-4B32-A6DE-6B3A2A08DF0E}" type="presParOf" srcId="{CDBAE6F7-72F0-4188-9A5F-F3069367CCCA}" destId="{BC64D42D-4CF7-47EE-AB7E-340C2AA21CA9}" srcOrd="1" destOrd="0" presId="urn:microsoft.com/office/officeart/2005/8/layout/orgChart1"/>
    <dgm:cxn modelId="{39151FC3-F9BB-4819-8F3C-C8D3F5E54188}" type="presParOf" srcId="{EC9BAD59-A65F-4CE8-8963-904FE907F063}" destId="{FAFECBAF-9085-4DD0-BCC5-27FADFEC3D0B}" srcOrd="1" destOrd="0" presId="urn:microsoft.com/office/officeart/2005/8/layout/orgChart1"/>
    <dgm:cxn modelId="{A0B6594A-6106-491D-9C6D-3846915AE91F}" type="presParOf" srcId="{FAFECBAF-9085-4DD0-BCC5-27FADFEC3D0B}" destId="{6FA01FA6-3424-4249-8D2F-C6FAE419481D}" srcOrd="0" destOrd="0" presId="urn:microsoft.com/office/officeart/2005/8/layout/orgChart1"/>
    <dgm:cxn modelId="{F6367F64-6509-40C8-8161-77967C18CA98}" type="presParOf" srcId="{FAFECBAF-9085-4DD0-BCC5-27FADFEC3D0B}" destId="{BEF349AA-BBE5-41BF-AA9B-A110E76B2E01}" srcOrd="1" destOrd="0" presId="urn:microsoft.com/office/officeart/2005/8/layout/orgChart1"/>
    <dgm:cxn modelId="{657412CF-9A77-4EF4-A779-BDF3E6068019}" type="presParOf" srcId="{BEF349AA-BBE5-41BF-AA9B-A110E76B2E01}" destId="{FA300181-B3FC-4183-8623-9D98789DE13F}" srcOrd="0" destOrd="0" presId="urn:microsoft.com/office/officeart/2005/8/layout/orgChart1"/>
    <dgm:cxn modelId="{B77F43B3-2649-4823-A640-FB24203CBD5A}" type="presParOf" srcId="{FA300181-B3FC-4183-8623-9D98789DE13F}" destId="{3C2BA6DD-DE43-4307-85B0-F5059257F6DA}" srcOrd="0" destOrd="0" presId="urn:microsoft.com/office/officeart/2005/8/layout/orgChart1"/>
    <dgm:cxn modelId="{9CA47AB2-4CD2-48A9-BF1D-A903A53AA81D}" type="presParOf" srcId="{FA300181-B3FC-4183-8623-9D98789DE13F}" destId="{781D05E7-D0AE-4546-A30C-33C2FF9003B9}" srcOrd="1" destOrd="0" presId="urn:microsoft.com/office/officeart/2005/8/layout/orgChart1"/>
    <dgm:cxn modelId="{97A5A04E-BF1B-461B-BE2D-4BB1C578A751}" type="presParOf" srcId="{BEF349AA-BBE5-41BF-AA9B-A110E76B2E01}" destId="{67BA081D-6504-4C3F-8C41-8780131C5E85}" srcOrd="1" destOrd="0" presId="urn:microsoft.com/office/officeart/2005/8/layout/orgChart1"/>
    <dgm:cxn modelId="{2F838CFB-146C-46DB-AE53-AC95DB1B3DB2}" type="presParOf" srcId="{BEF349AA-BBE5-41BF-AA9B-A110E76B2E01}" destId="{CB5F662A-312B-4A3F-B960-553DB94AC746}" srcOrd="2" destOrd="0" presId="urn:microsoft.com/office/officeart/2005/8/layout/orgChart1"/>
    <dgm:cxn modelId="{F3F7CC25-C341-4F66-BDE8-74516F0B5028}" type="presParOf" srcId="{FAFECBAF-9085-4DD0-BCC5-27FADFEC3D0B}" destId="{14323E37-2852-4D5C-8DDB-623F9F217BED}" srcOrd="2" destOrd="0" presId="urn:microsoft.com/office/officeart/2005/8/layout/orgChart1"/>
    <dgm:cxn modelId="{F13FF545-8B4E-4541-A895-C18191AD617E}" type="presParOf" srcId="{FAFECBAF-9085-4DD0-BCC5-27FADFEC3D0B}" destId="{2DC025EE-77F7-44A6-8B3E-5D51740EA2FA}" srcOrd="3" destOrd="0" presId="urn:microsoft.com/office/officeart/2005/8/layout/orgChart1"/>
    <dgm:cxn modelId="{22070EF1-3EDF-4A2A-9B7C-512922696E37}" type="presParOf" srcId="{2DC025EE-77F7-44A6-8B3E-5D51740EA2FA}" destId="{CEF2576E-3A5D-4C18-9EC3-C27FE60F6F7A}" srcOrd="0" destOrd="0" presId="urn:microsoft.com/office/officeart/2005/8/layout/orgChart1"/>
    <dgm:cxn modelId="{6B2F5971-76D4-4331-8B9D-5B081D152803}" type="presParOf" srcId="{CEF2576E-3A5D-4C18-9EC3-C27FE60F6F7A}" destId="{B8B860CF-5AB2-4918-A48A-F9913A72C8C7}" srcOrd="0" destOrd="0" presId="urn:microsoft.com/office/officeart/2005/8/layout/orgChart1"/>
    <dgm:cxn modelId="{33ADFDA3-1B80-49BB-9725-EEFB67A9FF52}" type="presParOf" srcId="{CEF2576E-3A5D-4C18-9EC3-C27FE60F6F7A}" destId="{6E4C8131-27B8-4142-AF80-D9BCE5DE4BEE}" srcOrd="1" destOrd="0" presId="urn:microsoft.com/office/officeart/2005/8/layout/orgChart1"/>
    <dgm:cxn modelId="{9CE9D755-0319-4A84-A44C-531A24B8D8A2}" type="presParOf" srcId="{2DC025EE-77F7-44A6-8B3E-5D51740EA2FA}" destId="{712C7314-F54D-45BD-BB2D-1A08407CFC92}" srcOrd="1" destOrd="0" presId="urn:microsoft.com/office/officeart/2005/8/layout/orgChart1"/>
    <dgm:cxn modelId="{F11D24C9-9AA0-4CCD-A095-274957982FD2}" type="presParOf" srcId="{2DC025EE-77F7-44A6-8B3E-5D51740EA2FA}" destId="{677C127B-D027-4C93-AD15-49F2654763C9}" srcOrd="2" destOrd="0" presId="urn:microsoft.com/office/officeart/2005/8/layout/orgChart1"/>
    <dgm:cxn modelId="{31DC2768-4187-42D7-BB2E-B36611B73C88}" type="presParOf" srcId="{FAFECBAF-9085-4DD0-BCC5-27FADFEC3D0B}" destId="{B37E9226-A558-4F1A-8FE6-6546E52A075A}" srcOrd="4" destOrd="0" presId="urn:microsoft.com/office/officeart/2005/8/layout/orgChart1"/>
    <dgm:cxn modelId="{4F615BBC-67CB-4F05-B008-7FF41AB7F1C8}" type="presParOf" srcId="{FAFECBAF-9085-4DD0-BCC5-27FADFEC3D0B}" destId="{D267D3D0-81AA-4DC4-8F1F-8821B80616D4}" srcOrd="5" destOrd="0" presId="urn:microsoft.com/office/officeart/2005/8/layout/orgChart1"/>
    <dgm:cxn modelId="{A1DD44C4-9F34-4363-8BE2-91E6B7A7C75C}" type="presParOf" srcId="{D267D3D0-81AA-4DC4-8F1F-8821B80616D4}" destId="{BA3C768A-A940-487F-B113-CC123BD8AEFC}" srcOrd="0" destOrd="0" presId="urn:microsoft.com/office/officeart/2005/8/layout/orgChart1"/>
    <dgm:cxn modelId="{E5C26884-F307-4B62-AD26-A99BF4E2D067}" type="presParOf" srcId="{BA3C768A-A940-487F-B113-CC123BD8AEFC}" destId="{9A535D63-1A76-4BCF-8F75-A952CD4F0D55}" srcOrd="0" destOrd="0" presId="urn:microsoft.com/office/officeart/2005/8/layout/orgChart1"/>
    <dgm:cxn modelId="{95C66041-D75F-4119-BBF1-EF16EFD94933}" type="presParOf" srcId="{BA3C768A-A940-487F-B113-CC123BD8AEFC}" destId="{4273655C-2F93-43AD-A8A0-7E84B7E5294E}" srcOrd="1" destOrd="0" presId="urn:microsoft.com/office/officeart/2005/8/layout/orgChart1"/>
    <dgm:cxn modelId="{910289CF-853D-48F6-9984-F9B076178038}" type="presParOf" srcId="{D267D3D0-81AA-4DC4-8F1F-8821B80616D4}" destId="{FD0940CD-6254-46C7-A158-0292C6737014}" srcOrd="1" destOrd="0" presId="urn:microsoft.com/office/officeart/2005/8/layout/orgChart1"/>
    <dgm:cxn modelId="{640C2315-EFC3-4AEC-9037-701A4BAEA1CE}" type="presParOf" srcId="{D267D3D0-81AA-4DC4-8F1F-8821B80616D4}" destId="{6D126571-948A-464D-A971-A1328A2F9ADC}" srcOrd="2" destOrd="0" presId="urn:microsoft.com/office/officeart/2005/8/layout/orgChart1"/>
    <dgm:cxn modelId="{CE8365CF-8950-48D6-B03D-677E4EF5B2CF}" type="presParOf" srcId="{EC9BAD59-A65F-4CE8-8963-904FE907F063}" destId="{F4C4B495-A43B-4195-B83F-09D8E0A1CF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FDE4-DBB7-47CC-A14C-EAA2EF790B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C700EF-6B43-4C07-A498-DC678F92873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Лускаті</a:t>
          </a:r>
          <a:r>
            <a:rPr lang="uk-UA" sz="3900" dirty="0" smtClean="0"/>
            <a:t> </a:t>
          </a:r>
          <a:endParaRPr lang="uk-UA" sz="3900" dirty="0"/>
        </a:p>
      </dgm:t>
    </dgm:pt>
    <dgm:pt modelId="{7A071545-8FA9-493A-A714-5F64BAEEDB28}" type="parTrans" cxnId="{93646B3D-C265-40A8-B23A-20E67E6A7CB2}">
      <dgm:prSet/>
      <dgm:spPr/>
      <dgm:t>
        <a:bodyPr/>
        <a:lstStyle/>
        <a:p>
          <a:endParaRPr lang="uk-UA"/>
        </a:p>
      </dgm:t>
    </dgm:pt>
    <dgm:pt modelId="{DA124060-F747-421A-9B6D-665A9C2CAC47}" type="sibTrans" cxnId="{93646B3D-C265-40A8-B23A-20E67E6A7CB2}">
      <dgm:prSet/>
      <dgm:spPr/>
      <dgm:t>
        <a:bodyPr/>
        <a:lstStyle/>
        <a:p>
          <a:endParaRPr lang="uk-UA"/>
        </a:p>
      </dgm:t>
    </dgm:pt>
    <dgm:pt modelId="{4011EFA2-93A5-474E-A28A-A8C2D3D99D3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ящірки</a:t>
          </a:r>
          <a:endParaRPr lang="uk-UA" sz="2400" dirty="0"/>
        </a:p>
      </dgm:t>
    </dgm:pt>
    <dgm:pt modelId="{9DCDE903-2DCE-4FA6-9E9F-05AF3F0AA340}" type="parTrans" cxnId="{34CE7E3D-E931-4F2E-AA0E-5F29F9D486B7}">
      <dgm:prSet/>
      <dgm:spPr/>
      <dgm:t>
        <a:bodyPr/>
        <a:lstStyle/>
        <a:p>
          <a:endParaRPr lang="uk-UA" dirty="0"/>
        </a:p>
      </dgm:t>
    </dgm:pt>
    <dgm:pt modelId="{1387F378-0305-4552-82FB-4B212102C1BB}" type="sibTrans" cxnId="{34CE7E3D-E931-4F2E-AA0E-5F29F9D486B7}">
      <dgm:prSet/>
      <dgm:spPr/>
      <dgm:t>
        <a:bodyPr/>
        <a:lstStyle/>
        <a:p>
          <a:endParaRPr lang="uk-UA"/>
        </a:p>
      </dgm:t>
    </dgm:pt>
    <dgm:pt modelId="{C1E427AD-04BD-4F56-B7B6-7E91940C071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гекони</a:t>
          </a:r>
          <a:endParaRPr lang="uk-UA" sz="2400" dirty="0"/>
        </a:p>
      </dgm:t>
    </dgm:pt>
    <dgm:pt modelId="{6C0E4DD7-1485-42A7-8592-A0CFA09D7FEB}" type="parTrans" cxnId="{051266F2-6FF3-4374-823C-EE7A8BEA3E35}">
      <dgm:prSet/>
      <dgm:spPr/>
      <dgm:t>
        <a:bodyPr/>
        <a:lstStyle/>
        <a:p>
          <a:endParaRPr lang="uk-UA" dirty="0"/>
        </a:p>
      </dgm:t>
    </dgm:pt>
    <dgm:pt modelId="{E5988527-8B1A-420D-A505-44780718E7F7}" type="sibTrans" cxnId="{051266F2-6FF3-4374-823C-EE7A8BEA3E35}">
      <dgm:prSet/>
      <dgm:spPr/>
      <dgm:t>
        <a:bodyPr/>
        <a:lstStyle/>
        <a:p>
          <a:endParaRPr lang="uk-UA"/>
        </a:p>
      </dgm:t>
    </dgm:pt>
    <dgm:pt modelId="{5B39E053-56E1-4C0C-9EC6-CB1740C9F0E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dirty="0" smtClean="0"/>
            <a:t>змії</a:t>
          </a:r>
          <a:endParaRPr lang="uk-UA" sz="2400" dirty="0"/>
        </a:p>
      </dgm:t>
    </dgm:pt>
    <dgm:pt modelId="{0EA6E694-EEDB-4C99-9E12-BB6FAD1263AD}" type="parTrans" cxnId="{87B80BA7-E21E-4528-9E59-9120C4183CE7}">
      <dgm:prSet/>
      <dgm:spPr/>
      <dgm:t>
        <a:bodyPr/>
        <a:lstStyle/>
        <a:p>
          <a:endParaRPr lang="uk-UA" dirty="0"/>
        </a:p>
      </dgm:t>
    </dgm:pt>
    <dgm:pt modelId="{7C77EC66-9D62-431F-94E8-E62619DEB647}" type="sibTrans" cxnId="{87B80BA7-E21E-4528-9E59-9120C4183CE7}">
      <dgm:prSet/>
      <dgm:spPr/>
      <dgm:t>
        <a:bodyPr/>
        <a:lstStyle/>
        <a:p>
          <a:endParaRPr lang="uk-UA"/>
        </a:p>
      </dgm:t>
    </dgm:pt>
    <dgm:pt modelId="{D67276C8-6457-4AD7-BB55-8E6465FAD7AD}" type="pres">
      <dgm:prSet presAssocID="{9655FDE4-DBB7-47CC-A14C-EAA2EF790B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1EE8AD4-94C8-445D-92F2-3260319AE342}" type="pres">
      <dgm:prSet presAssocID="{74C700EF-6B43-4C07-A498-DC678F928731}" presName="hierRoot1" presStyleCnt="0">
        <dgm:presLayoutVars>
          <dgm:hierBranch val="init"/>
        </dgm:presLayoutVars>
      </dgm:prSet>
      <dgm:spPr/>
    </dgm:pt>
    <dgm:pt modelId="{CEA3EEE3-7B84-40A1-9F79-2AFF8EFF3247}" type="pres">
      <dgm:prSet presAssocID="{74C700EF-6B43-4C07-A498-DC678F928731}" presName="rootComposite1" presStyleCnt="0"/>
      <dgm:spPr/>
    </dgm:pt>
    <dgm:pt modelId="{709BC6D8-82EE-4CE3-9BB9-54190D553843}" type="pres">
      <dgm:prSet presAssocID="{74C700EF-6B43-4C07-A498-DC678F928731}" presName="rootText1" presStyleLbl="node0" presStyleIdx="0" presStyleCnt="1" custScaleX="94393" custScaleY="5008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5402605-AE0E-4BBD-BACB-BD0247551D12}" type="pres">
      <dgm:prSet presAssocID="{74C700EF-6B43-4C07-A498-DC678F928731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EF8CCC7-E358-486D-8A82-BD01896AB476}" type="pres">
      <dgm:prSet presAssocID="{74C700EF-6B43-4C07-A498-DC678F928731}" presName="hierChild2" presStyleCnt="0"/>
      <dgm:spPr/>
    </dgm:pt>
    <dgm:pt modelId="{E3C35EA7-F7DE-41F6-9C64-2EEE54F95DF0}" type="pres">
      <dgm:prSet presAssocID="{9DCDE903-2DCE-4FA6-9E9F-05AF3F0AA340}" presName="Name37" presStyleLbl="parChTrans1D2" presStyleIdx="0" presStyleCnt="3"/>
      <dgm:spPr/>
      <dgm:t>
        <a:bodyPr/>
        <a:lstStyle/>
        <a:p>
          <a:endParaRPr lang="uk-UA"/>
        </a:p>
      </dgm:t>
    </dgm:pt>
    <dgm:pt modelId="{3E1F921C-F642-40BD-8C00-1065BA906EA1}" type="pres">
      <dgm:prSet presAssocID="{4011EFA2-93A5-474E-A28A-A8C2D3D99D31}" presName="hierRoot2" presStyleCnt="0">
        <dgm:presLayoutVars>
          <dgm:hierBranch val="init"/>
        </dgm:presLayoutVars>
      </dgm:prSet>
      <dgm:spPr/>
    </dgm:pt>
    <dgm:pt modelId="{828F333F-C1C9-4ACE-878E-A26978DA4133}" type="pres">
      <dgm:prSet presAssocID="{4011EFA2-93A5-474E-A28A-A8C2D3D99D31}" presName="rootComposite" presStyleCnt="0"/>
      <dgm:spPr/>
    </dgm:pt>
    <dgm:pt modelId="{308AE396-303E-4EA7-833B-54A2B6547763}" type="pres">
      <dgm:prSet presAssocID="{4011EFA2-93A5-474E-A28A-A8C2D3D99D31}" presName="rootText" presStyleLbl="node2" presStyleIdx="0" presStyleCnt="3" custScaleY="52283" custLinFactNeighborX="-23" custLinFactNeighborY="24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DDC1E68-0726-4566-BFE1-D64152FD95D6}" type="pres">
      <dgm:prSet presAssocID="{4011EFA2-93A5-474E-A28A-A8C2D3D99D31}" presName="rootConnector" presStyleLbl="node2" presStyleIdx="0" presStyleCnt="3"/>
      <dgm:spPr/>
      <dgm:t>
        <a:bodyPr/>
        <a:lstStyle/>
        <a:p>
          <a:endParaRPr lang="uk-UA"/>
        </a:p>
      </dgm:t>
    </dgm:pt>
    <dgm:pt modelId="{9906EBFF-536C-4353-99C0-6E66555184C1}" type="pres">
      <dgm:prSet presAssocID="{4011EFA2-93A5-474E-A28A-A8C2D3D99D31}" presName="hierChild4" presStyleCnt="0"/>
      <dgm:spPr/>
    </dgm:pt>
    <dgm:pt modelId="{EFE1C54D-57AD-4938-A7C9-FE395D24B6E2}" type="pres">
      <dgm:prSet presAssocID="{4011EFA2-93A5-474E-A28A-A8C2D3D99D31}" presName="hierChild5" presStyleCnt="0"/>
      <dgm:spPr/>
    </dgm:pt>
    <dgm:pt modelId="{D8E0F7A6-AC84-49CF-85FC-28C5B49F3D1A}" type="pres">
      <dgm:prSet presAssocID="{6C0E4DD7-1485-42A7-8592-A0CFA09D7FEB}" presName="Name37" presStyleLbl="parChTrans1D2" presStyleIdx="1" presStyleCnt="3"/>
      <dgm:spPr/>
      <dgm:t>
        <a:bodyPr/>
        <a:lstStyle/>
        <a:p>
          <a:endParaRPr lang="uk-UA"/>
        </a:p>
      </dgm:t>
    </dgm:pt>
    <dgm:pt modelId="{B4B8E269-7B12-42D5-B59D-060885128FBE}" type="pres">
      <dgm:prSet presAssocID="{C1E427AD-04BD-4F56-B7B6-7E91940C071C}" presName="hierRoot2" presStyleCnt="0">
        <dgm:presLayoutVars>
          <dgm:hierBranch val="init"/>
        </dgm:presLayoutVars>
      </dgm:prSet>
      <dgm:spPr/>
    </dgm:pt>
    <dgm:pt modelId="{1630F556-A23F-498B-98F3-8FFE090A034B}" type="pres">
      <dgm:prSet presAssocID="{C1E427AD-04BD-4F56-B7B6-7E91940C071C}" presName="rootComposite" presStyleCnt="0"/>
      <dgm:spPr/>
    </dgm:pt>
    <dgm:pt modelId="{E78AAE1D-5F1C-4A33-AD62-24C201D9F1EC}" type="pres">
      <dgm:prSet presAssocID="{C1E427AD-04BD-4F56-B7B6-7E91940C071C}" presName="rootText" presStyleLbl="node2" presStyleIdx="1" presStyleCnt="3" custScaleY="52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59BA2B-BFD8-4F06-B92F-8AEF9405AD25}" type="pres">
      <dgm:prSet presAssocID="{C1E427AD-04BD-4F56-B7B6-7E91940C071C}" presName="rootConnector" presStyleLbl="node2" presStyleIdx="1" presStyleCnt="3"/>
      <dgm:spPr/>
      <dgm:t>
        <a:bodyPr/>
        <a:lstStyle/>
        <a:p>
          <a:endParaRPr lang="uk-UA"/>
        </a:p>
      </dgm:t>
    </dgm:pt>
    <dgm:pt modelId="{C9F085C4-608D-4C3C-A66D-114F9D457AA4}" type="pres">
      <dgm:prSet presAssocID="{C1E427AD-04BD-4F56-B7B6-7E91940C071C}" presName="hierChild4" presStyleCnt="0"/>
      <dgm:spPr/>
    </dgm:pt>
    <dgm:pt modelId="{A62F0B91-C12D-4338-863E-A202EBC28C64}" type="pres">
      <dgm:prSet presAssocID="{C1E427AD-04BD-4F56-B7B6-7E91940C071C}" presName="hierChild5" presStyleCnt="0"/>
      <dgm:spPr/>
    </dgm:pt>
    <dgm:pt modelId="{347923B6-97F6-47E5-9E81-B173D912FA22}" type="pres">
      <dgm:prSet presAssocID="{0EA6E694-EEDB-4C99-9E12-BB6FAD1263AD}" presName="Name37" presStyleLbl="parChTrans1D2" presStyleIdx="2" presStyleCnt="3"/>
      <dgm:spPr/>
      <dgm:t>
        <a:bodyPr/>
        <a:lstStyle/>
        <a:p>
          <a:endParaRPr lang="uk-UA"/>
        </a:p>
      </dgm:t>
    </dgm:pt>
    <dgm:pt modelId="{334298AA-7628-4DFF-9C5F-B0714BBA8934}" type="pres">
      <dgm:prSet presAssocID="{5B39E053-56E1-4C0C-9EC6-CB1740C9F0E9}" presName="hierRoot2" presStyleCnt="0">
        <dgm:presLayoutVars>
          <dgm:hierBranch val="init"/>
        </dgm:presLayoutVars>
      </dgm:prSet>
      <dgm:spPr/>
    </dgm:pt>
    <dgm:pt modelId="{9DDA8647-B17D-4515-9B19-B5378BE2680D}" type="pres">
      <dgm:prSet presAssocID="{5B39E053-56E1-4C0C-9EC6-CB1740C9F0E9}" presName="rootComposite" presStyleCnt="0"/>
      <dgm:spPr/>
    </dgm:pt>
    <dgm:pt modelId="{3D348B69-E4D1-416C-B105-29B49F8CB284}" type="pres">
      <dgm:prSet presAssocID="{5B39E053-56E1-4C0C-9EC6-CB1740C9F0E9}" presName="rootText" presStyleLbl="node2" presStyleIdx="2" presStyleCnt="3" custScaleY="46757" custLinFactNeighborX="1044" custLinFactNeighborY="276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87F542-DE88-445F-BE71-72D11DF6EC63}" type="pres">
      <dgm:prSet presAssocID="{5B39E053-56E1-4C0C-9EC6-CB1740C9F0E9}" presName="rootConnector" presStyleLbl="node2" presStyleIdx="2" presStyleCnt="3"/>
      <dgm:spPr/>
      <dgm:t>
        <a:bodyPr/>
        <a:lstStyle/>
        <a:p>
          <a:endParaRPr lang="uk-UA"/>
        </a:p>
      </dgm:t>
    </dgm:pt>
    <dgm:pt modelId="{19BAAB5F-1956-415D-90B7-143BCF2EB42D}" type="pres">
      <dgm:prSet presAssocID="{5B39E053-56E1-4C0C-9EC6-CB1740C9F0E9}" presName="hierChild4" presStyleCnt="0"/>
      <dgm:spPr/>
    </dgm:pt>
    <dgm:pt modelId="{7599FF18-07FC-4646-B315-B489D7832300}" type="pres">
      <dgm:prSet presAssocID="{5B39E053-56E1-4C0C-9EC6-CB1740C9F0E9}" presName="hierChild5" presStyleCnt="0"/>
      <dgm:spPr/>
    </dgm:pt>
    <dgm:pt modelId="{D905F255-15E1-4879-A975-AD4F017DEE73}" type="pres">
      <dgm:prSet presAssocID="{74C700EF-6B43-4C07-A498-DC678F928731}" presName="hierChild3" presStyleCnt="0"/>
      <dgm:spPr/>
    </dgm:pt>
  </dgm:ptLst>
  <dgm:cxnLst>
    <dgm:cxn modelId="{A93EA8B3-2A03-4E7F-B73B-AD8C2D0973C7}" type="presOf" srcId="{74C700EF-6B43-4C07-A498-DC678F928731}" destId="{709BC6D8-82EE-4CE3-9BB9-54190D553843}" srcOrd="0" destOrd="0" presId="urn:microsoft.com/office/officeart/2005/8/layout/orgChart1"/>
    <dgm:cxn modelId="{BA97AE76-3A75-4F5D-8944-B7D91533F67B}" type="presOf" srcId="{5B39E053-56E1-4C0C-9EC6-CB1740C9F0E9}" destId="{2887F542-DE88-445F-BE71-72D11DF6EC63}" srcOrd="1" destOrd="0" presId="urn:microsoft.com/office/officeart/2005/8/layout/orgChart1"/>
    <dgm:cxn modelId="{34CE7E3D-E931-4F2E-AA0E-5F29F9D486B7}" srcId="{74C700EF-6B43-4C07-A498-DC678F928731}" destId="{4011EFA2-93A5-474E-A28A-A8C2D3D99D31}" srcOrd="0" destOrd="0" parTransId="{9DCDE903-2DCE-4FA6-9E9F-05AF3F0AA340}" sibTransId="{1387F378-0305-4552-82FB-4B212102C1BB}"/>
    <dgm:cxn modelId="{80FFC09C-721E-4034-929A-F63CAEB6ECEB}" type="presOf" srcId="{4011EFA2-93A5-474E-A28A-A8C2D3D99D31}" destId="{FDDC1E68-0726-4566-BFE1-D64152FD95D6}" srcOrd="1" destOrd="0" presId="urn:microsoft.com/office/officeart/2005/8/layout/orgChart1"/>
    <dgm:cxn modelId="{695685CC-0B5E-455D-B756-B277C0F92839}" type="presOf" srcId="{4011EFA2-93A5-474E-A28A-A8C2D3D99D31}" destId="{308AE396-303E-4EA7-833B-54A2B6547763}" srcOrd="0" destOrd="0" presId="urn:microsoft.com/office/officeart/2005/8/layout/orgChart1"/>
    <dgm:cxn modelId="{1D3F0EEC-5366-46D0-814E-8A237CE0BBD1}" type="presOf" srcId="{74C700EF-6B43-4C07-A498-DC678F928731}" destId="{15402605-AE0E-4BBD-BACB-BD0247551D12}" srcOrd="1" destOrd="0" presId="urn:microsoft.com/office/officeart/2005/8/layout/orgChart1"/>
    <dgm:cxn modelId="{87B80BA7-E21E-4528-9E59-9120C4183CE7}" srcId="{74C700EF-6B43-4C07-A498-DC678F928731}" destId="{5B39E053-56E1-4C0C-9EC6-CB1740C9F0E9}" srcOrd="2" destOrd="0" parTransId="{0EA6E694-EEDB-4C99-9E12-BB6FAD1263AD}" sibTransId="{7C77EC66-9D62-431F-94E8-E62619DEB647}"/>
    <dgm:cxn modelId="{BF788A99-FAE4-41E6-887A-C21146C3E004}" type="presOf" srcId="{5B39E053-56E1-4C0C-9EC6-CB1740C9F0E9}" destId="{3D348B69-E4D1-416C-B105-29B49F8CB284}" srcOrd="0" destOrd="0" presId="urn:microsoft.com/office/officeart/2005/8/layout/orgChart1"/>
    <dgm:cxn modelId="{B317DD0A-D7C3-48CC-8CE8-0DBD5C18E9D6}" type="presOf" srcId="{9DCDE903-2DCE-4FA6-9E9F-05AF3F0AA340}" destId="{E3C35EA7-F7DE-41F6-9C64-2EEE54F95DF0}" srcOrd="0" destOrd="0" presId="urn:microsoft.com/office/officeart/2005/8/layout/orgChart1"/>
    <dgm:cxn modelId="{E280030A-6FA3-4196-BC4B-DAF96DAD8A1D}" type="presOf" srcId="{9655FDE4-DBB7-47CC-A14C-EAA2EF790B4D}" destId="{D67276C8-6457-4AD7-BB55-8E6465FAD7AD}" srcOrd="0" destOrd="0" presId="urn:microsoft.com/office/officeart/2005/8/layout/orgChart1"/>
    <dgm:cxn modelId="{A6269616-8F4F-40EB-B5A7-2975199FBE23}" type="presOf" srcId="{6C0E4DD7-1485-42A7-8592-A0CFA09D7FEB}" destId="{D8E0F7A6-AC84-49CF-85FC-28C5B49F3D1A}" srcOrd="0" destOrd="0" presId="urn:microsoft.com/office/officeart/2005/8/layout/orgChart1"/>
    <dgm:cxn modelId="{98CD6C1F-3750-4BE9-AF89-DF8115D8AA44}" type="presOf" srcId="{C1E427AD-04BD-4F56-B7B6-7E91940C071C}" destId="{1659BA2B-BFD8-4F06-B92F-8AEF9405AD25}" srcOrd="1" destOrd="0" presId="urn:microsoft.com/office/officeart/2005/8/layout/orgChart1"/>
    <dgm:cxn modelId="{93646B3D-C265-40A8-B23A-20E67E6A7CB2}" srcId="{9655FDE4-DBB7-47CC-A14C-EAA2EF790B4D}" destId="{74C700EF-6B43-4C07-A498-DC678F928731}" srcOrd="0" destOrd="0" parTransId="{7A071545-8FA9-493A-A714-5F64BAEEDB28}" sibTransId="{DA124060-F747-421A-9B6D-665A9C2CAC47}"/>
    <dgm:cxn modelId="{59E80BE9-0450-4F9C-B959-D6780C7A936D}" type="presOf" srcId="{0EA6E694-EEDB-4C99-9E12-BB6FAD1263AD}" destId="{347923B6-97F6-47E5-9E81-B173D912FA22}" srcOrd="0" destOrd="0" presId="urn:microsoft.com/office/officeart/2005/8/layout/orgChart1"/>
    <dgm:cxn modelId="{491AC4BE-1EEF-44F3-800C-E87C54C4026D}" type="presOf" srcId="{C1E427AD-04BD-4F56-B7B6-7E91940C071C}" destId="{E78AAE1D-5F1C-4A33-AD62-24C201D9F1EC}" srcOrd="0" destOrd="0" presId="urn:microsoft.com/office/officeart/2005/8/layout/orgChart1"/>
    <dgm:cxn modelId="{051266F2-6FF3-4374-823C-EE7A8BEA3E35}" srcId="{74C700EF-6B43-4C07-A498-DC678F928731}" destId="{C1E427AD-04BD-4F56-B7B6-7E91940C071C}" srcOrd="1" destOrd="0" parTransId="{6C0E4DD7-1485-42A7-8592-A0CFA09D7FEB}" sibTransId="{E5988527-8B1A-420D-A505-44780718E7F7}"/>
    <dgm:cxn modelId="{EA2154C5-CE49-42B6-8581-2D90722C86BD}" type="presParOf" srcId="{D67276C8-6457-4AD7-BB55-8E6465FAD7AD}" destId="{61EE8AD4-94C8-445D-92F2-3260319AE342}" srcOrd="0" destOrd="0" presId="urn:microsoft.com/office/officeart/2005/8/layout/orgChart1"/>
    <dgm:cxn modelId="{86CD7926-3A52-4103-9D6B-6DF9E96FFBC7}" type="presParOf" srcId="{61EE8AD4-94C8-445D-92F2-3260319AE342}" destId="{CEA3EEE3-7B84-40A1-9F79-2AFF8EFF3247}" srcOrd="0" destOrd="0" presId="urn:microsoft.com/office/officeart/2005/8/layout/orgChart1"/>
    <dgm:cxn modelId="{69B47271-0627-4BC1-9DF7-7B9AC33AA37A}" type="presParOf" srcId="{CEA3EEE3-7B84-40A1-9F79-2AFF8EFF3247}" destId="{709BC6D8-82EE-4CE3-9BB9-54190D553843}" srcOrd="0" destOrd="0" presId="urn:microsoft.com/office/officeart/2005/8/layout/orgChart1"/>
    <dgm:cxn modelId="{D4C8281B-FE4D-4D13-ABD3-A3D120C7801C}" type="presParOf" srcId="{CEA3EEE3-7B84-40A1-9F79-2AFF8EFF3247}" destId="{15402605-AE0E-4BBD-BACB-BD0247551D12}" srcOrd="1" destOrd="0" presId="urn:microsoft.com/office/officeart/2005/8/layout/orgChart1"/>
    <dgm:cxn modelId="{82538EC3-0921-4127-AFFE-61A3938930C9}" type="presParOf" srcId="{61EE8AD4-94C8-445D-92F2-3260319AE342}" destId="{AEF8CCC7-E358-486D-8A82-BD01896AB476}" srcOrd="1" destOrd="0" presId="urn:microsoft.com/office/officeart/2005/8/layout/orgChart1"/>
    <dgm:cxn modelId="{86E446B0-258B-432B-A35E-CEA8F9ADB67D}" type="presParOf" srcId="{AEF8CCC7-E358-486D-8A82-BD01896AB476}" destId="{E3C35EA7-F7DE-41F6-9C64-2EEE54F95DF0}" srcOrd="0" destOrd="0" presId="urn:microsoft.com/office/officeart/2005/8/layout/orgChart1"/>
    <dgm:cxn modelId="{C430057A-6A45-49E1-8A6B-043BA2FCC16C}" type="presParOf" srcId="{AEF8CCC7-E358-486D-8A82-BD01896AB476}" destId="{3E1F921C-F642-40BD-8C00-1065BA906EA1}" srcOrd="1" destOrd="0" presId="urn:microsoft.com/office/officeart/2005/8/layout/orgChart1"/>
    <dgm:cxn modelId="{40068380-AB27-4C63-A5D2-51BBA2289FCB}" type="presParOf" srcId="{3E1F921C-F642-40BD-8C00-1065BA906EA1}" destId="{828F333F-C1C9-4ACE-878E-A26978DA4133}" srcOrd="0" destOrd="0" presId="urn:microsoft.com/office/officeart/2005/8/layout/orgChart1"/>
    <dgm:cxn modelId="{081C8576-1C57-4377-A894-037962585A7C}" type="presParOf" srcId="{828F333F-C1C9-4ACE-878E-A26978DA4133}" destId="{308AE396-303E-4EA7-833B-54A2B6547763}" srcOrd="0" destOrd="0" presId="urn:microsoft.com/office/officeart/2005/8/layout/orgChart1"/>
    <dgm:cxn modelId="{5B5EAB67-6EE7-4DB0-8D84-4D31A432FC8A}" type="presParOf" srcId="{828F333F-C1C9-4ACE-878E-A26978DA4133}" destId="{FDDC1E68-0726-4566-BFE1-D64152FD95D6}" srcOrd="1" destOrd="0" presId="urn:microsoft.com/office/officeart/2005/8/layout/orgChart1"/>
    <dgm:cxn modelId="{5533AF66-8416-488D-934B-427DEEA4DA6D}" type="presParOf" srcId="{3E1F921C-F642-40BD-8C00-1065BA906EA1}" destId="{9906EBFF-536C-4353-99C0-6E66555184C1}" srcOrd="1" destOrd="0" presId="urn:microsoft.com/office/officeart/2005/8/layout/orgChart1"/>
    <dgm:cxn modelId="{2295637C-4184-4C85-8018-1B5B07F2FB0F}" type="presParOf" srcId="{3E1F921C-F642-40BD-8C00-1065BA906EA1}" destId="{EFE1C54D-57AD-4938-A7C9-FE395D24B6E2}" srcOrd="2" destOrd="0" presId="urn:microsoft.com/office/officeart/2005/8/layout/orgChart1"/>
    <dgm:cxn modelId="{DED6192A-218F-4755-AA31-D3D4D640FD35}" type="presParOf" srcId="{AEF8CCC7-E358-486D-8A82-BD01896AB476}" destId="{D8E0F7A6-AC84-49CF-85FC-28C5B49F3D1A}" srcOrd="2" destOrd="0" presId="urn:microsoft.com/office/officeart/2005/8/layout/orgChart1"/>
    <dgm:cxn modelId="{C366BBBE-73D7-40B9-B6A9-F58B562285CA}" type="presParOf" srcId="{AEF8CCC7-E358-486D-8A82-BD01896AB476}" destId="{B4B8E269-7B12-42D5-B59D-060885128FBE}" srcOrd="3" destOrd="0" presId="urn:microsoft.com/office/officeart/2005/8/layout/orgChart1"/>
    <dgm:cxn modelId="{BC0EBCCA-D869-49E8-B8FC-F7CEC5E8DD5F}" type="presParOf" srcId="{B4B8E269-7B12-42D5-B59D-060885128FBE}" destId="{1630F556-A23F-498B-98F3-8FFE090A034B}" srcOrd="0" destOrd="0" presId="urn:microsoft.com/office/officeart/2005/8/layout/orgChart1"/>
    <dgm:cxn modelId="{CFCCBCE3-5CB4-4148-9034-E57259D859CA}" type="presParOf" srcId="{1630F556-A23F-498B-98F3-8FFE090A034B}" destId="{E78AAE1D-5F1C-4A33-AD62-24C201D9F1EC}" srcOrd="0" destOrd="0" presId="urn:microsoft.com/office/officeart/2005/8/layout/orgChart1"/>
    <dgm:cxn modelId="{E3DD7D06-CAE2-4335-A818-4E138F33D52E}" type="presParOf" srcId="{1630F556-A23F-498B-98F3-8FFE090A034B}" destId="{1659BA2B-BFD8-4F06-B92F-8AEF9405AD25}" srcOrd="1" destOrd="0" presId="urn:microsoft.com/office/officeart/2005/8/layout/orgChart1"/>
    <dgm:cxn modelId="{AA33F945-108C-468A-9988-4DB86CAB8432}" type="presParOf" srcId="{B4B8E269-7B12-42D5-B59D-060885128FBE}" destId="{C9F085C4-608D-4C3C-A66D-114F9D457AA4}" srcOrd="1" destOrd="0" presId="urn:microsoft.com/office/officeart/2005/8/layout/orgChart1"/>
    <dgm:cxn modelId="{A64C778D-ACC5-4025-AE2F-59422A77FA84}" type="presParOf" srcId="{B4B8E269-7B12-42D5-B59D-060885128FBE}" destId="{A62F0B91-C12D-4338-863E-A202EBC28C64}" srcOrd="2" destOrd="0" presId="urn:microsoft.com/office/officeart/2005/8/layout/orgChart1"/>
    <dgm:cxn modelId="{37F29C88-BB4C-43F1-9BB3-8E56C16B3706}" type="presParOf" srcId="{AEF8CCC7-E358-486D-8A82-BD01896AB476}" destId="{347923B6-97F6-47E5-9E81-B173D912FA22}" srcOrd="4" destOrd="0" presId="urn:microsoft.com/office/officeart/2005/8/layout/orgChart1"/>
    <dgm:cxn modelId="{69D60166-3F8C-4FA1-BC54-62DEDC773E7B}" type="presParOf" srcId="{AEF8CCC7-E358-486D-8A82-BD01896AB476}" destId="{334298AA-7628-4DFF-9C5F-B0714BBA8934}" srcOrd="5" destOrd="0" presId="urn:microsoft.com/office/officeart/2005/8/layout/orgChart1"/>
    <dgm:cxn modelId="{0D7CAE0C-7F9E-4243-9561-A9D01C05455A}" type="presParOf" srcId="{334298AA-7628-4DFF-9C5F-B0714BBA8934}" destId="{9DDA8647-B17D-4515-9B19-B5378BE2680D}" srcOrd="0" destOrd="0" presId="urn:microsoft.com/office/officeart/2005/8/layout/orgChart1"/>
    <dgm:cxn modelId="{7B03B136-A8E7-4BA2-8388-4EA6751F6C23}" type="presParOf" srcId="{9DDA8647-B17D-4515-9B19-B5378BE2680D}" destId="{3D348B69-E4D1-416C-B105-29B49F8CB284}" srcOrd="0" destOrd="0" presId="urn:microsoft.com/office/officeart/2005/8/layout/orgChart1"/>
    <dgm:cxn modelId="{3CEA6991-F7B0-4A86-A4A9-9FBD7B009534}" type="presParOf" srcId="{9DDA8647-B17D-4515-9B19-B5378BE2680D}" destId="{2887F542-DE88-445F-BE71-72D11DF6EC63}" srcOrd="1" destOrd="0" presId="urn:microsoft.com/office/officeart/2005/8/layout/orgChart1"/>
    <dgm:cxn modelId="{0D5CA6F4-17B3-43E3-993B-66FC4A2BB9A7}" type="presParOf" srcId="{334298AA-7628-4DFF-9C5F-B0714BBA8934}" destId="{19BAAB5F-1956-415D-90B7-143BCF2EB42D}" srcOrd="1" destOrd="0" presId="urn:microsoft.com/office/officeart/2005/8/layout/orgChart1"/>
    <dgm:cxn modelId="{A4477E6E-B038-4B97-911C-FB73971BD30F}" type="presParOf" srcId="{334298AA-7628-4DFF-9C5F-B0714BBA8934}" destId="{7599FF18-07FC-4646-B315-B489D7832300}" srcOrd="2" destOrd="0" presId="urn:microsoft.com/office/officeart/2005/8/layout/orgChart1"/>
    <dgm:cxn modelId="{46319796-90E1-4558-93D1-A84E4F263995}" type="presParOf" srcId="{61EE8AD4-94C8-445D-92F2-3260319AE342}" destId="{D905F255-15E1-4879-A975-AD4F017DEE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1DB153-EF3F-4C03-9AC5-2430F0F846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9981B8D-ADD8-4321-A1AE-35EE52A0A0CF}">
      <dgm:prSet phldrT="[Текст]"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Птахи</a:t>
          </a:r>
          <a:endParaRPr lang="uk-UA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4F3C2C-DAA1-4CAC-A8F2-090BC9B5BBFC}" type="parTrans" cxnId="{2C95813A-D3D8-4EB3-90BC-4436B26A37C9}">
      <dgm:prSet/>
      <dgm:spPr/>
      <dgm:t>
        <a:bodyPr/>
        <a:lstStyle/>
        <a:p>
          <a:endParaRPr lang="uk-UA"/>
        </a:p>
      </dgm:t>
    </dgm:pt>
    <dgm:pt modelId="{658F4C39-703E-4D70-9B89-5D6F76BC89B4}" type="sibTrans" cxnId="{2C95813A-D3D8-4EB3-90BC-4436B26A37C9}">
      <dgm:prSet/>
      <dgm:spPr/>
      <dgm:t>
        <a:bodyPr/>
        <a:lstStyle/>
        <a:p>
          <a:endParaRPr lang="uk-UA"/>
        </a:p>
      </dgm:t>
    </dgm:pt>
    <dgm:pt modelId="{DC36E95F-BEB6-48E6-9E28-FAEA5E889A08}">
      <dgm:prSet phldrT="[Текст]"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Безкілеві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992953-AC80-499E-A692-AF6DD156BE53}" type="parTrans" cxnId="{10ED4160-B911-4CAC-919F-05B1736E2196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89A2DCAC-2FE9-4F9F-975E-08A405A3EB23}" type="sibTrans" cxnId="{10ED4160-B911-4CAC-919F-05B1736E2196}">
      <dgm:prSet/>
      <dgm:spPr/>
      <dgm:t>
        <a:bodyPr/>
        <a:lstStyle/>
        <a:p>
          <a:endParaRPr lang="uk-UA"/>
        </a:p>
      </dgm:t>
    </dgm:pt>
    <dgm:pt modelId="{AED74CEB-A0BF-412D-ABDD-1B6602A87B5F}">
      <dgm:prSet phldrT="[Текст]"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Пінгвіни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181787-727F-4EE7-8201-ACCE473C5D2C}" type="parTrans" cxnId="{F2135E3C-D4E4-42B4-B454-C0625FD9DF42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53C3F57C-07F0-4B59-A902-5A0C120C5647}" type="sibTrans" cxnId="{F2135E3C-D4E4-42B4-B454-C0625FD9DF42}">
      <dgm:prSet/>
      <dgm:spPr/>
      <dgm:t>
        <a:bodyPr/>
        <a:lstStyle/>
        <a:p>
          <a:endParaRPr lang="uk-UA"/>
        </a:p>
      </dgm:t>
    </dgm:pt>
    <dgm:pt modelId="{A01F2CCB-7C68-40C6-B284-061B1E0D4EFE}">
      <dgm:prSet phldrT="[Текст]" custT="1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Кілегруді</a:t>
          </a:r>
          <a:endParaRPr lang="uk-UA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393836-C475-4352-B783-2D4B6460EDEC}" type="parTrans" cxnId="{C66B4431-D2A8-4D36-82FF-54E816BFF38A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C2F68865-B370-4491-881F-D8341BE06893}" type="sibTrans" cxnId="{C66B4431-D2A8-4D36-82FF-54E816BFF38A}">
      <dgm:prSet/>
      <dgm:spPr/>
      <dgm:t>
        <a:bodyPr/>
        <a:lstStyle/>
        <a:p>
          <a:endParaRPr lang="uk-UA"/>
        </a:p>
      </dgm:t>
    </dgm:pt>
    <dgm:pt modelId="{AA75B91A-6446-49FD-BA5E-2F38906D420D}" type="pres">
      <dgm:prSet presAssocID="{371DB153-EF3F-4C03-9AC5-2430F0F846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3731322-6498-4F85-86EA-2542E49C2403}" type="pres">
      <dgm:prSet presAssocID="{39981B8D-ADD8-4321-A1AE-35EE52A0A0CF}" presName="hierRoot1" presStyleCnt="0">
        <dgm:presLayoutVars>
          <dgm:hierBranch val="init"/>
        </dgm:presLayoutVars>
      </dgm:prSet>
      <dgm:spPr/>
    </dgm:pt>
    <dgm:pt modelId="{50A72738-106E-4ED3-B426-4A4D24528D64}" type="pres">
      <dgm:prSet presAssocID="{39981B8D-ADD8-4321-A1AE-35EE52A0A0CF}" presName="rootComposite1" presStyleCnt="0"/>
      <dgm:spPr/>
    </dgm:pt>
    <dgm:pt modelId="{33476C40-FD13-495D-AFBF-A48A6545D3C5}" type="pres">
      <dgm:prSet presAssocID="{39981B8D-ADD8-4321-A1AE-35EE52A0A0CF}" presName="rootText1" presStyleLbl="node0" presStyleIdx="0" presStyleCnt="1" custScaleX="173694" custScaleY="54704" custLinFactNeighborY="-1744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1E3840F-2E00-48B8-AFE0-5A6544E7E41F}" type="pres">
      <dgm:prSet presAssocID="{39981B8D-ADD8-4321-A1AE-35EE52A0A0C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1D15EA1-208E-4171-BB88-7A76D8CAE0C9}" type="pres">
      <dgm:prSet presAssocID="{39981B8D-ADD8-4321-A1AE-35EE52A0A0CF}" presName="hierChild2" presStyleCnt="0"/>
      <dgm:spPr/>
    </dgm:pt>
    <dgm:pt modelId="{99DE1E0F-58B0-43E5-A9CC-7F4030F88EF8}" type="pres">
      <dgm:prSet presAssocID="{B5992953-AC80-499E-A692-AF6DD156BE53}" presName="Name37" presStyleLbl="parChTrans1D2" presStyleIdx="0" presStyleCnt="3"/>
      <dgm:spPr/>
      <dgm:t>
        <a:bodyPr/>
        <a:lstStyle/>
        <a:p>
          <a:endParaRPr lang="uk-UA"/>
        </a:p>
      </dgm:t>
    </dgm:pt>
    <dgm:pt modelId="{7A1D9C07-CF06-47AD-A494-33563F4ADDF1}" type="pres">
      <dgm:prSet presAssocID="{DC36E95F-BEB6-48E6-9E28-FAEA5E889A08}" presName="hierRoot2" presStyleCnt="0">
        <dgm:presLayoutVars>
          <dgm:hierBranch val="init"/>
        </dgm:presLayoutVars>
      </dgm:prSet>
      <dgm:spPr/>
    </dgm:pt>
    <dgm:pt modelId="{C4DE0711-6FF4-4782-843B-9F507493F409}" type="pres">
      <dgm:prSet presAssocID="{DC36E95F-BEB6-48E6-9E28-FAEA5E889A08}" presName="rootComposite" presStyleCnt="0"/>
      <dgm:spPr/>
    </dgm:pt>
    <dgm:pt modelId="{FDD3020A-2A8E-45E2-ACC6-5CF3CCB2B005}" type="pres">
      <dgm:prSet presAssocID="{DC36E95F-BEB6-48E6-9E28-FAEA5E889A08}" presName="rootText" presStyleLbl="node2" presStyleIdx="0" presStyleCnt="3" custLinFactNeighborX="-28082" custLinFactNeighborY="-19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8A3A077-19B4-4E3A-85E8-7BE3758942FC}" type="pres">
      <dgm:prSet presAssocID="{DC36E95F-BEB6-48E6-9E28-FAEA5E889A08}" presName="rootConnector" presStyleLbl="node2" presStyleIdx="0" presStyleCnt="3"/>
      <dgm:spPr/>
      <dgm:t>
        <a:bodyPr/>
        <a:lstStyle/>
        <a:p>
          <a:endParaRPr lang="uk-UA"/>
        </a:p>
      </dgm:t>
    </dgm:pt>
    <dgm:pt modelId="{1053587A-1791-4C45-B83A-BEA467DAA9CE}" type="pres">
      <dgm:prSet presAssocID="{DC36E95F-BEB6-48E6-9E28-FAEA5E889A08}" presName="hierChild4" presStyleCnt="0"/>
      <dgm:spPr/>
    </dgm:pt>
    <dgm:pt modelId="{87D579EE-AD37-4845-8D28-06A0A936C4A0}" type="pres">
      <dgm:prSet presAssocID="{DC36E95F-BEB6-48E6-9E28-FAEA5E889A08}" presName="hierChild5" presStyleCnt="0"/>
      <dgm:spPr/>
    </dgm:pt>
    <dgm:pt modelId="{8650F0F3-3224-499E-8600-18E034434805}" type="pres">
      <dgm:prSet presAssocID="{15181787-727F-4EE7-8201-ACCE473C5D2C}" presName="Name37" presStyleLbl="parChTrans1D2" presStyleIdx="1" presStyleCnt="3"/>
      <dgm:spPr/>
      <dgm:t>
        <a:bodyPr/>
        <a:lstStyle/>
        <a:p>
          <a:endParaRPr lang="uk-UA"/>
        </a:p>
      </dgm:t>
    </dgm:pt>
    <dgm:pt modelId="{7D6D8D3C-4DF3-49DB-83BE-FBCE51E26368}" type="pres">
      <dgm:prSet presAssocID="{AED74CEB-A0BF-412D-ABDD-1B6602A87B5F}" presName="hierRoot2" presStyleCnt="0">
        <dgm:presLayoutVars>
          <dgm:hierBranch val="init"/>
        </dgm:presLayoutVars>
      </dgm:prSet>
      <dgm:spPr/>
    </dgm:pt>
    <dgm:pt modelId="{0C4CA11F-5C53-4035-B7B9-6D29EBEE8855}" type="pres">
      <dgm:prSet presAssocID="{AED74CEB-A0BF-412D-ABDD-1B6602A87B5F}" presName="rootComposite" presStyleCnt="0"/>
      <dgm:spPr/>
    </dgm:pt>
    <dgm:pt modelId="{B46C13DD-14EB-4330-9BF5-DCD3E92A5A4F}" type="pres">
      <dgm:prSet presAssocID="{AED74CEB-A0BF-412D-ABDD-1B6602A87B5F}" presName="rootText" presStyleLbl="node2" presStyleIdx="1" presStyleCnt="3" custLinFactNeighborX="-772" custLinFactNeighborY="-19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E261B03-3B40-4E54-96BC-A29BB3F49B5E}" type="pres">
      <dgm:prSet presAssocID="{AED74CEB-A0BF-412D-ABDD-1B6602A87B5F}" presName="rootConnector" presStyleLbl="node2" presStyleIdx="1" presStyleCnt="3"/>
      <dgm:spPr/>
      <dgm:t>
        <a:bodyPr/>
        <a:lstStyle/>
        <a:p>
          <a:endParaRPr lang="uk-UA"/>
        </a:p>
      </dgm:t>
    </dgm:pt>
    <dgm:pt modelId="{58AF8076-B672-4AEC-82FE-EC316D168A46}" type="pres">
      <dgm:prSet presAssocID="{AED74CEB-A0BF-412D-ABDD-1B6602A87B5F}" presName="hierChild4" presStyleCnt="0"/>
      <dgm:spPr/>
    </dgm:pt>
    <dgm:pt modelId="{6BF8A827-1AD3-4F2E-A44E-510FF18DE3D2}" type="pres">
      <dgm:prSet presAssocID="{AED74CEB-A0BF-412D-ABDD-1B6602A87B5F}" presName="hierChild5" presStyleCnt="0"/>
      <dgm:spPr/>
    </dgm:pt>
    <dgm:pt modelId="{0E5F33D1-9B33-4BC2-A482-13831181E8F8}" type="pres">
      <dgm:prSet presAssocID="{3F393836-C475-4352-B783-2D4B6460EDEC}" presName="Name37" presStyleLbl="parChTrans1D2" presStyleIdx="2" presStyleCnt="3"/>
      <dgm:spPr/>
      <dgm:t>
        <a:bodyPr/>
        <a:lstStyle/>
        <a:p>
          <a:endParaRPr lang="uk-UA"/>
        </a:p>
      </dgm:t>
    </dgm:pt>
    <dgm:pt modelId="{25CC6E8A-9C14-4FEF-96F9-563F4916A53D}" type="pres">
      <dgm:prSet presAssocID="{A01F2CCB-7C68-40C6-B284-061B1E0D4EFE}" presName="hierRoot2" presStyleCnt="0">
        <dgm:presLayoutVars>
          <dgm:hierBranch val="init"/>
        </dgm:presLayoutVars>
      </dgm:prSet>
      <dgm:spPr/>
    </dgm:pt>
    <dgm:pt modelId="{93A14152-65DD-4CC7-9F95-6CD310D9C521}" type="pres">
      <dgm:prSet presAssocID="{A01F2CCB-7C68-40C6-B284-061B1E0D4EFE}" presName="rootComposite" presStyleCnt="0"/>
      <dgm:spPr/>
    </dgm:pt>
    <dgm:pt modelId="{E2497D47-3371-49EF-AE4D-CD578C3AC40A}" type="pres">
      <dgm:prSet presAssocID="{A01F2CCB-7C68-40C6-B284-061B1E0D4EFE}" presName="rootText" presStyleLbl="node2" presStyleIdx="2" presStyleCnt="3" custLinFactNeighborX="-1520" custLinFactNeighborY="-191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46A797-B87C-4414-BE68-6917854A815F}" type="pres">
      <dgm:prSet presAssocID="{A01F2CCB-7C68-40C6-B284-061B1E0D4EF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9886C26-40F8-43A2-AB51-BC6FCBB638D8}" type="pres">
      <dgm:prSet presAssocID="{A01F2CCB-7C68-40C6-B284-061B1E0D4EFE}" presName="hierChild4" presStyleCnt="0"/>
      <dgm:spPr/>
    </dgm:pt>
    <dgm:pt modelId="{0AEBFEA9-AF65-4611-AC47-99E70A30D457}" type="pres">
      <dgm:prSet presAssocID="{A01F2CCB-7C68-40C6-B284-061B1E0D4EFE}" presName="hierChild5" presStyleCnt="0"/>
      <dgm:spPr/>
    </dgm:pt>
    <dgm:pt modelId="{CE5D52D6-6690-47AE-B897-0FE72E4168A4}" type="pres">
      <dgm:prSet presAssocID="{39981B8D-ADD8-4321-A1AE-35EE52A0A0CF}" presName="hierChild3" presStyleCnt="0"/>
      <dgm:spPr/>
    </dgm:pt>
  </dgm:ptLst>
  <dgm:cxnLst>
    <dgm:cxn modelId="{D190278E-2641-4A67-B88B-1314FD669DEA}" type="presOf" srcId="{A01F2CCB-7C68-40C6-B284-061B1E0D4EFE}" destId="{E2497D47-3371-49EF-AE4D-CD578C3AC40A}" srcOrd="0" destOrd="0" presId="urn:microsoft.com/office/officeart/2005/8/layout/orgChart1"/>
    <dgm:cxn modelId="{2C95813A-D3D8-4EB3-90BC-4436B26A37C9}" srcId="{371DB153-EF3F-4C03-9AC5-2430F0F846FF}" destId="{39981B8D-ADD8-4321-A1AE-35EE52A0A0CF}" srcOrd="0" destOrd="0" parTransId="{B94F3C2C-DAA1-4CAC-A8F2-090BC9B5BBFC}" sibTransId="{658F4C39-703E-4D70-9B89-5D6F76BC89B4}"/>
    <dgm:cxn modelId="{73D00B9D-AB30-4317-BC34-A9144AB46EA0}" type="presOf" srcId="{371DB153-EF3F-4C03-9AC5-2430F0F846FF}" destId="{AA75B91A-6446-49FD-BA5E-2F38906D420D}" srcOrd="0" destOrd="0" presId="urn:microsoft.com/office/officeart/2005/8/layout/orgChart1"/>
    <dgm:cxn modelId="{C66B4431-D2A8-4D36-82FF-54E816BFF38A}" srcId="{39981B8D-ADD8-4321-A1AE-35EE52A0A0CF}" destId="{A01F2CCB-7C68-40C6-B284-061B1E0D4EFE}" srcOrd="2" destOrd="0" parTransId="{3F393836-C475-4352-B783-2D4B6460EDEC}" sibTransId="{C2F68865-B370-4491-881F-D8341BE06893}"/>
    <dgm:cxn modelId="{8BA8675F-29DC-4FBD-9665-935F77400603}" type="presOf" srcId="{DC36E95F-BEB6-48E6-9E28-FAEA5E889A08}" destId="{68A3A077-19B4-4E3A-85E8-7BE3758942FC}" srcOrd="1" destOrd="0" presId="urn:microsoft.com/office/officeart/2005/8/layout/orgChart1"/>
    <dgm:cxn modelId="{10ED4160-B911-4CAC-919F-05B1736E2196}" srcId="{39981B8D-ADD8-4321-A1AE-35EE52A0A0CF}" destId="{DC36E95F-BEB6-48E6-9E28-FAEA5E889A08}" srcOrd="0" destOrd="0" parTransId="{B5992953-AC80-499E-A692-AF6DD156BE53}" sibTransId="{89A2DCAC-2FE9-4F9F-975E-08A405A3EB23}"/>
    <dgm:cxn modelId="{20A34B47-808B-49AD-B289-ED46A4B2FB6F}" type="presOf" srcId="{39981B8D-ADD8-4321-A1AE-35EE52A0A0CF}" destId="{33476C40-FD13-495D-AFBF-A48A6545D3C5}" srcOrd="0" destOrd="0" presId="urn:microsoft.com/office/officeart/2005/8/layout/orgChart1"/>
    <dgm:cxn modelId="{E8CC8AB1-9635-42B3-B1BE-8991CC2ECEE0}" type="presOf" srcId="{A01F2CCB-7C68-40C6-B284-061B1E0D4EFE}" destId="{8C46A797-B87C-4414-BE68-6917854A815F}" srcOrd="1" destOrd="0" presId="urn:microsoft.com/office/officeart/2005/8/layout/orgChart1"/>
    <dgm:cxn modelId="{556A32CE-563B-439F-B791-9547BCF974B6}" type="presOf" srcId="{3F393836-C475-4352-B783-2D4B6460EDEC}" destId="{0E5F33D1-9B33-4BC2-A482-13831181E8F8}" srcOrd="0" destOrd="0" presId="urn:microsoft.com/office/officeart/2005/8/layout/orgChart1"/>
    <dgm:cxn modelId="{AA1D678D-AC5B-49E1-A9DD-BEF2B4116EE2}" type="presOf" srcId="{AED74CEB-A0BF-412D-ABDD-1B6602A87B5F}" destId="{6E261B03-3B40-4E54-96BC-A29BB3F49B5E}" srcOrd="1" destOrd="0" presId="urn:microsoft.com/office/officeart/2005/8/layout/orgChart1"/>
    <dgm:cxn modelId="{81D95004-C380-4B42-A7D9-71DBF48A0056}" type="presOf" srcId="{39981B8D-ADD8-4321-A1AE-35EE52A0A0CF}" destId="{D1E3840F-2E00-48B8-AFE0-5A6544E7E41F}" srcOrd="1" destOrd="0" presId="urn:microsoft.com/office/officeart/2005/8/layout/orgChart1"/>
    <dgm:cxn modelId="{3D17D59F-2F89-447A-83CD-F2783FF4D018}" type="presOf" srcId="{DC36E95F-BEB6-48E6-9E28-FAEA5E889A08}" destId="{FDD3020A-2A8E-45E2-ACC6-5CF3CCB2B005}" srcOrd="0" destOrd="0" presId="urn:microsoft.com/office/officeart/2005/8/layout/orgChart1"/>
    <dgm:cxn modelId="{A2CC1A55-56A3-4C78-87F5-AC8E13956B56}" type="presOf" srcId="{AED74CEB-A0BF-412D-ABDD-1B6602A87B5F}" destId="{B46C13DD-14EB-4330-9BF5-DCD3E92A5A4F}" srcOrd="0" destOrd="0" presId="urn:microsoft.com/office/officeart/2005/8/layout/orgChart1"/>
    <dgm:cxn modelId="{718CC523-2DB1-4E85-BFF6-C3CA450AEAA0}" type="presOf" srcId="{B5992953-AC80-499E-A692-AF6DD156BE53}" destId="{99DE1E0F-58B0-43E5-A9CC-7F4030F88EF8}" srcOrd="0" destOrd="0" presId="urn:microsoft.com/office/officeart/2005/8/layout/orgChart1"/>
    <dgm:cxn modelId="{55F898ED-CD59-42E5-9C5F-F5F6089BB3E9}" type="presOf" srcId="{15181787-727F-4EE7-8201-ACCE473C5D2C}" destId="{8650F0F3-3224-499E-8600-18E034434805}" srcOrd="0" destOrd="0" presId="urn:microsoft.com/office/officeart/2005/8/layout/orgChart1"/>
    <dgm:cxn modelId="{F2135E3C-D4E4-42B4-B454-C0625FD9DF42}" srcId="{39981B8D-ADD8-4321-A1AE-35EE52A0A0CF}" destId="{AED74CEB-A0BF-412D-ABDD-1B6602A87B5F}" srcOrd="1" destOrd="0" parTransId="{15181787-727F-4EE7-8201-ACCE473C5D2C}" sibTransId="{53C3F57C-07F0-4B59-A902-5A0C120C5647}"/>
    <dgm:cxn modelId="{77CEED20-F389-4B28-95B2-62ED8DDE9710}" type="presParOf" srcId="{AA75B91A-6446-49FD-BA5E-2F38906D420D}" destId="{E3731322-6498-4F85-86EA-2542E49C2403}" srcOrd="0" destOrd="0" presId="urn:microsoft.com/office/officeart/2005/8/layout/orgChart1"/>
    <dgm:cxn modelId="{EBBC5331-4FE6-47C7-B298-34B5807CE67B}" type="presParOf" srcId="{E3731322-6498-4F85-86EA-2542E49C2403}" destId="{50A72738-106E-4ED3-B426-4A4D24528D64}" srcOrd="0" destOrd="0" presId="urn:microsoft.com/office/officeart/2005/8/layout/orgChart1"/>
    <dgm:cxn modelId="{60792D27-F620-4889-B9FC-10CA98D95AC8}" type="presParOf" srcId="{50A72738-106E-4ED3-B426-4A4D24528D64}" destId="{33476C40-FD13-495D-AFBF-A48A6545D3C5}" srcOrd="0" destOrd="0" presId="urn:microsoft.com/office/officeart/2005/8/layout/orgChart1"/>
    <dgm:cxn modelId="{F9EF3BD1-A4E1-4B40-8215-DEE749976405}" type="presParOf" srcId="{50A72738-106E-4ED3-B426-4A4D24528D64}" destId="{D1E3840F-2E00-48B8-AFE0-5A6544E7E41F}" srcOrd="1" destOrd="0" presId="urn:microsoft.com/office/officeart/2005/8/layout/orgChart1"/>
    <dgm:cxn modelId="{8460EB0C-AE7B-4440-B215-00CB732B7AD6}" type="presParOf" srcId="{E3731322-6498-4F85-86EA-2542E49C2403}" destId="{61D15EA1-208E-4171-BB88-7A76D8CAE0C9}" srcOrd="1" destOrd="0" presId="urn:microsoft.com/office/officeart/2005/8/layout/orgChart1"/>
    <dgm:cxn modelId="{14999F92-FC45-40C8-93DB-094596EDD2B6}" type="presParOf" srcId="{61D15EA1-208E-4171-BB88-7A76D8CAE0C9}" destId="{99DE1E0F-58B0-43E5-A9CC-7F4030F88EF8}" srcOrd="0" destOrd="0" presId="urn:microsoft.com/office/officeart/2005/8/layout/orgChart1"/>
    <dgm:cxn modelId="{E2261DBA-2364-4635-8C2D-9AD311B6CEAD}" type="presParOf" srcId="{61D15EA1-208E-4171-BB88-7A76D8CAE0C9}" destId="{7A1D9C07-CF06-47AD-A494-33563F4ADDF1}" srcOrd="1" destOrd="0" presId="urn:microsoft.com/office/officeart/2005/8/layout/orgChart1"/>
    <dgm:cxn modelId="{8485A02B-A583-4C37-8A0B-EC5329468CC8}" type="presParOf" srcId="{7A1D9C07-CF06-47AD-A494-33563F4ADDF1}" destId="{C4DE0711-6FF4-4782-843B-9F507493F409}" srcOrd="0" destOrd="0" presId="urn:microsoft.com/office/officeart/2005/8/layout/orgChart1"/>
    <dgm:cxn modelId="{AF5390D7-46C4-4FDB-8A5E-601E8B7C8341}" type="presParOf" srcId="{C4DE0711-6FF4-4782-843B-9F507493F409}" destId="{FDD3020A-2A8E-45E2-ACC6-5CF3CCB2B005}" srcOrd="0" destOrd="0" presId="urn:microsoft.com/office/officeart/2005/8/layout/orgChart1"/>
    <dgm:cxn modelId="{65EF6338-C611-4A58-8F46-D5C321FB6D85}" type="presParOf" srcId="{C4DE0711-6FF4-4782-843B-9F507493F409}" destId="{68A3A077-19B4-4E3A-85E8-7BE3758942FC}" srcOrd="1" destOrd="0" presId="urn:microsoft.com/office/officeart/2005/8/layout/orgChart1"/>
    <dgm:cxn modelId="{44FA3382-5DC1-4E2C-AD10-2A1BAFAE220A}" type="presParOf" srcId="{7A1D9C07-CF06-47AD-A494-33563F4ADDF1}" destId="{1053587A-1791-4C45-B83A-BEA467DAA9CE}" srcOrd="1" destOrd="0" presId="urn:microsoft.com/office/officeart/2005/8/layout/orgChart1"/>
    <dgm:cxn modelId="{AECB4F5C-AFE4-471B-884B-768F4795A506}" type="presParOf" srcId="{7A1D9C07-CF06-47AD-A494-33563F4ADDF1}" destId="{87D579EE-AD37-4845-8D28-06A0A936C4A0}" srcOrd="2" destOrd="0" presId="urn:microsoft.com/office/officeart/2005/8/layout/orgChart1"/>
    <dgm:cxn modelId="{BE255579-F257-4D73-AAC0-9A958DECAAE0}" type="presParOf" srcId="{61D15EA1-208E-4171-BB88-7A76D8CAE0C9}" destId="{8650F0F3-3224-499E-8600-18E034434805}" srcOrd="2" destOrd="0" presId="urn:microsoft.com/office/officeart/2005/8/layout/orgChart1"/>
    <dgm:cxn modelId="{6BB0B415-AE2D-4508-8156-C6CD5094F829}" type="presParOf" srcId="{61D15EA1-208E-4171-BB88-7A76D8CAE0C9}" destId="{7D6D8D3C-4DF3-49DB-83BE-FBCE51E26368}" srcOrd="3" destOrd="0" presId="urn:microsoft.com/office/officeart/2005/8/layout/orgChart1"/>
    <dgm:cxn modelId="{DE36B849-A1AE-49EC-BF9A-FEA48A0AEE5E}" type="presParOf" srcId="{7D6D8D3C-4DF3-49DB-83BE-FBCE51E26368}" destId="{0C4CA11F-5C53-4035-B7B9-6D29EBEE8855}" srcOrd="0" destOrd="0" presId="urn:microsoft.com/office/officeart/2005/8/layout/orgChart1"/>
    <dgm:cxn modelId="{EAB86287-1D1C-4457-8213-486616018729}" type="presParOf" srcId="{0C4CA11F-5C53-4035-B7B9-6D29EBEE8855}" destId="{B46C13DD-14EB-4330-9BF5-DCD3E92A5A4F}" srcOrd="0" destOrd="0" presId="urn:microsoft.com/office/officeart/2005/8/layout/orgChart1"/>
    <dgm:cxn modelId="{90DAD1B5-909E-4BA3-A289-013B8CA32E48}" type="presParOf" srcId="{0C4CA11F-5C53-4035-B7B9-6D29EBEE8855}" destId="{6E261B03-3B40-4E54-96BC-A29BB3F49B5E}" srcOrd="1" destOrd="0" presId="urn:microsoft.com/office/officeart/2005/8/layout/orgChart1"/>
    <dgm:cxn modelId="{E883E034-2B0A-4645-BEED-425A30AB191D}" type="presParOf" srcId="{7D6D8D3C-4DF3-49DB-83BE-FBCE51E26368}" destId="{58AF8076-B672-4AEC-82FE-EC316D168A46}" srcOrd="1" destOrd="0" presId="urn:microsoft.com/office/officeart/2005/8/layout/orgChart1"/>
    <dgm:cxn modelId="{17D029F8-39F0-447E-881B-E7DEED022448}" type="presParOf" srcId="{7D6D8D3C-4DF3-49DB-83BE-FBCE51E26368}" destId="{6BF8A827-1AD3-4F2E-A44E-510FF18DE3D2}" srcOrd="2" destOrd="0" presId="urn:microsoft.com/office/officeart/2005/8/layout/orgChart1"/>
    <dgm:cxn modelId="{33FC49C3-617D-4548-A6B7-E9C72C0A162D}" type="presParOf" srcId="{61D15EA1-208E-4171-BB88-7A76D8CAE0C9}" destId="{0E5F33D1-9B33-4BC2-A482-13831181E8F8}" srcOrd="4" destOrd="0" presId="urn:microsoft.com/office/officeart/2005/8/layout/orgChart1"/>
    <dgm:cxn modelId="{89853AD4-E6B4-4C31-B939-1258D44BB5D5}" type="presParOf" srcId="{61D15EA1-208E-4171-BB88-7A76D8CAE0C9}" destId="{25CC6E8A-9C14-4FEF-96F9-563F4916A53D}" srcOrd="5" destOrd="0" presId="urn:microsoft.com/office/officeart/2005/8/layout/orgChart1"/>
    <dgm:cxn modelId="{D796F46A-335F-45C5-BA81-85BEE183660A}" type="presParOf" srcId="{25CC6E8A-9C14-4FEF-96F9-563F4916A53D}" destId="{93A14152-65DD-4CC7-9F95-6CD310D9C521}" srcOrd="0" destOrd="0" presId="urn:microsoft.com/office/officeart/2005/8/layout/orgChart1"/>
    <dgm:cxn modelId="{DF1E71C0-1410-4C2F-9D63-EFFE448E27D2}" type="presParOf" srcId="{93A14152-65DD-4CC7-9F95-6CD310D9C521}" destId="{E2497D47-3371-49EF-AE4D-CD578C3AC40A}" srcOrd="0" destOrd="0" presId="urn:microsoft.com/office/officeart/2005/8/layout/orgChart1"/>
    <dgm:cxn modelId="{AF53607E-EAE4-490D-BD66-BE763A3987BD}" type="presParOf" srcId="{93A14152-65DD-4CC7-9F95-6CD310D9C521}" destId="{8C46A797-B87C-4414-BE68-6917854A815F}" srcOrd="1" destOrd="0" presId="urn:microsoft.com/office/officeart/2005/8/layout/orgChart1"/>
    <dgm:cxn modelId="{48C93E3E-936D-4519-80C6-62835935BB4F}" type="presParOf" srcId="{25CC6E8A-9C14-4FEF-96F9-563F4916A53D}" destId="{D9886C26-40F8-43A2-AB51-BC6FCBB638D8}" srcOrd="1" destOrd="0" presId="urn:microsoft.com/office/officeart/2005/8/layout/orgChart1"/>
    <dgm:cxn modelId="{FD4E81CB-5845-4BD4-85ED-79195756DCF6}" type="presParOf" srcId="{25CC6E8A-9C14-4FEF-96F9-563F4916A53D}" destId="{0AEBFEA9-AF65-4611-AC47-99E70A30D457}" srcOrd="2" destOrd="0" presId="urn:microsoft.com/office/officeart/2005/8/layout/orgChart1"/>
    <dgm:cxn modelId="{7B052F87-4BB8-4D50-8CBE-B8CBE0E1B15E}" type="presParOf" srcId="{E3731322-6498-4F85-86EA-2542E49C2403}" destId="{CE5D52D6-6690-47AE-B897-0FE72E4168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72E75C-3197-43AA-BCB6-303E67936EF1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038ABE4-99AD-45C2-A9AF-526085AAF2EB}">
      <dgm:prSet phldrT="[Текст]" custT="1"/>
      <dgm:spPr>
        <a:solidFill>
          <a:schemeClr val="tx1">
            <a:alpha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400" b="1" dirty="0" smtClean="0">
              <a:solidFill>
                <a:schemeClr val="tx1"/>
              </a:solidFill>
            </a:rPr>
            <a:t>Кілегруді</a:t>
          </a:r>
        </a:p>
        <a:p>
          <a:r>
            <a:rPr lang="uk-UA" sz="2400" b="1" dirty="0" smtClean="0">
              <a:solidFill>
                <a:schemeClr val="tx1"/>
              </a:solidFill>
            </a:rPr>
            <a:t>птахи</a:t>
          </a:r>
          <a:endParaRPr lang="uk-UA" sz="2400" b="1" dirty="0">
            <a:solidFill>
              <a:schemeClr val="tx1"/>
            </a:solidFill>
          </a:endParaRPr>
        </a:p>
      </dgm:t>
    </dgm:pt>
    <dgm:pt modelId="{8B3E3459-E3EA-449F-A55D-70487063A8AD}" type="parTrans" cxnId="{8E85CD72-08F7-4F9D-8629-BA8EF9921A37}">
      <dgm:prSet/>
      <dgm:spPr/>
      <dgm:t>
        <a:bodyPr/>
        <a:lstStyle/>
        <a:p>
          <a:endParaRPr lang="uk-UA"/>
        </a:p>
      </dgm:t>
    </dgm:pt>
    <dgm:pt modelId="{826ABFB3-68BB-46EE-B68B-EE48F6F75B61}" type="sibTrans" cxnId="{8E85CD72-08F7-4F9D-8629-BA8EF9921A37}">
      <dgm:prSet/>
      <dgm:spPr/>
      <dgm:t>
        <a:bodyPr/>
        <a:lstStyle/>
        <a:p>
          <a:endParaRPr lang="uk-UA"/>
        </a:p>
      </dgm:t>
    </dgm:pt>
    <dgm:pt modelId="{8BFFBF1C-23C7-47BD-84F6-0C11632CACE7}">
      <dgm:prSet phldrT="[Текст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uk-UA" sz="1000" dirty="0" smtClean="0"/>
            <a:t>куроподібні</a:t>
          </a:r>
          <a:endParaRPr lang="uk-UA" sz="1000" dirty="0"/>
        </a:p>
      </dgm:t>
    </dgm:pt>
    <dgm:pt modelId="{9844D230-1B97-4B99-BDFA-DA5B8573D69E}" type="parTrans" cxnId="{6B6D34D8-FEE0-42B4-9A59-C24136215FEB}">
      <dgm:prSet/>
      <dgm:spPr/>
      <dgm:t>
        <a:bodyPr/>
        <a:lstStyle/>
        <a:p>
          <a:endParaRPr lang="uk-UA"/>
        </a:p>
      </dgm:t>
    </dgm:pt>
    <dgm:pt modelId="{BC82830C-EC0D-4031-A4F4-39095CF26AE6}" type="sibTrans" cxnId="{6B6D34D8-FEE0-42B4-9A59-C24136215FEB}">
      <dgm:prSet/>
      <dgm:spPr/>
      <dgm:t>
        <a:bodyPr/>
        <a:lstStyle/>
        <a:p>
          <a:endParaRPr lang="uk-UA"/>
        </a:p>
      </dgm:t>
    </dgm:pt>
    <dgm:pt modelId="{B6BA2B99-C9EC-4D33-8027-CC2D257A592F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uk-UA" sz="1000" dirty="0" smtClean="0"/>
            <a:t>совоподібні</a:t>
          </a:r>
          <a:endParaRPr lang="uk-UA" sz="1000" dirty="0"/>
        </a:p>
      </dgm:t>
    </dgm:pt>
    <dgm:pt modelId="{2CA012BA-E6E0-4115-86D2-E1A5C8620E30}" type="parTrans" cxnId="{6E4A6AEA-E484-40EA-9E45-3EE6C1FD4C55}">
      <dgm:prSet/>
      <dgm:spPr/>
      <dgm:t>
        <a:bodyPr/>
        <a:lstStyle/>
        <a:p>
          <a:endParaRPr lang="uk-UA"/>
        </a:p>
      </dgm:t>
    </dgm:pt>
    <dgm:pt modelId="{8BA69ACD-81D2-443C-AE0F-D9D8ADC2F034}" type="sibTrans" cxnId="{6E4A6AEA-E484-40EA-9E45-3EE6C1FD4C55}">
      <dgm:prSet/>
      <dgm:spPr/>
      <dgm:t>
        <a:bodyPr/>
        <a:lstStyle/>
        <a:p>
          <a:endParaRPr lang="uk-UA"/>
        </a:p>
      </dgm:t>
    </dgm:pt>
    <dgm:pt modelId="{4D8ED6CF-A0ED-41CC-A035-26D9444918FA}">
      <dgm:prSet phldrT="[Текст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uk-UA" sz="1050" dirty="0" smtClean="0"/>
            <a:t>лелекоподібні</a:t>
          </a:r>
          <a:endParaRPr lang="uk-UA" sz="600" dirty="0"/>
        </a:p>
      </dgm:t>
    </dgm:pt>
    <dgm:pt modelId="{911DB2DA-BF3D-421C-B8F6-632E9671E696}" type="parTrans" cxnId="{9545C84C-C780-4B7E-93CA-40AE7D136F29}">
      <dgm:prSet/>
      <dgm:spPr/>
      <dgm:t>
        <a:bodyPr/>
        <a:lstStyle/>
        <a:p>
          <a:endParaRPr lang="uk-UA"/>
        </a:p>
      </dgm:t>
    </dgm:pt>
    <dgm:pt modelId="{ACCA6069-5602-4B0E-89CC-50CC24463277}" type="sibTrans" cxnId="{9545C84C-C780-4B7E-93CA-40AE7D136F29}">
      <dgm:prSet/>
      <dgm:spPr/>
      <dgm:t>
        <a:bodyPr/>
        <a:lstStyle/>
        <a:p>
          <a:endParaRPr lang="uk-UA"/>
        </a:p>
      </dgm:t>
    </dgm:pt>
    <dgm:pt modelId="{EE82B83C-241E-465E-9E30-F28233BEDA9E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uk-UA" sz="1000" dirty="0" smtClean="0"/>
            <a:t>горобцеподібні</a:t>
          </a:r>
          <a:endParaRPr lang="uk-UA" sz="1000" dirty="0"/>
        </a:p>
      </dgm:t>
    </dgm:pt>
    <dgm:pt modelId="{D28CA292-AD83-4104-B6DF-FD681376A781}" type="parTrans" cxnId="{7AB49BEA-D7C6-44C5-8666-7B15062C900D}">
      <dgm:prSet/>
      <dgm:spPr/>
      <dgm:t>
        <a:bodyPr/>
        <a:lstStyle/>
        <a:p>
          <a:endParaRPr lang="uk-UA"/>
        </a:p>
      </dgm:t>
    </dgm:pt>
    <dgm:pt modelId="{1EAE8F6E-C865-4E17-8A22-42ED160086E2}" type="sibTrans" cxnId="{7AB49BEA-D7C6-44C5-8666-7B15062C900D}">
      <dgm:prSet/>
      <dgm:spPr/>
      <dgm:t>
        <a:bodyPr/>
        <a:lstStyle/>
        <a:p>
          <a:endParaRPr lang="uk-UA"/>
        </a:p>
      </dgm:t>
    </dgm:pt>
    <dgm:pt modelId="{1DC7676B-E1D0-4679-A127-324C183C39EB}">
      <dgm:prSet custT="1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uk-UA" sz="1050" dirty="0" smtClean="0"/>
            <a:t>соколоподібні</a:t>
          </a:r>
          <a:endParaRPr lang="uk-UA" sz="1050" dirty="0"/>
        </a:p>
      </dgm:t>
    </dgm:pt>
    <dgm:pt modelId="{417E3E09-BE0F-4D10-A2CF-C931B890F497}" type="parTrans" cxnId="{E0E8C8C6-4EBA-4CFB-B021-8D2D5BAF3247}">
      <dgm:prSet/>
      <dgm:spPr/>
      <dgm:t>
        <a:bodyPr/>
        <a:lstStyle/>
        <a:p>
          <a:endParaRPr lang="uk-UA"/>
        </a:p>
      </dgm:t>
    </dgm:pt>
    <dgm:pt modelId="{9C015E7A-D854-4CB4-BF8E-5EDE6D6327A4}" type="sibTrans" cxnId="{E0E8C8C6-4EBA-4CFB-B021-8D2D5BAF3247}">
      <dgm:prSet/>
      <dgm:spPr/>
      <dgm:t>
        <a:bodyPr/>
        <a:lstStyle/>
        <a:p>
          <a:endParaRPr lang="uk-UA"/>
        </a:p>
      </dgm:t>
    </dgm:pt>
    <dgm:pt modelId="{2F662F68-5B15-488C-90E5-F7104CA9749F}">
      <dgm:prSet custT="1"/>
      <dgm:spPr/>
      <dgm:t>
        <a:bodyPr/>
        <a:lstStyle/>
        <a:p>
          <a:r>
            <a:rPr lang="uk-UA" sz="1050" dirty="0" smtClean="0"/>
            <a:t>гусеподібні</a:t>
          </a:r>
          <a:endParaRPr lang="uk-UA" sz="1050" dirty="0"/>
        </a:p>
      </dgm:t>
    </dgm:pt>
    <dgm:pt modelId="{ED472E95-3433-4F5F-BAD4-ABE1BBF46683}" type="parTrans" cxnId="{DEE453D1-EABD-4D2A-92A9-79DF7292B6B6}">
      <dgm:prSet/>
      <dgm:spPr/>
      <dgm:t>
        <a:bodyPr/>
        <a:lstStyle/>
        <a:p>
          <a:endParaRPr lang="uk-UA"/>
        </a:p>
      </dgm:t>
    </dgm:pt>
    <dgm:pt modelId="{1D7E8D50-8F9A-4D89-BB5E-5784A9CC6857}" type="sibTrans" cxnId="{DEE453D1-EABD-4D2A-92A9-79DF7292B6B6}">
      <dgm:prSet/>
      <dgm:spPr/>
      <dgm:t>
        <a:bodyPr/>
        <a:lstStyle/>
        <a:p>
          <a:endParaRPr lang="uk-UA"/>
        </a:p>
      </dgm:t>
    </dgm:pt>
    <dgm:pt modelId="{709A6902-050A-46A4-A393-4F9E81354AA9}" type="pres">
      <dgm:prSet presAssocID="{9272E75C-3197-43AA-BCB6-303E67936E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68C77C3-A572-4610-B948-B9CF95D945A4}" type="pres">
      <dgm:prSet presAssocID="{9272E75C-3197-43AA-BCB6-303E67936EF1}" presName="radial" presStyleCnt="0">
        <dgm:presLayoutVars>
          <dgm:animLvl val="ctr"/>
        </dgm:presLayoutVars>
      </dgm:prSet>
      <dgm:spPr/>
    </dgm:pt>
    <dgm:pt modelId="{386BF8C2-28E5-403A-AC15-93B37F7B731F}" type="pres">
      <dgm:prSet presAssocID="{9038ABE4-99AD-45C2-A9AF-526085AAF2EB}" presName="centerShape" presStyleLbl="vennNode1" presStyleIdx="0" presStyleCnt="7" custScaleX="129444" custScaleY="89903"/>
      <dgm:spPr/>
      <dgm:t>
        <a:bodyPr/>
        <a:lstStyle/>
        <a:p>
          <a:endParaRPr lang="uk-UA"/>
        </a:p>
      </dgm:t>
    </dgm:pt>
    <dgm:pt modelId="{96E550CF-5D30-40DF-8383-D9EDC025EE9F}" type="pres">
      <dgm:prSet presAssocID="{8BFFBF1C-23C7-47BD-84F6-0C11632CACE7}" presName="node" presStyleLbl="vennNode1" presStyleIdx="1" presStyleCnt="7" custScaleX="1383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C1383C-20FF-4076-A035-7C90773429AA}" type="pres">
      <dgm:prSet presAssocID="{B6BA2B99-C9EC-4D33-8027-CC2D257A592F}" presName="node" presStyleLbl="vennNode1" presStyleIdx="2" presStyleCnt="7" custScaleX="1380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DBDC7C-00B9-4AE4-8D48-C1452933A5CB}" type="pres">
      <dgm:prSet presAssocID="{4D8ED6CF-A0ED-41CC-A035-26D9444918FA}" presName="node" presStyleLbl="vennNode1" presStyleIdx="3" presStyleCnt="7" custScaleX="1459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B5B1D0-E0DE-4C91-B8F9-CB8BC584B135}" type="pres">
      <dgm:prSet presAssocID="{EE82B83C-241E-465E-9E30-F28233BEDA9E}" presName="node" presStyleLbl="vennNode1" presStyleIdx="4" presStyleCnt="7" custScaleX="1383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A132A9-1B58-4D80-87C6-CBA07E3EB120}" type="pres">
      <dgm:prSet presAssocID="{1DC7676B-E1D0-4679-A127-324C183C39EB}" presName="node" presStyleLbl="vennNode1" presStyleIdx="5" presStyleCnt="7" custScaleX="1411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CE475F-6C28-4EE7-BF12-72AEB46F3656}" type="pres">
      <dgm:prSet presAssocID="{2F662F68-5B15-488C-90E5-F7104CA9749F}" presName="node" presStyleLbl="vennNode1" presStyleIdx="6" presStyleCnt="7" custScaleX="138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85CD72-08F7-4F9D-8629-BA8EF9921A37}" srcId="{9272E75C-3197-43AA-BCB6-303E67936EF1}" destId="{9038ABE4-99AD-45C2-A9AF-526085AAF2EB}" srcOrd="0" destOrd="0" parTransId="{8B3E3459-E3EA-449F-A55D-70487063A8AD}" sibTransId="{826ABFB3-68BB-46EE-B68B-EE48F6F75B61}"/>
    <dgm:cxn modelId="{9545C84C-C780-4B7E-93CA-40AE7D136F29}" srcId="{9038ABE4-99AD-45C2-A9AF-526085AAF2EB}" destId="{4D8ED6CF-A0ED-41CC-A035-26D9444918FA}" srcOrd="2" destOrd="0" parTransId="{911DB2DA-BF3D-421C-B8F6-632E9671E696}" sibTransId="{ACCA6069-5602-4B0E-89CC-50CC24463277}"/>
    <dgm:cxn modelId="{E0E8C8C6-4EBA-4CFB-B021-8D2D5BAF3247}" srcId="{9038ABE4-99AD-45C2-A9AF-526085AAF2EB}" destId="{1DC7676B-E1D0-4679-A127-324C183C39EB}" srcOrd="4" destOrd="0" parTransId="{417E3E09-BE0F-4D10-A2CF-C931B890F497}" sibTransId="{9C015E7A-D854-4CB4-BF8E-5EDE6D6327A4}"/>
    <dgm:cxn modelId="{37A1E55D-E588-4DCF-AB4B-CFCD2C6BF4D4}" type="presOf" srcId="{4D8ED6CF-A0ED-41CC-A035-26D9444918FA}" destId="{B4DBDC7C-00B9-4AE4-8D48-C1452933A5CB}" srcOrd="0" destOrd="0" presId="urn:microsoft.com/office/officeart/2005/8/layout/radial3"/>
    <dgm:cxn modelId="{7AB49BEA-D7C6-44C5-8666-7B15062C900D}" srcId="{9038ABE4-99AD-45C2-A9AF-526085AAF2EB}" destId="{EE82B83C-241E-465E-9E30-F28233BEDA9E}" srcOrd="3" destOrd="0" parTransId="{D28CA292-AD83-4104-B6DF-FD681376A781}" sibTransId="{1EAE8F6E-C865-4E17-8A22-42ED160086E2}"/>
    <dgm:cxn modelId="{E8FF482F-CCAA-4334-A09F-335B130F2350}" type="presOf" srcId="{9038ABE4-99AD-45C2-A9AF-526085AAF2EB}" destId="{386BF8C2-28E5-403A-AC15-93B37F7B731F}" srcOrd="0" destOrd="0" presId="urn:microsoft.com/office/officeart/2005/8/layout/radial3"/>
    <dgm:cxn modelId="{C5552348-6D11-4F3C-914B-3A37162B9DAD}" type="presOf" srcId="{EE82B83C-241E-465E-9E30-F28233BEDA9E}" destId="{91B5B1D0-E0DE-4C91-B8F9-CB8BC584B135}" srcOrd="0" destOrd="0" presId="urn:microsoft.com/office/officeart/2005/8/layout/radial3"/>
    <dgm:cxn modelId="{7CEA80CA-EB99-4B3C-A41A-BD298EA5A030}" type="presOf" srcId="{9272E75C-3197-43AA-BCB6-303E67936EF1}" destId="{709A6902-050A-46A4-A393-4F9E81354AA9}" srcOrd="0" destOrd="0" presId="urn:microsoft.com/office/officeart/2005/8/layout/radial3"/>
    <dgm:cxn modelId="{5999D5CB-E891-4342-B670-DB79172D969B}" type="presOf" srcId="{2F662F68-5B15-488C-90E5-F7104CA9749F}" destId="{7FCE475F-6C28-4EE7-BF12-72AEB46F3656}" srcOrd="0" destOrd="0" presId="urn:microsoft.com/office/officeart/2005/8/layout/radial3"/>
    <dgm:cxn modelId="{D099B396-9A1B-4449-BE5E-7A9465B2CBD3}" type="presOf" srcId="{1DC7676B-E1D0-4679-A127-324C183C39EB}" destId="{E6A132A9-1B58-4D80-87C6-CBA07E3EB120}" srcOrd="0" destOrd="0" presId="urn:microsoft.com/office/officeart/2005/8/layout/radial3"/>
    <dgm:cxn modelId="{0F94A99E-375F-4CFA-944E-ED5543806753}" type="presOf" srcId="{B6BA2B99-C9EC-4D33-8027-CC2D257A592F}" destId="{8BC1383C-20FF-4076-A035-7C90773429AA}" srcOrd="0" destOrd="0" presId="urn:microsoft.com/office/officeart/2005/8/layout/radial3"/>
    <dgm:cxn modelId="{6B6D34D8-FEE0-42B4-9A59-C24136215FEB}" srcId="{9038ABE4-99AD-45C2-A9AF-526085AAF2EB}" destId="{8BFFBF1C-23C7-47BD-84F6-0C11632CACE7}" srcOrd="0" destOrd="0" parTransId="{9844D230-1B97-4B99-BDFA-DA5B8573D69E}" sibTransId="{BC82830C-EC0D-4031-A4F4-39095CF26AE6}"/>
    <dgm:cxn modelId="{DEE453D1-EABD-4D2A-92A9-79DF7292B6B6}" srcId="{9038ABE4-99AD-45C2-A9AF-526085AAF2EB}" destId="{2F662F68-5B15-488C-90E5-F7104CA9749F}" srcOrd="5" destOrd="0" parTransId="{ED472E95-3433-4F5F-BAD4-ABE1BBF46683}" sibTransId="{1D7E8D50-8F9A-4D89-BB5E-5784A9CC6857}"/>
    <dgm:cxn modelId="{6E4A6AEA-E484-40EA-9E45-3EE6C1FD4C55}" srcId="{9038ABE4-99AD-45C2-A9AF-526085AAF2EB}" destId="{B6BA2B99-C9EC-4D33-8027-CC2D257A592F}" srcOrd="1" destOrd="0" parTransId="{2CA012BA-E6E0-4115-86D2-E1A5C8620E30}" sibTransId="{8BA69ACD-81D2-443C-AE0F-D9D8ADC2F034}"/>
    <dgm:cxn modelId="{B12F7A34-B6F1-4CBC-B8A0-ABE3CFF9A815}" type="presOf" srcId="{8BFFBF1C-23C7-47BD-84F6-0C11632CACE7}" destId="{96E550CF-5D30-40DF-8383-D9EDC025EE9F}" srcOrd="0" destOrd="0" presId="urn:microsoft.com/office/officeart/2005/8/layout/radial3"/>
    <dgm:cxn modelId="{DF55942F-36FD-443D-9510-6B8C20F85747}" type="presParOf" srcId="{709A6902-050A-46A4-A393-4F9E81354AA9}" destId="{E68C77C3-A572-4610-B948-B9CF95D945A4}" srcOrd="0" destOrd="0" presId="urn:microsoft.com/office/officeart/2005/8/layout/radial3"/>
    <dgm:cxn modelId="{BB3EA967-181A-44AF-9B93-A440659AA1CF}" type="presParOf" srcId="{E68C77C3-A572-4610-B948-B9CF95D945A4}" destId="{386BF8C2-28E5-403A-AC15-93B37F7B731F}" srcOrd="0" destOrd="0" presId="urn:microsoft.com/office/officeart/2005/8/layout/radial3"/>
    <dgm:cxn modelId="{3F5A99E8-AE5D-47D8-B487-3489D63408C2}" type="presParOf" srcId="{E68C77C3-A572-4610-B948-B9CF95D945A4}" destId="{96E550CF-5D30-40DF-8383-D9EDC025EE9F}" srcOrd="1" destOrd="0" presId="urn:microsoft.com/office/officeart/2005/8/layout/radial3"/>
    <dgm:cxn modelId="{75D45A46-6980-4FA5-A486-85126AB97973}" type="presParOf" srcId="{E68C77C3-A572-4610-B948-B9CF95D945A4}" destId="{8BC1383C-20FF-4076-A035-7C90773429AA}" srcOrd="2" destOrd="0" presId="urn:microsoft.com/office/officeart/2005/8/layout/radial3"/>
    <dgm:cxn modelId="{B19F1056-8989-42DA-A171-CCF2292FAE8B}" type="presParOf" srcId="{E68C77C3-A572-4610-B948-B9CF95D945A4}" destId="{B4DBDC7C-00B9-4AE4-8D48-C1452933A5CB}" srcOrd="3" destOrd="0" presId="urn:microsoft.com/office/officeart/2005/8/layout/radial3"/>
    <dgm:cxn modelId="{3781DA0C-DAB1-4933-88D3-08B236128374}" type="presParOf" srcId="{E68C77C3-A572-4610-B948-B9CF95D945A4}" destId="{91B5B1D0-E0DE-4C91-B8F9-CB8BC584B135}" srcOrd="4" destOrd="0" presId="urn:microsoft.com/office/officeart/2005/8/layout/radial3"/>
    <dgm:cxn modelId="{C90D6973-5BAB-432F-B69A-5A6878FB865A}" type="presParOf" srcId="{E68C77C3-A572-4610-B948-B9CF95D945A4}" destId="{E6A132A9-1B58-4D80-87C6-CBA07E3EB120}" srcOrd="5" destOrd="0" presId="urn:microsoft.com/office/officeart/2005/8/layout/radial3"/>
    <dgm:cxn modelId="{AAB81CFA-2772-4EA3-BA1F-D84576FC012D}" type="presParOf" srcId="{E68C77C3-A572-4610-B948-B9CF95D945A4}" destId="{7FCE475F-6C28-4EE7-BF12-72AEB46F365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5EDC6-B845-49B8-9723-7E35A88D7CB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6648DE6-BEB9-472D-9557-DBF6DE5E067E}">
      <dgm:prSet phldrT="[Текст]" custT="1"/>
      <dgm:spPr>
        <a:solidFill>
          <a:schemeClr val="tx1"/>
        </a:solidFill>
        <a:ln>
          <a:solidFill>
            <a:srgbClr val="C00000"/>
          </a:solidFill>
        </a:ln>
      </dgm:spPr>
      <dgm:t>
        <a:bodyPr/>
        <a:lstStyle/>
        <a:p>
          <a:r>
            <a:rPr lang="uk-UA" sz="320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Ссавці</a:t>
          </a:r>
          <a:endParaRPr lang="uk-UA" sz="3200" dirty="0">
            <a:ln>
              <a:noFill/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C44384-3561-458B-890E-EA8F3E092020}" type="parTrans" cxnId="{E270E605-CF56-4693-B9AE-86FF7802CAC1}">
      <dgm:prSet/>
      <dgm:spPr/>
      <dgm:t>
        <a:bodyPr/>
        <a:lstStyle/>
        <a:p>
          <a:endParaRPr lang="uk-UA"/>
        </a:p>
      </dgm:t>
    </dgm:pt>
    <dgm:pt modelId="{3D3EEB8E-1362-4F17-B1E6-17F7115BFA35}" type="sibTrans" cxnId="{E270E605-CF56-4693-B9AE-86FF7802CAC1}">
      <dgm:prSet/>
      <dgm:spPr/>
      <dgm:t>
        <a:bodyPr/>
        <a:lstStyle/>
        <a:p>
          <a:endParaRPr lang="uk-UA"/>
        </a:p>
      </dgm:t>
    </dgm:pt>
    <dgm:pt modelId="{8B445EBA-FE04-4F16-AFDD-507089250195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Яйцекладні</a:t>
          </a:r>
          <a:endParaRPr lang="uk-UA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A60C6A-2E00-4418-99B2-319EC41E26B6}" type="parTrans" cxnId="{3164CAA2-3521-4B91-AEEE-1E7E64CC12A8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69152BB5-7F6A-4F86-9E2D-9183BF80D612}" type="sibTrans" cxnId="{3164CAA2-3521-4B91-AEEE-1E7E64CC12A8}">
      <dgm:prSet/>
      <dgm:spPr/>
      <dgm:t>
        <a:bodyPr/>
        <a:lstStyle/>
        <a:p>
          <a:endParaRPr lang="uk-UA"/>
        </a:p>
      </dgm:t>
    </dgm:pt>
    <dgm:pt modelId="{4E8F5ECB-A826-4D43-B98A-3CB83D0285E5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Сумчасті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56531A00-29FE-44FE-A4A5-9AD9467E140E}" type="parTrans" cxnId="{52DD40DB-8FA8-4D03-9F0C-6C988BF73E8D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2F77114F-AF76-4022-AA07-5DFC11769391}" type="sibTrans" cxnId="{52DD40DB-8FA8-4D03-9F0C-6C988BF73E8D}">
      <dgm:prSet/>
      <dgm:spPr/>
      <dgm:t>
        <a:bodyPr/>
        <a:lstStyle/>
        <a:p>
          <a:endParaRPr lang="uk-UA"/>
        </a:p>
      </dgm:t>
    </dgm:pt>
    <dgm:pt modelId="{2C8DD1F8-83BD-402D-80F2-4E4FCB096BB6}">
      <dgm:prSet phldrT="[Текст]"/>
      <dgm:spPr>
        <a:solidFill>
          <a:schemeClr val="accent2">
            <a:lumMod val="5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Плацентарні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01602531-8555-4BF0-AD47-0222902EA403}" type="parTrans" cxnId="{F8F2E5AE-B87C-405A-971E-A09B8B2D9C88}">
      <dgm:prSet/>
      <dgm:spPr>
        <a:ln>
          <a:solidFill>
            <a:srgbClr val="FFFF00"/>
          </a:solidFill>
        </a:ln>
      </dgm:spPr>
      <dgm:t>
        <a:bodyPr/>
        <a:lstStyle/>
        <a:p>
          <a:endParaRPr lang="uk-UA" dirty="0"/>
        </a:p>
      </dgm:t>
    </dgm:pt>
    <dgm:pt modelId="{F7644992-3009-4F7B-871C-4918DAE2C0DA}" type="sibTrans" cxnId="{F8F2E5AE-B87C-405A-971E-A09B8B2D9C88}">
      <dgm:prSet/>
      <dgm:spPr/>
      <dgm:t>
        <a:bodyPr/>
        <a:lstStyle/>
        <a:p>
          <a:endParaRPr lang="uk-UA"/>
        </a:p>
      </dgm:t>
    </dgm:pt>
    <dgm:pt modelId="{8A1A65C4-0AF9-46F5-A519-8BAD1C7CA17B}" type="pres">
      <dgm:prSet presAssocID="{F375EDC6-B845-49B8-9723-7E35A88D7C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5074ECA-8011-494C-83B4-B9B5435C31EE}" type="pres">
      <dgm:prSet presAssocID="{26648DE6-BEB9-472D-9557-DBF6DE5E067E}" presName="hierRoot1" presStyleCnt="0">
        <dgm:presLayoutVars>
          <dgm:hierBranch val="init"/>
        </dgm:presLayoutVars>
      </dgm:prSet>
      <dgm:spPr/>
    </dgm:pt>
    <dgm:pt modelId="{A6F780CB-88CB-4712-AFB2-6246D940CC94}" type="pres">
      <dgm:prSet presAssocID="{26648DE6-BEB9-472D-9557-DBF6DE5E067E}" presName="rootComposite1" presStyleCnt="0"/>
      <dgm:spPr/>
    </dgm:pt>
    <dgm:pt modelId="{45C278F9-22FB-442A-8FDA-1D9B7E3A8036}" type="pres">
      <dgm:prSet presAssocID="{26648DE6-BEB9-472D-9557-DBF6DE5E067E}" presName="rootText1" presStyleLbl="node0" presStyleIdx="0" presStyleCnt="1" custScaleX="165677" custScaleY="618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A6CFDC2-329E-4ED3-B875-8473684085D0}" type="pres">
      <dgm:prSet presAssocID="{26648DE6-BEB9-472D-9557-DBF6DE5E067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2696ED6A-2BEF-41C8-86C3-68E2B4ADC256}" type="pres">
      <dgm:prSet presAssocID="{26648DE6-BEB9-472D-9557-DBF6DE5E067E}" presName="hierChild2" presStyleCnt="0"/>
      <dgm:spPr/>
    </dgm:pt>
    <dgm:pt modelId="{96D4F8C7-E820-47B2-A2EF-461D1E0F2B75}" type="pres">
      <dgm:prSet presAssocID="{FBA60C6A-2E00-4418-99B2-319EC41E26B6}" presName="Name37" presStyleLbl="parChTrans1D2" presStyleIdx="0" presStyleCnt="3"/>
      <dgm:spPr/>
      <dgm:t>
        <a:bodyPr/>
        <a:lstStyle/>
        <a:p>
          <a:endParaRPr lang="uk-UA"/>
        </a:p>
      </dgm:t>
    </dgm:pt>
    <dgm:pt modelId="{2B178548-4955-4689-AC1F-D9366C96CE09}" type="pres">
      <dgm:prSet presAssocID="{8B445EBA-FE04-4F16-AFDD-507089250195}" presName="hierRoot2" presStyleCnt="0">
        <dgm:presLayoutVars>
          <dgm:hierBranch val="init"/>
        </dgm:presLayoutVars>
      </dgm:prSet>
      <dgm:spPr/>
    </dgm:pt>
    <dgm:pt modelId="{2C22CFE1-78D6-4D54-B8D0-ED11CFA4CFE4}" type="pres">
      <dgm:prSet presAssocID="{8B445EBA-FE04-4F16-AFDD-507089250195}" presName="rootComposite" presStyleCnt="0"/>
      <dgm:spPr/>
    </dgm:pt>
    <dgm:pt modelId="{BDF1D2AF-9D45-4E73-A9F9-4F7A88F931AA}" type="pres">
      <dgm:prSet presAssocID="{8B445EBA-FE04-4F16-AFDD-507089250195}" presName="rootText" presStyleLbl="node2" presStyleIdx="0" presStyleCnt="3" custScaleY="11184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A3F7CD-FC68-4F10-B088-DBE1E5876B0D}" type="pres">
      <dgm:prSet presAssocID="{8B445EBA-FE04-4F16-AFDD-507089250195}" presName="rootConnector" presStyleLbl="node2" presStyleIdx="0" presStyleCnt="3"/>
      <dgm:spPr/>
      <dgm:t>
        <a:bodyPr/>
        <a:lstStyle/>
        <a:p>
          <a:endParaRPr lang="uk-UA"/>
        </a:p>
      </dgm:t>
    </dgm:pt>
    <dgm:pt modelId="{39E765F9-AECF-4F71-94F9-DD21989D8C51}" type="pres">
      <dgm:prSet presAssocID="{8B445EBA-FE04-4F16-AFDD-507089250195}" presName="hierChild4" presStyleCnt="0"/>
      <dgm:spPr/>
    </dgm:pt>
    <dgm:pt modelId="{C3A64BCF-A82C-453B-95A7-DC60CD4AAE81}" type="pres">
      <dgm:prSet presAssocID="{8B445EBA-FE04-4F16-AFDD-507089250195}" presName="hierChild5" presStyleCnt="0"/>
      <dgm:spPr/>
    </dgm:pt>
    <dgm:pt modelId="{D0DAF083-69BB-44D5-82C8-57AF3017BAA0}" type="pres">
      <dgm:prSet presAssocID="{56531A00-29FE-44FE-A4A5-9AD9467E140E}" presName="Name37" presStyleLbl="parChTrans1D2" presStyleIdx="1" presStyleCnt="3"/>
      <dgm:spPr/>
      <dgm:t>
        <a:bodyPr/>
        <a:lstStyle/>
        <a:p>
          <a:endParaRPr lang="uk-UA"/>
        </a:p>
      </dgm:t>
    </dgm:pt>
    <dgm:pt modelId="{D1E12CC7-030C-4AB6-BF45-ED1A203F88F8}" type="pres">
      <dgm:prSet presAssocID="{4E8F5ECB-A826-4D43-B98A-3CB83D0285E5}" presName="hierRoot2" presStyleCnt="0">
        <dgm:presLayoutVars>
          <dgm:hierBranch val="init"/>
        </dgm:presLayoutVars>
      </dgm:prSet>
      <dgm:spPr/>
    </dgm:pt>
    <dgm:pt modelId="{CCF1BD51-7C18-423D-B743-5459EC3D5F16}" type="pres">
      <dgm:prSet presAssocID="{4E8F5ECB-A826-4D43-B98A-3CB83D0285E5}" presName="rootComposite" presStyleCnt="0"/>
      <dgm:spPr/>
    </dgm:pt>
    <dgm:pt modelId="{47730CD5-8917-4494-AFE6-25180C0F3D0C}" type="pres">
      <dgm:prSet presAssocID="{4E8F5ECB-A826-4D43-B98A-3CB83D0285E5}" presName="rootText" presStyleLbl="node2" presStyleIdx="1" presStyleCnt="3" custScaleY="112616" custLinFactNeighborX="-772" custLinFactNeighborY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BF79BF-ED65-4BB3-A11F-F959E906A59A}" type="pres">
      <dgm:prSet presAssocID="{4E8F5ECB-A826-4D43-B98A-3CB83D0285E5}" presName="rootConnector" presStyleLbl="node2" presStyleIdx="1" presStyleCnt="3"/>
      <dgm:spPr/>
      <dgm:t>
        <a:bodyPr/>
        <a:lstStyle/>
        <a:p>
          <a:endParaRPr lang="uk-UA"/>
        </a:p>
      </dgm:t>
    </dgm:pt>
    <dgm:pt modelId="{1BA186F9-5FBE-4826-98FD-7A1C2F70C8C3}" type="pres">
      <dgm:prSet presAssocID="{4E8F5ECB-A826-4D43-B98A-3CB83D0285E5}" presName="hierChild4" presStyleCnt="0"/>
      <dgm:spPr/>
    </dgm:pt>
    <dgm:pt modelId="{B1D5EC32-7187-4C5E-A05A-A4D297E645CE}" type="pres">
      <dgm:prSet presAssocID="{4E8F5ECB-A826-4D43-B98A-3CB83D0285E5}" presName="hierChild5" presStyleCnt="0"/>
      <dgm:spPr/>
    </dgm:pt>
    <dgm:pt modelId="{1FC3CA3A-26DD-454F-AF7F-ECD70A991584}" type="pres">
      <dgm:prSet presAssocID="{01602531-8555-4BF0-AD47-0222902EA403}" presName="Name37" presStyleLbl="parChTrans1D2" presStyleIdx="2" presStyleCnt="3"/>
      <dgm:spPr/>
      <dgm:t>
        <a:bodyPr/>
        <a:lstStyle/>
        <a:p>
          <a:endParaRPr lang="uk-UA"/>
        </a:p>
      </dgm:t>
    </dgm:pt>
    <dgm:pt modelId="{89D2923B-0130-4250-88B2-A359B725C59E}" type="pres">
      <dgm:prSet presAssocID="{2C8DD1F8-83BD-402D-80F2-4E4FCB096BB6}" presName="hierRoot2" presStyleCnt="0">
        <dgm:presLayoutVars>
          <dgm:hierBranch val="init"/>
        </dgm:presLayoutVars>
      </dgm:prSet>
      <dgm:spPr/>
    </dgm:pt>
    <dgm:pt modelId="{A791FE5E-2649-4324-8D27-21F2AB8CF5CE}" type="pres">
      <dgm:prSet presAssocID="{2C8DD1F8-83BD-402D-80F2-4E4FCB096BB6}" presName="rootComposite" presStyleCnt="0"/>
      <dgm:spPr/>
    </dgm:pt>
    <dgm:pt modelId="{7FBBF562-30BB-40AA-B4DA-98B208390F1B}" type="pres">
      <dgm:prSet presAssocID="{2C8DD1F8-83BD-402D-80F2-4E4FCB096BB6}" presName="rootText" presStyleLbl="node2" presStyleIdx="2" presStyleCnt="3" custScaleY="1133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EB20CFE-F38D-48D5-9729-B181ED4E9349}" type="pres">
      <dgm:prSet presAssocID="{2C8DD1F8-83BD-402D-80F2-4E4FCB096BB6}" presName="rootConnector" presStyleLbl="node2" presStyleIdx="2" presStyleCnt="3"/>
      <dgm:spPr/>
      <dgm:t>
        <a:bodyPr/>
        <a:lstStyle/>
        <a:p>
          <a:endParaRPr lang="uk-UA"/>
        </a:p>
      </dgm:t>
    </dgm:pt>
    <dgm:pt modelId="{CC1F26FA-B750-4C19-90BA-229E1251ABFA}" type="pres">
      <dgm:prSet presAssocID="{2C8DD1F8-83BD-402D-80F2-4E4FCB096BB6}" presName="hierChild4" presStyleCnt="0"/>
      <dgm:spPr/>
    </dgm:pt>
    <dgm:pt modelId="{CFE8DE38-ED4E-47F6-91CF-424F3597173D}" type="pres">
      <dgm:prSet presAssocID="{2C8DD1F8-83BD-402D-80F2-4E4FCB096BB6}" presName="hierChild5" presStyleCnt="0"/>
      <dgm:spPr/>
    </dgm:pt>
    <dgm:pt modelId="{5DD2E75D-99A6-48BC-A88D-636B1B6519E0}" type="pres">
      <dgm:prSet presAssocID="{26648DE6-BEB9-472D-9557-DBF6DE5E067E}" presName="hierChild3" presStyleCnt="0"/>
      <dgm:spPr/>
    </dgm:pt>
  </dgm:ptLst>
  <dgm:cxnLst>
    <dgm:cxn modelId="{076594AB-3767-4E0F-A224-2B6F1F247455}" type="presOf" srcId="{8B445EBA-FE04-4F16-AFDD-507089250195}" destId="{F9A3F7CD-FC68-4F10-B088-DBE1E5876B0D}" srcOrd="1" destOrd="0" presId="urn:microsoft.com/office/officeart/2005/8/layout/orgChart1"/>
    <dgm:cxn modelId="{E270E605-CF56-4693-B9AE-86FF7802CAC1}" srcId="{F375EDC6-B845-49B8-9723-7E35A88D7CBB}" destId="{26648DE6-BEB9-472D-9557-DBF6DE5E067E}" srcOrd="0" destOrd="0" parTransId="{0DC44384-3561-458B-890E-EA8F3E092020}" sibTransId="{3D3EEB8E-1362-4F17-B1E6-17F7115BFA35}"/>
    <dgm:cxn modelId="{F8F2E5AE-B87C-405A-971E-A09B8B2D9C88}" srcId="{26648DE6-BEB9-472D-9557-DBF6DE5E067E}" destId="{2C8DD1F8-83BD-402D-80F2-4E4FCB096BB6}" srcOrd="2" destOrd="0" parTransId="{01602531-8555-4BF0-AD47-0222902EA403}" sibTransId="{F7644992-3009-4F7B-871C-4918DAE2C0DA}"/>
    <dgm:cxn modelId="{910D38F2-9150-47E3-B11B-2903302E9257}" type="presOf" srcId="{FBA60C6A-2E00-4418-99B2-319EC41E26B6}" destId="{96D4F8C7-E820-47B2-A2EF-461D1E0F2B75}" srcOrd="0" destOrd="0" presId="urn:microsoft.com/office/officeart/2005/8/layout/orgChart1"/>
    <dgm:cxn modelId="{C5E15B5E-7509-47F3-9CAB-5291B17A80B1}" type="presOf" srcId="{01602531-8555-4BF0-AD47-0222902EA403}" destId="{1FC3CA3A-26DD-454F-AF7F-ECD70A991584}" srcOrd="0" destOrd="0" presId="urn:microsoft.com/office/officeart/2005/8/layout/orgChart1"/>
    <dgm:cxn modelId="{F4A73FB9-4F73-420C-905A-FDB6FF449F54}" type="presOf" srcId="{4E8F5ECB-A826-4D43-B98A-3CB83D0285E5}" destId="{92BF79BF-ED65-4BB3-A11F-F959E906A59A}" srcOrd="1" destOrd="0" presId="urn:microsoft.com/office/officeart/2005/8/layout/orgChart1"/>
    <dgm:cxn modelId="{01CD8C5B-5F89-49BB-90F2-684FF8FD002C}" type="presOf" srcId="{26648DE6-BEB9-472D-9557-DBF6DE5E067E}" destId="{EA6CFDC2-329E-4ED3-B875-8473684085D0}" srcOrd="1" destOrd="0" presId="urn:microsoft.com/office/officeart/2005/8/layout/orgChart1"/>
    <dgm:cxn modelId="{390766F2-AD02-43BA-9471-24CB58C76322}" type="presOf" srcId="{2C8DD1F8-83BD-402D-80F2-4E4FCB096BB6}" destId="{EEB20CFE-F38D-48D5-9729-B181ED4E9349}" srcOrd="1" destOrd="0" presId="urn:microsoft.com/office/officeart/2005/8/layout/orgChart1"/>
    <dgm:cxn modelId="{DE4A0F56-C46F-407B-9A5D-76D44A1543E6}" type="presOf" srcId="{56531A00-29FE-44FE-A4A5-9AD9467E140E}" destId="{D0DAF083-69BB-44D5-82C8-57AF3017BAA0}" srcOrd="0" destOrd="0" presId="urn:microsoft.com/office/officeart/2005/8/layout/orgChart1"/>
    <dgm:cxn modelId="{DC51B8F6-D63D-4A26-A540-F0CE78B05AE6}" type="presOf" srcId="{26648DE6-BEB9-472D-9557-DBF6DE5E067E}" destId="{45C278F9-22FB-442A-8FDA-1D9B7E3A8036}" srcOrd="0" destOrd="0" presId="urn:microsoft.com/office/officeart/2005/8/layout/orgChart1"/>
    <dgm:cxn modelId="{52DD40DB-8FA8-4D03-9F0C-6C988BF73E8D}" srcId="{26648DE6-BEB9-472D-9557-DBF6DE5E067E}" destId="{4E8F5ECB-A826-4D43-B98A-3CB83D0285E5}" srcOrd="1" destOrd="0" parTransId="{56531A00-29FE-44FE-A4A5-9AD9467E140E}" sibTransId="{2F77114F-AF76-4022-AA07-5DFC11769391}"/>
    <dgm:cxn modelId="{1E49FAFE-712C-417C-9DE6-E2B6906B14DF}" type="presOf" srcId="{8B445EBA-FE04-4F16-AFDD-507089250195}" destId="{BDF1D2AF-9D45-4E73-A9F9-4F7A88F931AA}" srcOrd="0" destOrd="0" presId="urn:microsoft.com/office/officeart/2005/8/layout/orgChart1"/>
    <dgm:cxn modelId="{973397F1-2671-4CEA-A6C1-49758C72BDE8}" type="presOf" srcId="{2C8DD1F8-83BD-402D-80F2-4E4FCB096BB6}" destId="{7FBBF562-30BB-40AA-B4DA-98B208390F1B}" srcOrd="0" destOrd="0" presId="urn:microsoft.com/office/officeart/2005/8/layout/orgChart1"/>
    <dgm:cxn modelId="{CC975708-5F2A-47AF-BD02-BFA9CB22732D}" type="presOf" srcId="{F375EDC6-B845-49B8-9723-7E35A88D7CBB}" destId="{8A1A65C4-0AF9-46F5-A519-8BAD1C7CA17B}" srcOrd="0" destOrd="0" presId="urn:microsoft.com/office/officeart/2005/8/layout/orgChart1"/>
    <dgm:cxn modelId="{3164CAA2-3521-4B91-AEEE-1E7E64CC12A8}" srcId="{26648DE6-BEB9-472D-9557-DBF6DE5E067E}" destId="{8B445EBA-FE04-4F16-AFDD-507089250195}" srcOrd="0" destOrd="0" parTransId="{FBA60C6A-2E00-4418-99B2-319EC41E26B6}" sibTransId="{69152BB5-7F6A-4F86-9E2D-9183BF80D612}"/>
    <dgm:cxn modelId="{87D7FE66-6487-49F2-B57C-3EEA1A375DC3}" type="presOf" srcId="{4E8F5ECB-A826-4D43-B98A-3CB83D0285E5}" destId="{47730CD5-8917-4494-AFE6-25180C0F3D0C}" srcOrd="0" destOrd="0" presId="urn:microsoft.com/office/officeart/2005/8/layout/orgChart1"/>
    <dgm:cxn modelId="{6B133661-1793-4EC6-B20D-B029EAA29609}" type="presParOf" srcId="{8A1A65C4-0AF9-46F5-A519-8BAD1C7CA17B}" destId="{45074ECA-8011-494C-83B4-B9B5435C31EE}" srcOrd="0" destOrd="0" presId="urn:microsoft.com/office/officeart/2005/8/layout/orgChart1"/>
    <dgm:cxn modelId="{989478F6-54C4-4E78-8A64-A46893209101}" type="presParOf" srcId="{45074ECA-8011-494C-83B4-B9B5435C31EE}" destId="{A6F780CB-88CB-4712-AFB2-6246D940CC94}" srcOrd="0" destOrd="0" presId="urn:microsoft.com/office/officeart/2005/8/layout/orgChart1"/>
    <dgm:cxn modelId="{910F58A7-FBB0-4DDB-A4FD-09205CB0EE27}" type="presParOf" srcId="{A6F780CB-88CB-4712-AFB2-6246D940CC94}" destId="{45C278F9-22FB-442A-8FDA-1D9B7E3A8036}" srcOrd="0" destOrd="0" presId="urn:microsoft.com/office/officeart/2005/8/layout/orgChart1"/>
    <dgm:cxn modelId="{41B636E8-402E-4C2D-843E-9A7AEE9D541C}" type="presParOf" srcId="{A6F780CB-88CB-4712-AFB2-6246D940CC94}" destId="{EA6CFDC2-329E-4ED3-B875-8473684085D0}" srcOrd="1" destOrd="0" presId="urn:microsoft.com/office/officeart/2005/8/layout/orgChart1"/>
    <dgm:cxn modelId="{BEB09BD5-9AD4-4F7A-B686-E91FD0F4FDCB}" type="presParOf" srcId="{45074ECA-8011-494C-83B4-B9B5435C31EE}" destId="{2696ED6A-2BEF-41C8-86C3-68E2B4ADC256}" srcOrd="1" destOrd="0" presId="urn:microsoft.com/office/officeart/2005/8/layout/orgChart1"/>
    <dgm:cxn modelId="{A9A33ED6-3B0D-4E6F-AC78-B826124A7703}" type="presParOf" srcId="{2696ED6A-2BEF-41C8-86C3-68E2B4ADC256}" destId="{96D4F8C7-E820-47B2-A2EF-461D1E0F2B75}" srcOrd="0" destOrd="0" presId="urn:microsoft.com/office/officeart/2005/8/layout/orgChart1"/>
    <dgm:cxn modelId="{E778D3A7-3B12-472A-A45C-FBEB8A89DC49}" type="presParOf" srcId="{2696ED6A-2BEF-41C8-86C3-68E2B4ADC256}" destId="{2B178548-4955-4689-AC1F-D9366C96CE09}" srcOrd="1" destOrd="0" presId="urn:microsoft.com/office/officeart/2005/8/layout/orgChart1"/>
    <dgm:cxn modelId="{5692EA24-B70B-4070-8BAD-CF8340939BC6}" type="presParOf" srcId="{2B178548-4955-4689-AC1F-D9366C96CE09}" destId="{2C22CFE1-78D6-4D54-B8D0-ED11CFA4CFE4}" srcOrd="0" destOrd="0" presId="urn:microsoft.com/office/officeart/2005/8/layout/orgChart1"/>
    <dgm:cxn modelId="{30D69425-E7CF-48EE-924D-B343833012F8}" type="presParOf" srcId="{2C22CFE1-78D6-4D54-B8D0-ED11CFA4CFE4}" destId="{BDF1D2AF-9D45-4E73-A9F9-4F7A88F931AA}" srcOrd="0" destOrd="0" presId="urn:microsoft.com/office/officeart/2005/8/layout/orgChart1"/>
    <dgm:cxn modelId="{4C11794C-5618-4ED8-9C37-5780BF974073}" type="presParOf" srcId="{2C22CFE1-78D6-4D54-B8D0-ED11CFA4CFE4}" destId="{F9A3F7CD-FC68-4F10-B088-DBE1E5876B0D}" srcOrd="1" destOrd="0" presId="urn:microsoft.com/office/officeart/2005/8/layout/orgChart1"/>
    <dgm:cxn modelId="{D4954AE1-07FF-4655-A942-426F404101B4}" type="presParOf" srcId="{2B178548-4955-4689-AC1F-D9366C96CE09}" destId="{39E765F9-AECF-4F71-94F9-DD21989D8C51}" srcOrd="1" destOrd="0" presId="urn:microsoft.com/office/officeart/2005/8/layout/orgChart1"/>
    <dgm:cxn modelId="{343775D5-08CA-4D72-B8D8-9974A530F223}" type="presParOf" srcId="{2B178548-4955-4689-AC1F-D9366C96CE09}" destId="{C3A64BCF-A82C-453B-95A7-DC60CD4AAE81}" srcOrd="2" destOrd="0" presId="urn:microsoft.com/office/officeart/2005/8/layout/orgChart1"/>
    <dgm:cxn modelId="{5194FD47-8A59-4F30-8456-9D72FF2BDA3E}" type="presParOf" srcId="{2696ED6A-2BEF-41C8-86C3-68E2B4ADC256}" destId="{D0DAF083-69BB-44D5-82C8-57AF3017BAA0}" srcOrd="2" destOrd="0" presId="urn:microsoft.com/office/officeart/2005/8/layout/orgChart1"/>
    <dgm:cxn modelId="{0CAB5ADF-0EBB-42B2-9DAA-CFFFF01299C2}" type="presParOf" srcId="{2696ED6A-2BEF-41C8-86C3-68E2B4ADC256}" destId="{D1E12CC7-030C-4AB6-BF45-ED1A203F88F8}" srcOrd="3" destOrd="0" presId="urn:microsoft.com/office/officeart/2005/8/layout/orgChart1"/>
    <dgm:cxn modelId="{9264287D-0476-4104-B28C-2BE48FC0DB85}" type="presParOf" srcId="{D1E12CC7-030C-4AB6-BF45-ED1A203F88F8}" destId="{CCF1BD51-7C18-423D-B743-5459EC3D5F16}" srcOrd="0" destOrd="0" presId="urn:microsoft.com/office/officeart/2005/8/layout/orgChart1"/>
    <dgm:cxn modelId="{8C896903-75C0-4B80-B13D-A7BC95229B89}" type="presParOf" srcId="{CCF1BD51-7C18-423D-B743-5459EC3D5F16}" destId="{47730CD5-8917-4494-AFE6-25180C0F3D0C}" srcOrd="0" destOrd="0" presId="urn:microsoft.com/office/officeart/2005/8/layout/orgChart1"/>
    <dgm:cxn modelId="{33CEC8E3-3EEC-4719-AD40-FCCD86E3C020}" type="presParOf" srcId="{CCF1BD51-7C18-423D-B743-5459EC3D5F16}" destId="{92BF79BF-ED65-4BB3-A11F-F959E906A59A}" srcOrd="1" destOrd="0" presId="urn:microsoft.com/office/officeart/2005/8/layout/orgChart1"/>
    <dgm:cxn modelId="{1CCEE008-E137-4F2B-994C-299123B9F81F}" type="presParOf" srcId="{D1E12CC7-030C-4AB6-BF45-ED1A203F88F8}" destId="{1BA186F9-5FBE-4826-98FD-7A1C2F70C8C3}" srcOrd="1" destOrd="0" presId="urn:microsoft.com/office/officeart/2005/8/layout/orgChart1"/>
    <dgm:cxn modelId="{6AE004D2-FCD3-4077-9D66-AC0EA5B78EBE}" type="presParOf" srcId="{D1E12CC7-030C-4AB6-BF45-ED1A203F88F8}" destId="{B1D5EC32-7187-4C5E-A05A-A4D297E645CE}" srcOrd="2" destOrd="0" presId="urn:microsoft.com/office/officeart/2005/8/layout/orgChart1"/>
    <dgm:cxn modelId="{D2EB8006-37FF-43A6-AFFF-4CE32EC8F0C7}" type="presParOf" srcId="{2696ED6A-2BEF-41C8-86C3-68E2B4ADC256}" destId="{1FC3CA3A-26DD-454F-AF7F-ECD70A991584}" srcOrd="4" destOrd="0" presId="urn:microsoft.com/office/officeart/2005/8/layout/orgChart1"/>
    <dgm:cxn modelId="{09CA6FE5-650F-4D03-A4EF-9C6840CFBDA4}" type="presParOf" srcId="{2696ED6A-2BEF-41C8-86C3-68E2B4ADC256}" destId="{89D2923B-0130-4250-88B2-A359B725C59E}" srcOrd="5" destOrd="0" presId="urn:microsoft.com/office/officeart/2005/8/layout/orgChart1"/>
    <dgm:cxn modelId="{E353D279-FC30-4576-9478-8B960C0B66D9}" type="presParOf" srcId="{89D2923B-0130-4250-88B2-A359B725C59E}" destId="{A791FE5E-2649-4324-8D27-21F2AB8CF5CE}" srcOrd="0" destOrd="0" presId="urn:microsoft.com/office/officeart/2005/8/layout/orgChart1"/>
    <dgm:cxn modelId="{58D2D2C0-19EA-44B0-8EA6-44A044B83DDF}" type="presParOf" srcId="{A791FE5E-2649-4324-8D27-21F2AB8CF5CE}" destId="{7FBBF562-30BB-40AA-B4DA-98B208390F1B}" srcOrd="0" destOrd="0" presId="urn:microsoft.com/office/officeart/2005/8/layout/orgChart1"/>
    <dgm:cxn modelId="{1A718458-4CD9-4AF8-8C0F-FD515D64E559}" type="presParOf" srcId="{A791FE5E-2649-4324-8D27-21F2AB8CF5CE}" destId="{EEB20CFE-F38D-48D5-9729-B181ED4E9349}" srcOrd="1" destOrd="0" presId="urn:microsoft.com/office/officeart/2005/8/layout/orgChart1"/>
    <dgm:cxn modelId="{D78DAE4C-E2FC-483F-9F48-DDE6DDA7F9D3}" type="presParOf" srcId="{89D2923B-0130-4250-88B2-A359B725C59E}" destId="{CC1F26FA-B750-4C19-90BA-229E1251ABFA}" srcOrd="1" destOrd="0" presId="urn:microsoft.com/office/officeart/2005/8/layout/orgChart1"/>
    <dgm:cxn modelId="{0D6B5E60-1A13-422C-AACE-BB3854CF86D7}" type="presParOf" srcId="{89D2923B-0130-4250-88B2-A359B725C59E}" destId="{CFE8DE38-ED4E-47F6-91CF-424F3597173D}" srcOrd="2" destOrd="0" presId="urn:microsoft.com/office/officeart/2005/8/layout/orgChart1"/>
    <dgm:cxn modelId="{AA667CD5-DF9D-43C3-80E0-DFCE61665DE4}" type="presParOf" srcId="{45074ECA-8011-494C-83B4-B9B5435C31EE}" destId="{5DD2E75D-99A6-48BC-A88D-636B1B6519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236FD5-281A-477E-8FF7-C3EED6A39A66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D79ADE98-4A8E-42C8-8CBC-AD5C2DC47350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900" dirty="0" smtClean="0"/>
            <a:t>Плацентарні</a:t>
          </a:r>
        </a:p>
        <a:p>
          <a:r>
            <a:rPr lang="uk-UA" sz="900" dirty="0" smtClean="0"/>
            <a:t>Ссавці</a:t>
          </a:r>
          <a:endParaRPr lang="uk-UA" sz="900" dirty="0"/>
        </a:p>
      </dgm:t>
    </dgm:pt>
    <dgm:pt modelId="{764ED58B-F675-433F-8EF4-4E1AEE8403FE}" type="parTrans" cxnId="{5E5AD655-57F2-4C1C-9094-2E42D5F050AA}">
      <dgm:prSet/>
      <dgm:spPr/>
      <dgm:t>
        <a:bodyPr/>
        <a:lstStyle/>
        <a:p>
          <a:endParaRPr lang="uk-UA"/>
        </a:p>
      </dgm:t>
    </dgm:pt>
    <dgm:pt modelId="{30DF5710-8288-4991-9642-CDC7BD6F2131}" type="sibTrans" cxnId="{5E5AD655-57F2-4C1C-9094-2E42D5F050AA}">
      <dgm:prSet/>
      <dgm:spPr/>
      <dgm:t>
        <a:bodyPr/>
        <a:lstStyle/>
        <a:p>
          <a:endParaRPr lang="uk-UA"/>
        </a:p>
      </dgm:t>
    </dgm:pt>
    <dgm:pt modelId="{804E85DB-D46F-4242-8851-F56B85E99401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/>
            <a:t>рукокрилі</a:t>
          </a:r>
          <a:endParaRPr lang="uk-UA" dirty="0"/>
        </a:p>
      </dgm:t>
    </dgm:pt>
    <dgm:pt modelId="{9B99B231-464A-4475-A41D-8AE6C5C07FF0}" type="parTrans" cxnId="{45499AB3-D051-4074-A589-BF552FF0B630}">
      <dgm:prSet/>
      <dgm:spPr/>
      <dgm:t>
        <a:bodyPr/>
        <a:lstStyle/>
        <a:p>
          <a:endParaRPr lang="uk-UA" dirty="0"/>
        </a:p>
      </dgm:t>
    </dgm:pt>
    <dgm:pt modelId="{6B60FA81-0531-49BA-8D67-79C61A7E7EE7}" type="sibTrans" cxnId="{45499AB3-D051-4074-A589-BF552FF0B630}">
      <dgm:prSet/>
      <dgm:spPr/>
      <dgm:t>
        <a:bodyPr/>
        <a:lstStyle/>
        <a:p>
          <a:endParaRPr lang="uk-UA"/>
        </a:p>
      </dgm:t>
    </dgm:pt>
    <dgm:pt modelId="{C47C9D20-1104-47AE-B71A-BCB220877D78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комахоїдні</a:t>
          </a:r>
          <a:endParaRPr lang="uk-UA" dirty="0"/>
        </a:p>
      </dgm:t>
    </dgm:pt>
    <dgm:pt modelId="{8D663825-E0D0-4C91-96B8-9D06E1855A6B}" type="parTrans" cxnId="{83A9432D-7167-4D47-B8C0-0DE2C700418B}">
      <dgm:prSet/>
      <dgm:spPr/>
      <dgm:t>
        <a:bodyPr/>
        <a:lstStyle/>
        <a:p>
          <a:endParaRPr lang="uk-UA" dirty="0"/>
        </a:p>
      </dgm:t>
    </dgm:pt>
    <dgm:pt modelId="{10815F91-B29F-4E3A-B6EF-1EE679F0761D}" type="sibTrans" cxnId="{83A9432D-7167-4D47-B8C0-0DE2C700418B}">
      <dgm:prSet/>
      <dgm:spPr/>
      <dgm:t>
        <a:bodyPr/>
        <a:lstStyle/>
        <a:p>
          <a:endParaRPr lang="uk-UA"/>
        </a:p>
      </dgm:t>
    </dgm:pt>
    <dgm:pt modelId="{9D2A1A4C-D34A-42F7-A7F8-6E9D1BAF1215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гризуни</a:t>
          </a:r>
          <a:endParaRPr lang="uk-UA" dirty="0"/>
        </a:p>
      </dgm:t>
    </dgm:pt>
    <dgm:pt modelId="{3939F045-AE2F-4E36-8B31-234111A0766C}" type="parTrans" cxnId="{27B63707-7FD5-4650-B277-E6DFEB939C0A}">
      <dgm:prSet/>
      <dgm:spPr/>
      <dgm:t>
        <a:bodyPr/>
        <a:lstStyle/>
        <a:p>
          <a:endParaRPr lang="uk-UA" dirty="0"/>
        </a:p>
      </dgm:t>
    </dgm:pt>
    <dgm:pt modelId="{30BFF39D-24D6-46B1-9DDE-D7AB6434E473}" type="sibTrans" cxnId="{27B63707-7FD5-4650-B277-E6DFEB939C0A}">
      <dgm:prSet/>
      <dgm:spPr/>
      <dgm:t>
        <a:bodyPr/>
        <a:lstStyle/>
        <a:p>
          <a:endParaRPr lang="uk-UA"/>
        </a:p>
      </dgm:t>
    </dgm:pt>
    <dgm:pt modelId="{EE25A0A0-6D2F-4EAF-92DC-6FDA90D61F3F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китоподібні</a:t>
          </a:r>
          <a:endParaRPr lang="uk-UA" dirty="0"/>
        </a:p>
      </dgm:t>
    </dgm:pt>
    <dgm:pt modelId="{E3CE6642-54AF-49AA-AC7C-560E251B4D87}" type="parTrans" cxnId="{79EC51A2-3C1D-40CB-8243-562F7ADD4E8C}">
      <dgm:prSet/>
      <dgm:spPr/>
      <dgm:t>
        <a:bodyPr/>
        <a:lstStyle/>
        <a:p>
          <a:endParaRPr lang="uk-UA" dirty="0"/>
        </a:p>
      </dgm:t>
    </dgm:pt>
    <dgm:pt modelId="{0C89C0FD-92A3-48EF-B162-2492C9ACBC7F}" type="sibTrans" cxnId="{79EC51A2-3C1D-40CB-8243-562F7ADD4E8C}">
      <dgm:prSet/>
      <dgm:spPr/>
      <dgm:t>
        <a:bodyPr/>
        <a:lstStyle/>
        <a:p>
          <a:endParaRPr lang="uk-UA"/>
        </a:p>
      </dgm:t>
    </dgm:pt>
    <dgm:pt modelId="{A7B564F0-B50E-4A53-8257-835E014788A5}">
      <dgm:prSet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ластоногі</a:t>
          </a:r>
          <a:endParaRPr lang="uk-UA" dirty="0"/>
        </a:p>
      </dgm:t>
    </dgm:pt>
    <dgm:pt modelId="{BF746A65-69AC-4738-B26E-3DB7C926740B}" type="parTrans" cxnId="{CDE76C9C-E121-4C5D-9512-28092BEB27A7}">
      <dgm:prSet/>
      <dgm:spPr/>
      <dgm:t>
        <a:bodyPr/>
        <a:lstStyle/>
        <a:p>
          <a:endParaRPr lang="uk-UA" dirty="0"/>
        </a:p>
      </dgm:t>
    </dgm:pt>
    <dgm:pt modelId="{55CB523C-9EB5-41AD-BCD5-014268403882}" type="sibTrans" cxnId="{CDE76C9C-E121-4C5D-9512-28092BEB27A7}">
      <dgm:prSet/>
      <dgm:spPr/>
      <dgm:t>
        <a:bodyPr/>
        <a:lstStyle/>
        <a:p>
          <a:endParaRPr lang="uk-UA"/>
        </a:p>
      </dgm:t>
    </dgm:pt>
    <dgm:pt modelId="{26DD25F4-2A1D-4AD5-BA82-BA95A15CF598}">
      <dgm:prSet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копитні</a:t>
          </a:r>
          <a:endParaRPr lang="uk-UA" dirty="0"/>
        </a:p>
      </dgm:t>
    </dgm:pt>
    <dgm:pt modelId="{58127F20-E1C7-4D8F-99D4-5DD9019D0FDD}" type="parTrans" cxnId="{47BCE17E-707F-4D12-9743-DDE8BBAB056D}">
      <dgm:prSet/>
      <dgm:spPr/>
      <dgm:t>
        <a:bodyPr/>
        <a:lstStyle/>
        <a:p>
          <a:endParaRPr lang="uk-UA" dirty="0"/>
        </a:p>
      </dgm:t>
    </dgm:pt>
    <dgm:pt modelId="{34F40D26-F01E-4D67-930B-875C33D40440}" type="sibTrans" cxnId="{47BCE17E-707F-4D12-9743-DDE8BBAB056D}">
      <dgm:prSet/>
      <dgm:spPr/>
      <dgm:t>
        <a:bodyPr/>
        <a:lstStyle/>
        <a:p>
          <a:endParaRPr lang="uk-UA"/>
        </a:p>
      </dgm:t>
    </dgm:pt>
    <dgm:pt modelId="{E5CE9312-3E6A-470A-8E81-8A57400E88E6}">
      <dgm:prSet/>
      <dgm:spPr>
        <a:solidFill>
          <a:srgbClr val="FFFF00"/>
        </a:solidFill>
      </dgm:spPr>
      <dgm:t>
        <a:bodyPr/>
        <a:lstStyle/>
        <a:p>
          <a:r>
            <a:rPr lang="uk-UA" dirty="0" smtClean="0"/>
            <a:t>хижі</a:t>
          </a:r>
          <a:endParaRPr lang="uk-UA" dirty="0"/>
        </a:p>
      </dgm:t>
    </dgm:pt>
    <dgm:pt modelId="{246C6010-4965-4E62-9749-6FFEA2BF380E}" type="parTrans" cxnId="{0598A905-D4BF-4AE1-BA57-4F1343614989}">
      <dgm:prSet/>
      <dgm:spPr/>
      <dgm:t>
        <a:bodyPr/>
        <a:lstStyle/>
        <a:p>
          <a:endParaRPr lang="uk-UA" dirty="0"/>
        </a:p>
      </dgm:t>
    </dgm:pt>
    <dgm:pt modelId="{25D71821-32C8-4A79-B773-6291C8F301D1}" type="sibTrans" cxnId="{0598A905-D4BF-4AE1-BA57-4F1343614989}">
      <dgm:prSet/>
      <dgm:spPr/>
      <dgm:t>
        <a:bodyPr/>
        <a:lstStyle/>
        <a:p>
          <a:endParaRPr lang="uk-UA"/>
        </a:p>
      </dgm:t>
    </dgm:pt>
    <dgm:pt modelId="{6EEB6C38-234E-4DC8-9B44-E7533D6A94E6}">
      <dgm:prSet/>
      <dgm:spPr>
        <a:solidFill>
          <a:srgbClr val="FFFF00"/>
        </a:solidFill>
      </dgm:spPr>
      <dgm:t>
        <a:bodyPr/>
        <a:lstStyle/>
        <a:p>
          <a:r>
            <a:rPr lang="uk-UA" dirty="0" smtClean="0"/>
            <a:t>примати</a:t>
          </a:r>
          <a:endParaRPr lang="uk-UA" dirty="0"/>
        </a:p>
      </dgm:t>
    </dgm:pt>
    <dgm:pt modelId="{DDCEC2FA-1FFA-41B9-B381-355F1583D7AB}" type="parTrans" cxnId="{3FA93682-F8FA-44BC-B4AF-1845C7452003}">
      <dgm:prSet/>
      <dgm:spPr/>
      <dgm:t>
        <a:bodyPr/>
        <a:lstStyle/>
        <a:p>
          <a:endParaRPr lang="uk-UA" dirty="0"/>
        </a:p>
      </dgm:t>
    </dgm:pt>
    <dgm:pt modelId="{982D313A-0C66-4A5B-A36D-04C8A1C6B4A5}" type="sibTrans" cxnId="{3FA93682-F8FA-44BC-B4AF-1845C7452003}">
      <dgm:prSet/>
      <dgm:spPr/>
      <dgm:t>
        <a:bodyPr/>
        <a:lstStyle/>
        <a:p>
          <a:endParaRPr lang="uk-UA"/>
        </a:p>
      </dgm:t>
    </dgm:pt>
    <dgm:pt modelId="{E8C8BF42-851D-4A6D-9AB6-44AEF8B72090}" type="pres">
      <dgm:prSet presAssocID="{2E236FD5-281A-477E-8FF7-C3EED6A39A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2AE1A1-A2CA-4198-9F5F-ED71406F66A2}" type="pres">
      <dgm:prSet presAssocID="{D79ADE98-4A8E-42C8-8CBC-AD5C2DC47350}" presName="centerShape" presStyleLbl="node0" presStyleIdx="0" presStyleCnt="1" custScaleX="181779" custScaleY="111495"/>
      <dgm:spPr/>
      <dgm:t>
        <a:bodyPr/>
        <a:lstStyle/>
        <a:p>
          <a:endParaRPr lang="uk-UA"/>
        </a:p>
      </dgm:t>
    </dgm:pt>
    <dgm:pt modelId="{CAE4C2F8-D0D9-4986-AE01-534B9D69A1FC}" type="pres">
      <dgm:prSet presAssocID="{9B99B231-464A-4475-A41D-8AE6C5C07FF0}" presName="Name9" presStyleLbl="parChTrans1D2" presStyleIdx="0" presStyleCnt="8"/>
      <dgm:spPr/>
      <dgm:t>
        <a:bodyPr/>
        <a:lstStyle/>
        <a:p>
          <a:endParaRPr lang="uk-UA"/>
        </a:p>
      </dgm:t>
    </dgm:pt>
    <dgm:pt modelId="{634BE686-AE61-41D1-A8FE-763E3579FA67}" type="pres">
      <dgm:prSet presAssocID="{9B99B231-464A-4475-A41D-8AE6C5C07FF0}" presName="connTx" presStyleLbl="parChTrans1D2" presStyleIdx="0" presStyleCnt="8"/>
      <dgm:spPr/>
      <dgm:t>
        <a:bodyPr/>
        <a:lstStyle/>
        <a:p>
          <a:endParaRPr lang="uk-UA"/>
        </a:p>
      </dgm:t>
    </dgm:pt>
    <dgm:pt modelId="{86FE64A4-4BB5-4270-86C0-41C5C9CA4093}" type="pres">
      <dgm:prSet presAssocID="{804E85DB-D46F-4242-8851-F56B85E9940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240798-7CAC-40B8-A65E-8C81979B6970}" type="pres">
      <dgm:prSet presAssocID="{8D663825-E0D0-4C91-96B8-9D06E1855A6B}" presName="Name9" presStyleLbl="parChTrans1D2" presStyleIdx="1" presStyleCnt="8"/>
      <dgm:spPr/>
      <dgm:t>
        <a:bodyPr/>
        <a:lstStyle/>
        <a:p>
          <a:endParaRPr lang="uk-UA"/>
        </a:p>
      </dgm:t>
    </dgm:pt>
    <dgm:pt modelId="{A8AE8D8F-D3D2-45AA-9426-095E69525249}" type="pres">
      <dgm:prSet presAssocID="{8D663825-E0D0-4C91-96B8-9D06E1855A6B}" presName="connTx" presStyleLbl="parChTrans1D2" presStyleIdx="1" presStyleCnt="8"/>
      <dgm:spPr/>
      <dgm:t>
        <a:bodyPr/>
        <a:lstStyle/>
        <a:p>
          <a:endParaRPr lang="uk-UA"/>
        </a:p>
      </dgm:t>
    </dgm:pt>
    <dgm:pt modelId="{13D00D18-3F87-4B90-AEF7-0969FAE82711}" type="pres">
      <dgm:prSet presAssocID="{C47C9D20-1104-47AE-B71A-BCB220877D7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C116A9-7C70-4292-A5DA-AA6923CD0CA7}" type="pres">
      <dgm:prSet presAssocID="{3939F045-AE2F-4E36-8B31-234111A0766C}" presName="Name9" presStyleLbl="parChTrans1D2" presStyleIdx="2" presStyleCnt="8"/>
      <dgm:spPr/>
      <dgm:t>
        <a:bodyPr/>
        <a:lstStyle/>
        <a:p>
          <a:endParaRPr lang="uk-UA"/>
        </a:p>
      </dgm:t>
    </dgm:pt>
    <dgm:pt modelId="{BCBA2F5B-9A47-4312-A4C4-B435E23BC997}" type="pres">
      <dgm:prSet presAssocID="{3939F045-AE2F-4E36-8B31-234111A0766C}" presName="connTx" presStyleLbl="parChTrans1D2" presStyleIdx="2" presStyleCnt="8"/>
      <dgm:spPr/>
      <dgm:t>
        <a:bodyPr/>
        <a:lstStyle/>
        <a:p>
          <a:endParaRPr lang="uk-UA"/>
        </a:p>
      </dgm:t>
    </dgm:pt>
    <dgm:pt modelId="{C342AF46-B247-4E6D-88FD-5A9EEA4B83BE}" type="pres">
      <dgm:prSet presAssocID="{9D2A1A4C-D34A-42F7-A7F8-6E9D1BAF121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E0C492-2DEF-425A-9887-8D7DE28C2B7B}" type="pres">
      <dgm:prSet presAssocID="{E3CE6642-54AF-49AA-AC7C-560E251B4D87}" presName="Name9" presStyleLbl="parChTrans1D2" presStyleIdx="3" presStyleCnt="8"/>
      <dgm:spPr/>
      <dgm:t>
        <a:bodyPr/>
        <a:lstStyle/>
        <a:p>
          <a:endParaRPr lang="uk-UA"/>
        </a:p>
      </dgm:t>
    </dgm:pt>
    <dgm:pt modelId="{1439F859-EAEE-49CC-BED2-BD91684E2C00}" type="pres">
      <dgm:prSet presAssocID="{E3CE6642-54AF-49AA-AC7C-560E251B4D87}" presName="connTx" presStyleLbl="parChTrans1D2" presStyleIdx="3" presStyleCnt="8"/>
      <dgm:spPr/>
      <dgm:t>
        <a:bodyPr/>
        <a:lstStyle/>
        <a:p>
          <a:endParaRPr lang="uk-UA"/>
        </a:p>
      </dgm:t>
    </dgm:pt>
    <dgm:pt modelId="{C47954D9-42D0-4D27-8933-CD2CA6763937}" type="pres">
      <dgm:prSet presAssocID="{EE25A0A0-6D2F-4EAF-92DC-6FDA90D61F3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BA40FB-2FD4-4A47-874A-8207D7F83120}" type="pres">
      <dgm:prSet presAssocID="{BF746A65-69AC-4738-B26E-3DB7C926740B}" presName="Name9" presStyleLbl="parChTrans1D2" presStyleIdx="4" presStyleCnt="8"/>
      <dgm:spPr/>
      <dgm:t>
        <a:bodyPr/>
        <a:lstStyle/>
        <a:p>
          <a:endParaRPr lang="uk-UA"/>
        </a:p>
      </dgm:t>
    </dgm:pt>
    <dgm:pt modelId="{A385093A-EE27-424F-BD09-C47F2C1085E7}" type="pres">
      <dgm:prSet presAssocID="{BF746A65-69AC-4738-B26E-3DB7C926740B}" presName="connTx" presStyleLbl="parChTrans1D2" presStyleIdx="4" presStyleCnt="8"/>
      <dgm:spPr/>
      <dgm:t>
        <a:bodyPr/>
        <a:lstStyle/>
        <a:p>
          <a:endParaRPr lang="uk-UA"/>
        </a:p>
      </dgm:t>
    </dgm:pt>
    <dgm:pt modelId="{0AF80375-5CA7-42C7-A57C-D3BED178A145}" type="pres">
      <dgm:prSet presAssocID="{A7B564F0-B50E-4A53-8257-835E014788A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753AC6-7BD6-4587-B086-3DE45238E917}" type="pres">
      <dgm:prSet presAssocID="{58127F20-E1C7-4D8F-99D4-5DD9019D0FDD}" presName="Name9" presStyleLbl="parChTrans1D2" presStyleIdx="5" presStyleCnt="8"/>
      <dgm:spPr/>
      <dgm:t>
        <a:bodyPr/>
        <a:lstStyle/>
        <a:p>
          <a:endParaRPr lang="uk-UA"/>
        </a:p>
      </dgm:t>
    </dgm:pt>
    <dgm:pt modelId="{4F014345-16D3-4D07-98D8-CA4240AB85CB}" type="pres">
      <dgm:prSet presAssocID="{58127F20-E1C7-4D8F-99D4-5DD9019D0FDD}" presName="connTx" presStyleLbl="parChTrans1D2" presStyleIdx="5" presStyleCnt="8"/>
      <dgm:spPr/>
      <dgm:t>
        <a:bodyPr/>
        <a:lstStyle/>
        <a:p>
          <a:endParaRPr lang="uk-UA"/>
        </a:p>
      </dgm:t>
    </dgm:pt>
    <dgm:pt modelId="{21A77AB7-7B5F-4016-8FD7-36671158A4C7}" type="pres">
      <dgm:prSet presAssocID="{26DD25F4-2A1D-4AD5-BA82-BA95A15CF59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E55DFB-143C-429C-9895-55D26CD80C5D}" type="pres">
      <dgm:prSet presAssocID="{246C6010-4965-4E62-9749-6FFEA2BF380E}" presName="Name9" presStyleLbl="parChTrans1D2" presStyleIdx="6" presStyleCnt="8"/>
      <dgm:spPr/>
      <dgm:t>
        <a:bodyPr/>
        <a:lstStyle/>
        <a:p>
          <a:endParaRPr lang="uk-UA"/>
        </a:p>
      </dgm:t>
    </dgm:pt>
    <dgm:pt modelId="{8E288083-4567-4CA9-AAA9-04E7317ED5B0}" type="pres">
      <dgm:prSet presAssocID="{246C6010-4965-4E62-9749-6FFEA2BF380E}" presName="connTx" presStyleLbl="parChTrans1D2" presStyleIdx="6" presStyleCnt="8"/>
      <dgm:spPr/>
      <dgm:t>
        <a:bodyPr/>
        <a:lstStyle/>
        <a:p>
          <a:endParaRPr lang="uk-UA"/>
        </a:p>
      </dgm:t>
    </dgm:pt>
    <dgm:pt modelId="{486CBE88-B408-442D-8A40-17ACE27615D6}" type="pres">
      <dgm:prSet presAssocID="{E5CE9312-3E6A-470A-8E81-8A57400E88E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E267F7-E45E-4A78-AF1C-5DEA81AE8776}" type="pres">
      <dgm:prSet presAssocID="{DDCEC2FA-1FFA-41B9-B381-355F1583D7AB}" presName="Name9" presStyleLbl="parChTrans1D2" presStyleIdx="7" presStyleCnt="8"/>
      <dgm:spPr/>
      <dgm:t>
        <a:bodyPr/>
        <a:lstStyle/>
        <a:p>
          <a:endParaRPr lang="uk-UA"/>
        </a:p>
      </dgm:t>
    </dgm:pt>
    <dgm:pt modelId="{7EEB6375-9FED-4DD5-94E7-B93B72EC0A79}" type="pres">
      <dgm:prSet presAssocID="{DDCEC2FA-1FFA-41B9-B381-355F1583D7AB}" presName="connTx" presStyleLbl="parChTrans1D2" presStyleIdx="7" presStyleCnt="8"/>
      <dgm:spPr/>
      <dgm:t>
        <a:bodyPr/>
        <a:lstStyle/>
        <a:p>
          <a:endParaRPr lang="uk-UA"/>
        </a:p>
      </dgm:t>
    </dgm:pt>
    <dgm:pt modelId="{205D9534-0CBE-437F-B303-634243C1F911}" type="pres">
      <dgm:prSet presAssocID="{6EEB6C38-234E-4DC8-9B44-E7533D6A94E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3DC4714-F111-4004-9A21-8D018AA71C75}" type="presOf" srcId="{6EEB6C38-234E-4DC8-9B44-E7533D6A94E6}" destId="{205D9534-0CBE-437F-B303-634243C1F911}" srcOrd="0" destOrd="0" presId="urn:microsoft.com/office/officeart/2005/8/layout/radial1"/>
    <dgm:cxn modelId="{05D77F01-2478-4A75-A4E9-5AC99F57599F}" type="presOf" srcId="{3939F045-AE2F-4E36-8B31-234111A0766C}" destId="{BCBA2F5B-9A47-4312-A4C4-B435E23BC997}" srcOrd="1" destOrd="0" presId="urn:microsoft.com/office/officeart/2005/8/layout/radial1"/>
    <dgm:cxn modelId="{3FA93682-F8FA-44BC-B4AF-1845C7452003}" srcId="{D79ADE98-4A8E-42C8-8CBC-AD5C2DC47350}" destId="{6EEB6C38-234E-4DC8-9B44-E7533D6A94E6}" srcOrd="7" destOrd="0" parTransId="{DDCEC2FA-1FFA-41B9-B381-355F1583D7AB}" sibTransId="{982D313A-0C66-4A5B-A36D-04C8A1C6B4A5}"/>
    <dgm:cxn modelId="{79EC51A2-3C1D-40CB-8243-562F7ADD4E8C}" srcId="{D79ADE98-4A8E-42C8-8CBC-AD5C2DC47350}" destId="{EE25A0A0-6D2F-4EAF-92DC-6FDA90D61F3F}" srcOrd="3" destOrd="0" parTransId="{E3CE6642-54AF-49AA-AC7C-560E251B4D87}" sibTransId="{0C89C0FD-92A3-48EF-B162-2492C9ACBC7F}"/>
    <dgm:cxn modelId="{19A571EC-1A4D-46C1-8A5D-9D999D6587BB}" type="presOf" srcId="{26DD25F4-2A1D-4AD5-BA82-BA95A15CF598}" destId="{21A77AB7-7B5F-4016-8FD7-36671158A4C7}" srcOrd="0" destOrd="0" presId="urn:microsoft.com/office/officeart/2005/8/layout/radial1"/>
    <dgm:cxn modelId="{AE19DE25-469D-4C0C-82E0-0104494A8661}" type="presOf" srcId="{C47C9D20-1104-47AE-B71A-BCB220877D78}" destId="{13D00D18-3F87-4B90-AEF7-0969FAE82711}" srcOrd="0" destOrd="0" presId="urn:microsoft.com/office/officeart/2005/8/layout/radial1"/>
    <dgm:cxn modelId="{8FA48D91-7F04-4B0A-BA00-68501879A37E}" type="presOf" srcId="{DDCEC2FA-1FFA-41B9-B381-355F1583D7AB}" destId="{5EE267F7-E45E-4A78-AF1C-5DEA81AE8776}" srcOrd="0" destOrd="0" presId="urn:microsoft.com/office/officeart/2005/8/layout/radial1"/>
    <dgm:cxn modelId="{FA721E00-5B8B-477A-BF26-ACC8CBB75F51}" type="presOf" srcId="{9B99B231-464A-4475-A41D-8AE6C5C07FF0}" destId="{CAE4C2F8-D0D9-4986-AE01-534B9D69A1FC}" srcOrd="0" destOrd="0" presId="urn:microsoft.com/office/officeart/2005/8/layout/radial1"/>
    <dgm:cxn modelId="{02D99200-7A7C-4728-97E5-140BEE6FAE6A}" type="presOf" srcId="{BF746A65-69AC-4738-B26E-3DB7C926740B}" destId="{F9BA40FB-2FD4-4A47-874A-8207D7F83120}" srcOrd="0" destOrd="0" presId="urn:microsoft.com/office/officeart/2005/8/layout/radial1"/>
    <dgm:cxn modelId="{472F50C6-7DB0-468A-A735-1B091A84AF08}" type="presOf" srcId="{BF746A65-69AC-4738-B26E-3DB7C926740B}" destId="{A385093A-EE27-424F-BD09-C47F2C1085E7}" srcOrd="1" destOrd="0" presId="urn:microsoft.com/office/officeart/2005/8/layout/radial1"/>
    <dgm:cxn modelId="{45499AB3-D051-4074-A589-BF552FF0B630}" srcId="{D79ADE98-4A8E-42C8-8CBC-AD5C2DC47350}" destId="{804E85DB-D46F-4242-8851-F56B85E99401}" srcOrd="0" destOrd="0" parTransId="{9B99B231-464A-4475-A41D-8AE6C5C07FF0}" sibTransId="{6B60FA81-0531-49BA-8D67-79C61A7E7EE7}"/>
    <dgm:cxn modelId="{13E7E8F6-0C7A-46BF-B264-F6B3AFD01D5B}" type="presOf" srcId="{246C6010-4965-4E62-9749-6FFEA2BF380E}" destId="{8E288083-4567-4CA9-AAA9-04E7317ED5B0}" srcOrd="1" destOrd="0" presId="urn:microsoft.com/office/officeart/2005/8/layout/radial1"/>
    <dgm:cxn modelId="{24ABC019-EBFC-47AD-B4B4-D8E581D2FC2C}" type="presOf" srcId="{8D663825-E0D0-4C91-96B8-9D06E1855A6B}" destId="{23240798-7CAC-40B8-A65E-8C81979B6970}" srcOrd="0" destOrd="0" presId="urn:microsoft.com/office/officeart/2005/8/layout/radial1"/>
    <dgm:cxn modelId="{53B373E8-9162-48C5-AC69-5B62F1099CC7}" type="presOf" srcId="{9B99B231-464A-4475-A41D-8AE6C5C07FF0}" destId="{634BE686-AE61-41D1-A8FE-763E3579FA67}" srcOrd="1" destOrd="0" presId="urn:microsoft.com/office/officeart/2005/8/layout/radial1"/>
    <dgm:cxn modelId="{83A9432D-7167-4D47-B8C0-0DE2C700418B}" srcId="{D79ADE98-4A8E-42C8-8CBC-AD5C2DC47350}" destId="{C47C9D20-1104-47AE-B71A-BCB220877D78}" srcOrd="1" destOrd="0" parTransId="{8D663825-E0D0-4C91-96B8-9D06E1855A6B}" sibTransId="{10815F91-B29F-4E3A-B6EF-1EE679F0761D}"/>
    <dgm:cxn modelId="{5E5AD655-57F2-4C1C-9094-2E42D5F050AA}" srcId="{2E236FD5-281A-477E-8FF7-C3EED6A39A66}" destId="{D79ADE98-4A8E-42C8-8CBC-AD5C2DC47350}" srcOrd="0" destOrd="0" parTransId="{764ED58B-F675-433F-8EF4-4E1AEE8403FE}" sibTransId="{30DF5710-8288-4991-9642-CDC7BD6F2131}"/>
    <dgm:cxn modelId="{89D0E85A-EA20-49A2-B9ED-FDC5B0F27091}" type="presOf" srcId="{E3CE6642-54AF-49AA-AC7C-560E251B4D87}" destId="{1439F859-EAEE-49CC-BED2-BD91684E2C00}" srcOrd="1" destOrd="0" presId="urn:microsoft.com/office/officeart/2005/8/layout/radial1"/>
    <dgm:cxn modelId="{E4CA8A09-F0BF-4C27-A314-C1BA8D1028C0}" type="presOf" srcId="{58127F20-E1C7-4D8F-99D4-5DD9019D0FDD}" destId="{53753AC6-7BD6-4587-B086-3DE45238E917}" srcOrd="0" destOrd="0" presId="urn:microsoft.com/office/officeart/2005/8/layout/radial1"/>
    <dgm:cxn modelId="{25A52B5F-10B1-4024-B8F7-1DF4A902DBD3}" type="presOf" srcId="{246C6010-4965-4E62-9749-6FFEA2BF380E}" destId="{78E55DFB-143C-429C-9895-55D26CD80C5D}" srcOrd="0" destOrd="0" presId="urn:microsoft.com/office/officeart/2005/8/layout/radial1"/>
    <dgm:cxn modelId="{E58518AA-0E71-4D4C-AA2C-D6E000A4130E}" type="presOf" srcId="{E5CE9312-3E6A-470A-8E81-8A57400E88E6}" destId="{486CBE88-B408-442D-8A40-17ACE27615D6}" srcOrd="0" destOrd="0" presId="urn:microsoft.com/office/officeart/2005/8/layout/radial1"/>
    <dgm:cxn modelId="{3F5874A0-98EE-4550-8A2F-891054642603}" type="presOf" srcId="{3939F045-AE2F-4E36-8B31-234111A0766C}" destId="{D4C116A9-7C70-4292-A5DA-AA6923CD0CA7}" srcOrd="0" destOrd="0" presId="urn:microsoft.com/office/officeart/2005/8/layout/radial1"/>
    <dgm:cxn modelId="{FFE84A36-5306-4242-8AD4-3209F4FF1CFF}" type="presOf" srcId="{A7B564F0-B50E-4A53-8257-835E014788A5}" destId="{0AF80375-5CA7-42C7-A57C-D3BED178A145}" srcOrd="0" destOrd="0" presId="urn:microsoft.com/office/officeart/2005/8/layout/radial1"/>
    <dgm:cxn modelId="{6305453C-596B-4A89-A46D-C9FDF624C15A}" type="presOf" srcId="{DDCEC2FA-1FFA-41B9-B381-355F1583D7AB}" destId="{7EEB6375-9FED-4DD5-94E7-B93B72EC0A79}" srcOrd="1" destOrd="0" presId="urn:microsoft.com/office/officeart/2005/8/layout/radial1"/>
    <dgm:cxn modelId="{A632B491-87C2-41E5-98E8-BEE08A93A40E}" type="presOf" srcId="{804E85DB-D46F-4242-8851-F56B85E99401}" destId="{86FE64A4-4BB5-4270-86C0-41C5C9CA4093}" srcOrd="0" destOrd="0" presId="urn:microsoft.com/office/officeart/2005/8/layout/radial1"/>
    <dgm:cxn modelId="{B8DC2A7C-089F-4839-9C2E-3DEC93E41270}" type="presOf" srcId="{D79ADE98-4A8E-42C8-8CBC-AD5C2DC47350}" destId="{FB2AE1A1-A2CA-4198-9F5F-ED71406F66A2}" srcOrd="0" destOrd="0" presId="urn:microsoft.com/office/officeart/2005/8/layout/radial1"/>
    <dgm:cxn modelId="{B0B43E84-7676-4A80-9740-8D65F4BC77FE}" type="presOf" srcId="{9D2A1A4C-D34A-42F7-A7F8-6E9D1BAF1215}" destId="{C342AF46-B247-4E6D-88FD-5A9EEA4B83BE}" srcOrd="0" destOrd="0" presId="urn:microsoft.com/office/officeart/2005/8/layout/radial1"/>
    <dgm:cxn modelId="{CDE76C9C-E121-4C5D-9512-28092BEB27A7}" srcId="{D79ADE98-4A8E-42C8-8CBC-AD5C2DC47350}" destId="{A7B564F0-B50E-4A53-8257-835E014788A5}" srcOrd="4" destOrd="0" parTransId="{BF746A65-69AC-4738-B26E-3DB7C926740B}" sibTransId="{55CB523C-9EB5-41AD-BCD5-014268403882}"/>
    <dgm:cxn modelId="{5DA5E7D6-B016-43BC-B7B3-1F2B5761AFEE}" type="presOf" srcId="{E3CE6642-54AF-49AA-AC7C-560E251B4D87}" destId="{A4E0C492-2DEF-425A-9887-8D7DE28C2B7B}" srcOrd="0" destOrd="0" presId="urn:microsoft.com/office/officeart/2005/8/layout/radial1"/>
    <dgm:cxn modelId="{9FB63D62-7F46-4B43-93A9-78AAD788EC4C}" type="presOf" srcId="{8D663825-E0D0-4C91-96B8-9D06E1855A6B}" destId="{A8AE8D8F-D3D2-45AA-9426-095E69525249}" srcOrd="1" destOrd="0" presId="urn:microsoft.com/office/officeart/2005/8/layout/radial1"/>
    <dgm:cxn modelId="{0598A905-D4BF-4AE1-BA57-4F1343614989}" srcId="{D79ADE98-4A8E-42C8-8CBC-AD5C2DC47350}" destId="{E5CE9312-3E6A-470A-8E81-8A57400E88E6}" srcOrd="6" destOrd="0" parTransId="{246C6010-4965-4E62-9749-6FFEA2BF380E}" sibTransId="{25D71821-32C8-4A79-B773-6291C8F301D1}"/>
    <dgm:cxn modelId="{922A8DB2-FBE0-4C47-BC4A-D47EF2D7EBD0}" type="presOf" srcId="{EE25A0A0-6D2F-4EAF-92DC-6FDA90D61F3F}" destId="{C47954D9-42D0-4D27-8933-CD2CA6763937}" srcOrd="0" destOrd="0" presId="urn:microsoft.com/office/officeart/2005/8/layout/radial1"/>
    <dgm:cxn modelId="{27B63707-7FD5-4650-B277-E6DFEB939C0A}" srcId="{D79ADE98-4A8E-42C8-8CBC-AD5C2DC47350}" destId="{9D2A1A4C-D34A-42F7-A7F8-6E9D1BAF1215}" srcOrd="2" destOrd="0" parTransId="{3939F045-AE2F-4E36-8B31-234111A0766C}" sibTransId="{30BFF39D-24D6-46B1-9DDE-D7AB6434E473}"/>
    <dgm:cxn modelId="{05AA9FF2-E168-407A-A170-028ADB814AAD}" type="presOf" srcId="{2E236FD5-281A-477E-8FF7-C3EED6A39A66}" destId="{E8C8BF42-851D-4A6D-9AB6-44AEF8B72090}" srcOrd="0" destOrd="0" presId="urn:microsoft.com/office/officeart/2005/8/layout/radial1"/>
    <dgm:cxn modelId="{10E4F65B-251B-49D2-8858-C30915E65547}" type="presOf" srcId="{58127F20-E1C7-4D8F-99D4-5DD9019D0FDD}" destId="{4F014345-16D3-4D07-98D8-CA4240AB85CB}" srcOrd="1" destOrd="0" presId="urn:microsoft.com/office/officeart/2005/8/layout/radial1"/>
    <dgm:cxn modelId="{47BCE17E-707F-4D12-9743-DDE8BBAB056D}" srcId="{D79ADE98-4A8E-42C8-8CBC-AD5C2DC47350}" destId="{26DD25F4-2A1D-4AD5-BA82-BA95A15CF598}" srcOrd="5" destOrd="0" parTransId="{58127F20-E1C7-4D8F-99D4-5DD9019D0FDD}" sibTransId="{34F40D26-F01E-4D67-930B-875C33D40440}"/>
    <dgm:cxn modelId="{782DA9B8-83A6-4487-8349-B4C940F67897}" type="presParOf" srcId="{E8C8BF42-851D-4A6D-9AB6-44AEF8B72090}" destId="{FB2AE1A1-A2CA-4198-9F5F-ED71406F66A2}" srcOrd="0" destOrd="0" presId="urn:microsoft.com/office/officeart/2005/8/layout/radial1"/>
    <dgm:cxn modelId="{0144F43D-1A52-4DE2-BFE8-A71E7EC845EA}" type="presParOf" srcId="{E8C8BF42-851D-4A6D-9AB6-44AEF8B72090}" destId="{CAE4C2F8-D0D9-4986-AE01-534B9D69A1FC}" srcOrd="1" destOrd="0" presId="urn:microsoft.com/office/officeart/2005/8/layout/radial1"/>
    <dgm:cxn modelId="{942DC96D-9ECD-4638-B635-24F028E810D0}" type="presParOf" srcId="{CAE4C2F8-D0D9-4986-AE01-534B9D69A1FC}" destId="{634BE686-AE61-41D1-A8FE-763E3579FA67}" srcOrd="0" destOrd="0" presId="urn:microsoft.com/office/officeart/2005/8/layout/radial1"/>
    <dgm:cxn modelId="{F2D8EFAD-0CCE-4FD1-9D54-9B70E2161D99}" type="presParOf" srcId="{E8C8BF42-851D-4A6D-9AB6-44AEF8B72090}" destId="{86FE64A4-4BB5-4270-86C0-41C5C9CA4093}" srcOrd="2" destOrd="0" presId="urn:microsoft.com/office/officeart/2005/8/layout/radial1"/>
    <dgm:cxn modelId="{A89C4A0E-CFD3-4876-9B14-4BC34AA6457C}" type="presParOf" srcId="{E8C8BF42-851D-4A6D-9AB6-44AEF8B72090}" destId="{23240798-7CAC-40B8-A65E-8C81979B6970}" srcOrd="3" destOrd="0" presId="urn:microsoft.com/office/officeart/2005/8/layout/radial1"/>
    <dgm:cxn modelId="{82A4932E-D9F8-42E8-93EB-CD467303F32F}" type="presParOf" srcId="{23240798-7CAC-40B8-A65E-8C81979B6970}" destId="{A8AE8D8F-D3D2-45AA-9426-095E69525249}" srcOrd="0" destOrd="0" presId="urn:microsoft.com/office/officeart/2005/8/layout/radial1"/>
    <dgm:cxn modelId="{7E568C09-1F13-41A9-AF5B-A104C341C76F}" type="presParOf" srcId="{E8C8BF42-851D-4A6D-9AB6-44AEF8B72090}" destId="{13D00D18-3F87-4B90-AEF7-0969FAE82711}" srcOrd="4" destOrd="0" presId="urn:microsoft.com/office/officeart/2005/8/layout/radial1"/>
    <dgm:cxn modelId="{DC8BB9F4-B458-46A1-93E6-42FBC104AB91}" type="presParOf" srcId="{E8C8BF42-851D-4A6D-9AB6-44AEF8B72090}" destId="{D4C116A9-7C70-4292-A5DA-AA6923CD0CA7}" srcOrd="5" destOrd="0" presId="urn:microsoft.com/office/officeart/2005/8/layout/radial1"/>
    <dgm:cxn modelId="{15235B06-0EE1-4C4B-B2BE-5CF0CC3AD484}" type="presParOf" srcId="{D4C116A9-7C70-4292-A5DA-AA6923CD0CA7}" destId="{BCBA2F5B-9A47-4312-A4C4-B435E23BC997}" srcOrd="0" destOrd="0" presId="urn:microsoft.com/office/officeart/2005/8/layout/radial1"/>
    <dgm:cxn modelId="{D4C12373-79BD-4739-A205-36D05E3DA9C9}" type="presParOf" srcId="{E8C8BF42-851D-4A6D-9AB6-44AEF8B72090}" destId="{C342AF46-B247-4E6D-88FD-5A9EEA4B83BE}" srcOrd="6" destOrd="0" presId="urn:microsoft.com/office/officeart/2005/8/layout/radial1"/>
    <dgm:cxn modelId="{28EAF7F6-BD8E-4267-9B19-47102BDA7621}" type="presParOf" srcId="{E8C8BF42-851D-4A6D-9AB6-44AEF8B72090}" destId="{A4E0C492-2DEF-425A-9887-8D7DE28C2B7B}" srcOrd="7" destOrd="0" presId="urn:microsoft.com/office/officeart/2005/8/layout/radial1"/>
    <dgm:cxn modelId="{D0896204-3CB1-4B84-9E59-F455B447D9CF}" type="presParOf" srcId="{A4E0C492-2DEF-425A-9887-8D7DE28C2B7B}" destId="{1439F859-EAEE-49CC-BED2-BD91684E2C00}" srcOrd="0" destOrd="0" presId="urn:microsoft.com/office/officeart/2005/8/layout/radial1"/>
    <dgm:cxn modelId="{195BFAA7-F43C-4478-8A68-90C4C5E6B4F7}" type="presParOf" srcId="{E8C8BF42-851D-4A6D-9AB6-44AEF8B72090}" destId="{C47954D9-42D0-4D27-8933-CD2CA6763937}" srcOrd="8" destOrd="0" presId="urn:microsoft.com/office/officeart/2005/8/layout/radial1"/>
    <dgm:cxn modelId="{48E31C9B-8C45-4A5E-9027-564626E4C843}" type="presParOf" srcId="{E8C8BF42-851D-4A6D-9AB6-44AEF8B72090}" destId="{F9BA40FB-2FD4-4A47-874A-8207D7F83120}" srcOrd="9" destOrd="0" presId="urn:microsoft.com/office/officeart/2005/8/layout/radial1"/>
    <dgm:cxn modelId="{618D6631-4E19-4449-8F0E-A6E2C82D55F8}" type="presParOf" srcId="{F9BA40FB-2FD4-4A47-874A-8207D7F83120}" destId="{A385093A-EE27-424F-BD09-C47F2C1085E7}" srcOrd="0" destOrd="0" presId="urn:microsoft.com/office/officeart/2005/8/layout/radial1"/>
    <dgm:cxn modelId="{04864382-AA2D-41D1-89A1-B6219E6E93EE}" type="presParOf" srcId="{E8C8BF42-851D-4A6D-9AB6-44AEF8B72090}" destId="{0AF80375-5CA7-42C7-A57C-D3BED178A145}" srcOrd="10" destOrd="0" presId="urn:microsoft.com/office/officeart/2005/8/layout/radial1"/>
    <dgm:cxn modelId="{304113F9-F5DC-4352-A9BE-6C0C1F1E3DEE}" type="presParOf" srcId="{E8C8BF42-851D-4A6D-9AB6-44AEF8B72090}" destId="{53753AC6-7BD6-4587-B086-3DE45238E917}" srcOrd="11" destOrd="0" presId="urn:microsoft.com/office/officeart/2005/8/layout/radial1"/>
    <dgm:cxn modelId="{C9BCF20E-3D26-41F9-B728-A0BB58474CA5}" type="presParOf" srcId="{53753AC6-7BD6-4587-B086-3DE45238E917}" destId="{4F014345-16D3-4D07-98D8-CA4240AB85CB}" srcOrd="0" destOrd="0" presId="urn:microsoft.com/office/officeart/2005/8/layout/radial1"/>
    <dgm:cxn modelId="{8C52EAD7-CC19-4602-9F3F-36CF5A85E9B3}" type="presParOf" srcId="{E8C8BF42-851D-4A6D-9AB6-44AEF8B72090}" destId="{21A77AB7-7B5F-4016-8FD7-36671158A4C7}" srcOrd="12" destOrd="0" presId="urn:microsoft.com/office/officeart/2005/8/layout/radial1"/>
    <dgm:cxn modelId="{9DDDA463-95E2-4452-9FBA-293F2722152C}" type="presParOf" srcId="{E8C8BF42-851D-4A6D-9AB6-44AEF8B72090}" destId="{78E55DFB-143C-429C-9895-55D26CD80C5D}" srcOrd="13" destOrd="0" presId="urn:microsoft.com/office/officeart/2005/8/layout/radial1"/>
    <dgm:cxn modelId="{1D8DC7A3-9FAD-4A63-94E6-BADB8DD5B52C}" type="presParOf" srcId="{78E55DFB-143C-429C-9895-55D26CD80C5D}" destId="{8E288083-4567-4CA9-AAA9-04E7317ED5B0}" srcOrd="0" destOrd="0" presId="urn:microsoft.com/office/officeart/2005/8/layout/radial1"/>
    <dgm:cxn modelId="{FEAAF9CA-EBFF-43BF-BA66-2C67F8255730}" type="presParOf" srcId="{E8C8BF42-851D-4A6D-9AB6-44AEF8B72090}" destId="{486CBE88-B408-442D-8A40-17ACE27615D6}" srcOrd="14" destOrd="0" presId="urn:microsoft.com/office/officeart/2005/8/layout/radial1"/>
    <dgm:cxn modelId="{CFCC4B28-12BA-4F7C-AC42-908D82B74E12}" type="presParOf" srcId="{E8C8BF42-851D-4A6D-9AB6-44AEF8B72090}" destId="{5EE267F7-E45E-4A78-AF1C-5DEA81AE8776}" srcOrd="15" destOrd="0" presId="urn:microsoft.com/office/officeart/2005/8/layout/radial1"/>
    <dgm:cxn modelId="{51A6961C-4359-487E-81DD-254ADC218BB2}" type="presParOf" srcId="{5EE267F7-E45E-4A78-AF1C-5DEA81AE8776}" destId="{7EEB6375-9FED-4DD5-94E7-B93B72EC0A79}" srcOrd="0" destOrd="0" presId="urn:microsoft.com/office/officeart/2005/8/layout/radial1"/>
    <dgm:cxn modelId="{1CE3767C-3962-43CC-811B-0773A137FD02}" type="presParOf" srcId="{E8C8BF42-851D-4A6D-9AB6-44AEF8B72090}" destId="{205D9534-0CBE-437F-B303-634243C1F911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75CDD-7262-4D7A-B2D1-A5E9D1F0B4B2}">
      <dsp:nvSpPr>
        <dsp:cNvPr id="0" name=""/>
        <dsp:cNvSpPr/>
      </dsp:nvSpPr>
      <dsp:spPr>
        <a:xfrm>
          <a:off x="3040958" y="1084123"/>
          <a:ext cx="1570870" cy="50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55"/>
              </a:lnTo>
              <a:lnTo>
                <a:pt x="1570870" y="206955"/>
              </a:lnTo>
              <a:lnTo>
                <a:pt x="1570870" y="50035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69F09-057C-4D2F-BCD0-0C432EF27330}">
      <dsp:nvSpPr>
        <dsp:cNvPr id="0" name=""/>
        <dsp:cNvSpPr/>
      </dsp:nvSpPr>
      <dsp:spPr>
        <a:xfrm>
          <a:off x="1425575" y="1084123"/>
          <a:ext cx="1615382" cy="487484"/>
        </a:xfrm>
        <a:custGeom>
          <a:avLst/>
          <a:gdLst/>
          <a:ahLst/>
          <a:cxnLst/>
          <a:rect l="0" t="0" r="0" b="0"/>
          <a:pathLst>
            <a:path>
              <a:moveTo>
                <a:pt x="1615382" y="0"/>
              </a:moveTo>
              <a:lnTo>
                <a:pt x="1615382" y="194088"/>
              </a:lnTo>
              <a:lnTo>
                <a:pt x="0" y="194088"/>
              </a:lnTo>
              <a:lnTo>
                <a:pt x="0" y="487484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3838F-0E19-454C-B2C3-7F6449ABE699}">
      <dsp:nvSpPr>
        <dsp:cNvPr id="0" name=""/>
        <dsp:cNvSpPr/>
      </dsp:nvSpPr>
      <dsp:spPr>
        <a:xfrm>
          <a:off x="1500196" y="541997"/>
          <a:ext cx="3081524" cy="542126"/>
        </a:xfrm>
        <a:prstGeom prst="rect">
          <a:avLst/>
        </a:prstGeom>
        <a:solidFill>
          <a:schemeClr val="tx1"/>
        </a:solidFill>
        <a:ln w="38100" cap="flat" cmpd="sng" algn="ctr">
          <a:solidFill>
            <a:srgbClr val="C0000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Надклас риби</a:t>
          </a:r>
          <a:endParaRPr lang="uk-UA" sz="3200" kern="1200" dirty="0">
            <a:ln>
              <a:solidFill>
                <a:srgbClr val="002060"/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0196" y="541997"/>
        <a:ext cx="3081524" cy="542126"/>
      </dsp:txXfrm>
    </dsp:sp>
    <dsp:sp modelId="{656CC308-9AB1-47EC-B380-CCEC73F61E60}">
      <dsp:nvSpPr>
        <dsp:cNvPr id="0" name=""/>
        <dsp:cNvSpPr/>
      </dsp:nvSpPr>
      <dsp:spPr>
        <a:xfrm>
          <a:off x="71427" y="1571607"/>
          <a:ext cx="2708296" cy="1166696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C0000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Клас Хрящові</a:t>
          </a:r>
          <a:endParaRPr lang="uk-UA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27" y="1571607"/>
        <a:ext cx="2708296" cy="1166696"/>
      </dsp:txXfrm>
    </dsp:sp>
    <dsp:sp modelId="{D7DAE761-F004-499E-B43F-5184F296A4E9}">
      <dsp:nvSpPr>
        <dsp:cNvPr id="0" name=""/>
        <dsp:cNvSpPr/>
      </dsp:nvSpPr>
      <dsp:spPr>
        <a:xfrm>
          <a:off x="3214704" y="1584475"/>
          <a:ext cx="2794248" cy="1093598"/>
        </a:xfrm>
        <a:prstGeom prst="rect">
          <a:avLst/>
        </a:prstGeom>
        <a:solidFill>
          <a:srgbClr val="FFC000"/>
        </a:solidFill>
        <a:ln w="38100" cap="flat" cmpd="sng" algn="ctr">
          <a:solidFill>
            <a:srgbClr val="C0000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Клас Кісткові</a:t>
          </a:r>
          <a:endParaRPr lang="uk-UA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4704" y="1584475"/>
        <a:ext cx="2794248" cy="1093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72C1F-9863-4A4E-A0DF-17309E52B6FF}">
      <dsp:nvSpPr>
        <dsp:cNvPr id="0" name=""/>
        <dsp:cNvSpPr/>
      </dsp:nvSpPr>
      <dsp:spPr>
        <a:xfrm>
          <a:off x="3048000" y="1439176"/>
          <a:ext cx="2156482" cy="60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435"/>
              </a:lnTo>
              <a:lnTo>
                <a:pt x="2156482" y="419435"/>
              </a:lnTo>
              <a:lnTo>
                <a:pt x="2156482" y="606568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60051-C965-4AEA-A003-C34BE93CE2C1}">
      <dsp:nvSpPr>
        <dsp:cNvPr id="0" name=""/>
        <dsp:cNvSpPr/>
      </dsp:nvSpPr>
      <dsp:spPr>
        <a:xfrm>
          <a:off x="3002280" y="1439176"/>
          <a:ext cx="91440" cy="606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568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E5DE3-2AAB-4643-A9E9-44DE21FB7D83}">
      <dsp:nvSpPr>
        <dsp:cNvPr id="0" name=""/>
        <dsp:cNvSpPr/>
      </dsp:nvSpPr>
      <dsp:spPr>
        <a:xfrm>
          <a:off x="891108" y="1439176"/>
          <a:ext cx="2156891" cy="589512"/>
        </a:xfrm>
        <a:custGeom>
          <a:avLst/>
          <a:gdLst/>
          <a:ahLst/>
          <a:cxnLst/>
          <a:rect l="0" t="0" r="0" b="0"/>
          <a:pathLst>
            <a:path>
              <a:moveTo>
                <a:pt x="2156891" y="0"/>
              </a:moveTo>
              <a:lnTo>
                <a:pt x="2156891" y="402379"/>
              </a:lnTo>
              <a:lnTo>
                <a:pt x="0" y="402379"/>
              </a:lnTo>
              <a:lnTo>
                <a:pt x="0" y="58951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24203-33B8-4836-B0D0-F8030B65B704}">
      <dsp:nvSpPr>
        <dsp:cNvPr id="0" name=""/>
        <dsp:cNvSpPr/>
      </dsp:nvSpPr>
      <dsp:spPr>
        <a:xfrm>
          <a:off x="1428758" y="885682"/>
          <a:ext cx="3238483" cy="5534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Земноводні</a:t>
          </a:r>
          <a:endParaRPr lang="uk-UA" sz="2800" kern="1200" dirty="0">
            <a:ln>
              <a:solidFill>
                <a:srgbClr val="002060"/>
              </a:solidFill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8758" y="885682"/>
        <a:ext cx="3238483" cy="553494"/>
      </dsp:txXfrm>
    </dsp:sp>
    <dsp:sp modelId="{53D9B127-6F76-4ADA-94B6-FFE73B2930D1}">
      <dsp:nvSpPr>
        <dsp:cNvPr id="0" name=""/>
        <dsp:cNvSpPr/>
      </dsp:nvSpPr>
      <dsp:spPr>
        <a:xfrm>
          <a:off x="0" y="2028689"/>
          <a:ext cx="1782216" cy="900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Хвостаті</a:t>
          </a:r>
          <a:endParaRPr lang="uk-UA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28689"/>
        <a:ext cx="1782216" cy="900268"/>
      </dsp:txXfrm>
    </dsp:sp>
    <dsp:sp modelId="{A34E7F82-9429-4EF7-938F-C7113926FA51}">
      <dsp:nvSpPr>
        <dsp:cNvPr id="0" name=""/>
        <dsp:cNvSpPr/>
      </dsp:nvSpPr>
      <dsp:spPr>
        <a:xfrm>
          <a:off x="2156891" y="2045745"/>
          <a:ext cx="1782216" cy="848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Безногі</a:t>
          </a:r>
          <a:endParaRPr lang="uk-UA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6891" y="2045745"/>
        <a:ext cx="1782216" cy="848353"/>
      </dsp:txXfrm>
    </dsp:sp>
    <dsp:sp modelId="{B5110C1D-2638-4535-9445-15378F1D19DD}">
      <dsp:nvSpPr>
        <dsp:cNvPr id="0" name=""/>
        <dsp:cNvSpPr/>
      </dsp:nvSpPr>
      <dsp:spPr>
        <a:xfrm>
          <a:off x="4313373" y="2045745"/>
          <a:ext cx="1782216" cy="861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Безхвості</a:t>
          </a:r>
          <a:endParaRPr lang="uk-UA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3373" y="2045745"/>
        <a:ext cx="1782216" cy="861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E9226-A558-4F1A-8FE6-6546E52A075A}">
      <dsp:nvSpPr>
        <dsp:cNvPr id="0" name=""/>
        <dsp:cNvSpPr/>
      </dsp:nvSpPr>
      <dsp:spPr>
        <a:xfrm>
          <a:off x="3048000" y="1736962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23E37-2852-4D5C-8DDB-623F9F217BED}">
      <dsp:nvSpPr>
        <dsp:cNvPr id="0" name=""/>
        <dsp:cNvSpPr/>
      </dsp:nvSpPr>
      <dsp:spPr>
        <a:xfrm>
          <a:off x="3002280" y="1736962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01FA6-3424-4249-8D2F-C6FAE419481D}">
      <dsp:nvSpPr>
        <dsp:cNvPr id="0" name=""/>
        <dsp:cNvSpPr/>
      </dsp:nvSpPr>
      <dsp:spPr>
        <a:xfrm>
          <a:off x="891517" y="1736962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FEE9E-F9F1-42E7-B5CE-A24D39859755}">
      <dsp:nvSpPr>
        <dsp:cNvPr id="0" name=""/>
        <dsp:cNvSpPr/>
      </dsp:nvSpPr>
      <dsp:spPr>
        <a:xfrm>
          <a:off x="1404929" y="1206477"/>
          <a:ext cx="3286140" cy="530485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Плазуни</a:t>
          </a:r>
          <a:endParaRPr lang="uk-UA" sz="24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04929" y="1206477"/>
        <a:ext cx="3286140" cy="530485"/>
      </dsp:txXfrm>
    </dsp:sp>
    <dsp:sp modelId="{3C2BA6DD-DE43-4307-85B0-F5059257F6DA}">
      <dsp:nvSpPr>
        <dsp:cNvPr id="0" name=""/>
        <dsp:cNvSpPr/>
      </dsp:nvSpPr>
      <dsp:spPr>
        <a:xfrm>
          <a:off x="409" y="2111228"/>
          <a:ext cx="1782216" cy="462485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 Лускаті</a:t>
          </a:r>
          <a:endParaRPr lang="uk-UA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" y="2111228"/>
        <a:ext cx="1782216" cy="462485"/>
      </dsp:txXfrm>
    </dsp:sp>
    <dsp:sp modelId="{B8B860CF-5AB2-4918-A48A-F9913A72C8C7}">
      <dsp:nvSpPr>
        <dsp:cNvPr id="0" name=""/>
        <dsp:cNvSpPr/>
      </dsp:nvSpPr>
      <dsp:spPr>
        <a:xfrm>
          <a:off x="2156891" y="2111228"/>
          <a:ext cx="1782216" cy="746294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Крокодили</a:t>
          </a:r>
          <a:endParaRPr lang="uk-UA" sz="2200" kern="1200" dirty="0">
            <a:ln>
              <a:noFill/>
            </a:ln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56891" y="2111228"/>
        <a:ext cx="1782216" cy="746294"/>
      </dsp:txXfrm>
    </dsp:sp>
    <dsp:sp modelId="{9A535D63-1A76-4BCF-8F75-A952CD4F0D55}">
      <dsp:nvSpPr>
        <dsp:cNvPr id="0" name=""/>
        <dsp:cNvSpPr/>
      </dsp:nvSpPr>
      <dsp:spPr>
        <a:xfrm>
          <a:off x="4313373" y="2111228"/>
          <a:ext cx="1782216" cy="524007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Ряд Черепахи</a:t>
          </a:r>
          <a:endParaRPr lang="uk-UA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3373" y="2111228"/>
        <a:ext cx="1782216" cy="524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923B6-97F6-47E5-9E81-B173D912FA22}">
      <dsp:nvSpPr>
        <dsp:cNvPr id="0" name=""/>
        <dsp:cNvSpPr/>
      </dsp:nvSpPr>
      <dsp:spPr>
        <a:xfrm>
          <a:off x="2664000" y="1285883"/>
          <a:ext cx="1885157" cy="348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76"/>
              </a:lnTo>
              <a:lnTo>
                <a:pt x="1885157" y="185076"/>
              </a:lnTo>
              <a:lnTo>
                <a:pt x="1885157" y="3486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0F7A6-AC84-49CF-85FC-28C5B49F3D1A}">
      <dsp:nvSpPr>
        <dsp:cNvPr id="0" name=""/>
        <dsp:cNvSpPr/>
      </dsp:nvSpPr>
      <dsp:spPr>
        <a:xfrm>
          <a:off x="2618280" y="1285883"/>
          <a:ext cx="91440" cy="3271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1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5EA7-F7DE-41F6-9C64-2EEE54F95DF0}">
      <dsp:nvSpPr>
        <dsp:cNvPr id="0" name=""/>
        <dsp:cNvSpPr/>
      </dsp:nvSpPr>
      <dsp:spPr>
        <a:xfrm>
          <a:off x="778842" y="1285883"/>
          <a:ext cx="1885157" cy="346382"/>
        </a:xfrm>
        <a:custGeom>
          <a:avLst/>
          <a:gdLst/>
          <a:ahLst/>
          <a:cxnLst/>
          <a:rect l="0" t="0" r="0" b="0"/>
          <a:pathLst>
            <a:path>
              <a:moveTo>
                <a:pt x="1885157" y="0"/>
              </a:moveTo>
              <a:lnTo>
                <a:pt x="1885157" y="182825"/>
              </a:lnTo>
              <a:lnTo>
                <a:pt x="0" y="182825"/>
              </a:lnTo>
              <a:lnTo>
                <a:pt x="0" y="346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BC6D8-82EE-4CE3-9BB9-54190D553843}">
      <dsp:nvSpPr>
        <dsp:cNvPr id="0" name=""/>
        <dsp:cNvSpPr/>
      </dsp:nvSpPr>
      <dsp:spPr>
        <a:xfrm>
          <a:off x="1928826" y="895800"/>
          <a:ext cx="1470346" cy="390083"/>
        </a:xfrm>
        <a:prstGeom prst="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Лускаті</a:t>
          </a:r>
          <a:r>
            <a:rPr lang="uk-UA" sz="3900" kern="1200" dirty="0" smtClean="0"/>
            <a:t> </a:t>
          </a:r>
          <a:endParaRPr lang="uk-UA" sz="3900" kern="1200" dirty="0"/>
        </a:p>
      </dsp:txBody>
      <dsp:txXfrm>
        <a:off x="1928826" y="895800"/>
        <a:ext cx="1470346" cy="390083"/>
      </dsp:txXfrm>
    </dsp:sp>
    <dsp:sp modelId="{308AE396-303E-4EA7-833B-54A2B6547763}">
      <dsp:nvSpPr>
        <dsp:cNvPr id="0" name=""/>
        <dsp:cNvSpPr/>
      </dsp:nvSpPr>
      <dsp:spPr>
        <a:xfrm>
          <a:off x="0" y="1632266"/>
          <a:ext cx="1557685" cy="407202"/>
        </a:xfrm>
        <a:prstGeom prst="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ящірки</a:t>
          </a:r>
          <a:endParaRPr lang="uk-UA" sz="2400" kern="1200" dirty="0"/>
        </a:p>
      </dsp:txBody>
      <dsp:txXfrm>
        <a:off x="0" y="1632266"/>
        <a:ext cx="1557685" cy="407202"/>
      </dsp:txXfrm>
    </dsp:sp>
    <dsp:sp modelId="{E78AAE1D-5F1C-4A33-AD62-24C201D9F1EC}">
      <dsp:nvSpPr>
        <dsp:cNvPr id="0" name=""/>
        <dsp:cNvSpPr/>
      </dsp:nvSpPr>
      <dsp:spPr>
        <a:xfrm>
          <a:off x="1885157" y="1612997"/>
          <a:ext cx="1557685" cy="407202"/>
        </a:xfrm>
        <a:prstGeom prst="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гекони</a:t>
          </a:r>
          <a:endParaRPr lang="uk-UA" sz="2400" kern="1200" dirty="0"/>
        </a:p>
      </dsp:txBody>
      <dsp:txXfrm>
        <a:off x="1885157" y="1612997"/>
        <a:ext cx="1557685" cy="407202"/>
      </dsp:txXfrm>
    </dsp:sp>
    <dsp:sp modelId="{3D348B69-E4D1-416C-B105-29B49F8CB284}">
      <dsp:nvSpPr>
        <dsp:cNvPr id="0" name=""/>
        <dsp:cNvSpPr/>
      </dsp:nvSpPr>
      <dsp:spPr>
        <a:xfrm>
          <a:off x="3770314" y="1634516"/>
          <a:ext cx="1557685" cy="364163"/>
        </a:xfrm>
        <a:prstGeom prst="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змії</a:t>
          </a:r>
          <a:endParaRPr lang="uk-UA" sz="2400" kern="1200" dirty="0"/>
        </a:p>
      </dsp:txBody>
      <dsp:txXfrm>
        <a:off x="3770314" y="1634516"/>
        <a:ext cx="1557685" cy="3641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F33D1-9B33-4BC2-A482-13831181E8F8}">
      <dsp:nvSpPr>
        <dsp:cNvPr id="0" name=""/>
        <dsp:cNvSpPr/>
      </dsp:nvSpPr>
      <dsp:spPr>
        <a:xfrm>
          <a:off x="3048000" y="1487577"/>
          <a:ext cx="2129392" cy="51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557"/>
              </a:lnTo>
              <a:lnTo>
                <a:pt x="2129392" y="325557"/>
              </a:lnTo>
              <a:lnTo>
                <a:pt x="2129392" y="512690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0F0F3-3224-499E-8600-18E034434805}">
      <dsp:nvSpPr>
        <dsp:cNvPr id="0" name=""/>
        <dsp:cNvSpPr/>
      </dsp:nvSpPr>
      <dsp:spPr>
        <a:xfrm>
          <a:off x="2988521" y="1487577"/>
          <a:ext cx="91440" cy="512663"/>
        </a:xfrm>
        <a:custGeom>
          <a:avLst/>
          <a:gdLst/>
          <a:ahLst/>
          <a:cxnLst/>
          <a:rect l="0" t="0" r="0" b="0"/>
          <a:pathLst>
            <a:path>
              <a:moveTo>
                <a:pt x="59478" y="0"/>
              </a:moveTo>
              <a:lnTo>
                <a:pt x="59478" y="325530"/>
              </a:lnTo>
              <a:lnTo>
                <a:pt x="45720" y="325530"/>
              </a:lnTo>
              <a:lnTo>
                <a:pt x="45720" y="512663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E1E0F-58B0-43E5-A9CC-7F4030F88EF8}">
      <dsp:nvSpPr>
        <dsp:cNvPr id="0" name=""/>
        <dsp:cNvSpPr/>
      </dsp:nvSpPr>
      <dsp:spPr>
        <a:xfrm>
          <a:off x="891108" y="1487577"/>
          <a:ext cx="2156891" cy="512663"/>
        </a:xfrm>
        <a:custGeom>
          <a:avLst/>
          <a:gdLst/>
          <a:ahLst/>
          <a:cxnLst/>
          <a:rect l="0" t="0" r="0" b="0"/>
          <a:pathLst>
            <a:path>
              <a:moveTo>
                <a:pt x="2156891" y="0"/>
              </a:moveTo>
              <a:lnTo>
                <a:pt x="2156891" y="325530"/>
              </a:lnTo>
              <a:lnTo>
                <a:pt x="0" y="325530"/>
              </a:lnTo>
              <a:lnTo>
                <a:pt x="0" y="512663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76C40-FD13-495D-AFBF-A48A6545D3C5}">
      <dsp:nvSpPr>
        <dsp:cNvPr id="0" name=""/>
        <dsp:cNvSpPr/>
      </dsp:nvSpPr>
      <dsp:spPr>
        <a:xfrm>
          <a:off x="1500198" y="1000105"/>
          <a:ext cx="3095603" cy="487471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Птахи</a:t>
          </a:r>
          <a:endParaRPr lang="uk-UA" sz="33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0198" y="1000105"/>
        <a:ext cx="3095603" cy="487471"/>
      </dsp:txXfrm>
    </dsp:sp>
    <dsp:sp modelId="{FDD3020A-2A8E-45E2-ACC6-5CF3CCB2B005}">
      <dsp:nvSpPr>
        <dsp:cNvPr id="0" name=""/>
        <dsp:cNvSpPr/>
      </dsp:nvSpPr>
      <dsp:spPr>
        <a:xfrm>
          <a:off x="0" y="2000240"/>
          <a:ext cx="1782216" cy="89110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Безкілеві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000240"/>
        <a:ext cx="1782216" cy="891108"/>
      </dsp:txXfrm>
    </dsp:sp>
    <dsp:sp modelId="{B46C13DD-14EB-4330-9BF5-DCD3E92A5A4F}">
      <dsp:nvSpPr>
        <dsp:cNvPr id="0" name=""/>
        <dsp:cNvSpPr/>
      </dsp:nvSpPr>
      <dsp:spPr>
        <a:xfrm>
          <a:off x="2143132" y="2000240"/>
          <a:ext cx="1782216" cy="89110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Пінгвіни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3132" y="2000240"/>
        <a:ext cx="1782216" cy="891108"/>
      </dsp:txXfrm>
    </dsp:sp>
    <dsp:sp modelId="{E2497D47-3371-49EF-AE4D-CD578C3AC40A}">
      <dsp:nvSpPr>
        <dsp:cNvPr id="0" name=""/>
        <dsp:cNvSpPr/>
      </dsp:nvSpPr>
      <dsp:spPr>
        <a:xfrm>
          <a:off x="4286284" y="2000267"/>
          <a:ext cx="1782216" cy="89110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Надряд Кілегруді</a:t>
          </a:r>
          <a:endParaRPr lang="uk-UA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6284" y="2000267"/>
        <a:ext cx="1782216" cy="891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BF8C2-28E5-403A-AC15-93B37F7B731F}">
      <dsp:nvSpPr>
        <dsp:cNvPr id="0" name=""/>
        <dsp:cNvSpPr/>
      </dsp:nvSpPr>
      <dsp:spPr>
        <a:xfrm>
          <a:off x="1928828" y="857255"/>
          <a:ext cx="2455593" cy="1705488"/>
        </a:xfrm>
        <a:prstGeom prst="ellipse">
          <a:avLst/>
        </a:prstGeom>
        <a:solidFill>
          <a:schemeClr val="tx1">
            <a:alpha val="50000"/>
          </a:schemeClr>
        </a:solidFill>
        <a:ln>
          <a:solidFill>
            <a:srgbClr val="FFFF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Кілегруді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птахи</a:t>
          </a:r>
          <a:endParaRPr lang="uk-UA" sz="2400" b="1" kern="1200" dirty="0">
            <a:solidFill>
              <a:schemeClr val="tx1"/>
            </a:solidFill>
          </a:endParaRPr>
        </a:p>
      </dsp:txBody>
      <dsp:txXfrm>
        <a:off x="2288441" y="1107018"/>
        <a:ext cx="1736367" cy="1205962"/>
      </dsp:txXfrm>
    </dsp:sp>
    <dsp:sp modelId="{96E550CF-5D30-40DF-8383-D9EDC025EE9F}">
      <dsp:nvSpPr>
        <dsp:cNvPr id="0" name=""/>
        <dsp:cNvSpPr/>
      </dsp:nvSpPr>
      <dsp:spPr>
        <a:xfrm>
          <a:off x="2500332" y="338"/>
          <a:ext cx="1312584" cy="948515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куроподібні</a:t>
          </a:r>
          <a:endParaRPr lang="uk-UA" sz="1000" kern="1200" dirty="0"/>
        </a:p>
      </dsp:txBody>
      <dsp:txXfrm>
        <a:off x="2692555" y="139245"/>
        <a:ext cx="928138" cy="670701"/>
      </dsp:txXfrm>
    </dsp:sp>
    <dsp:sp modelId="{8BC1383C-20FF-4076-A035-7C90773429AA}">
      <dsp:nvSpPr>
        <dsp:cNvPr id="0" name=""/>
        <dsp:cNvSpPr/>
      </dsp:nvSpPr>
      <dsp:spPr>
        <a:xfrm>
          <a:off x="3571902" y="618040"/>
          <a:ext cx="1309226" cy="948515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совоподібні</a:t>
          </a:r>
          <a:endParaRPr lang="uk-UA" sz="1000" kern="1200" dirty="0"/>
        </a:p>
      </dsp:txBody>
      <dsp:txXfrm>
        <a:off x="3763634" y="756947"/>
        <a:ext cx="925762" cy="670701"/>
      </dsp:txXfrm>
    </dsp:sp>
    <dsp:sp modelId="{B4DBDC7C-00B9-4AE4-8D48-C1452933A5CB}">
      <dsp:nvSpPr>
        <dsp:cNvPr id="0" name=""/>
        <dsp:cNvSpPr/>
      </dsp:nvSpPr>
      <dsp:spPr>
        <a:xfrm>
          <a:off x="3534417" y="1853443"/>
          <a:ext cx="1384197" cy="948515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/>
            <a:t>лелекоподібні</a:t>
          </a:r>
          <a:endParaRPr lang="uk-UA" sz="600" kern="1200" dirty="0"/>
        </a:p>
      </dsp:txBody>
      <dsp:txXfrm>
        <a:off x="3737128" y="1992350"/>
        <a:ext cx="978775" cy="670701"/>
      </dsp:txXfrm>
    </dsp:sp>
    <dsp:sp modelId="{91B5B1D0-E0DE-4C91-B8F9-CB8BC584B135}">
      <dsp:nvSpPr>
        <dsp:cNvPr id="0" name=""/>
        <dsp:cNvSpPr/>
      </dsp:nvSpPr>
      <dsp:spPr>
        <a:xfrm>
          <a:off x="2500332" y="2471145"/>
          <a:ext cx="1312584" cy="948515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горобцеподібні</a:t>
          </a:r>
          <a:endParaRPr lang="uk-UA" sz="1000" kern="1200" dirty="0"/>
        </a:p>
      </dsp:txBody>
      <dsp:txXfrm>
        <a:off x="2692555" y="2610052"/>
        <a:ext cx="928138" cy="670701"/>
      </dsp:txXfrm>
    </dsp:sp>
    <dsp:sp modelId="{E6A132A9-1B58-4D80-87C6-CBA07E3EB120}">
      <dsp:nvSpPr>
        <dsp:cNvPr id="0" name=""/>
        <dsp:cNvSpPr/>
      </dsp:nvSpPr>
      <dsp:spPr>
        <a:xfrm>
          <a:off x="1417385" y="1853443"/>
          <a:ext cx="1338697" cy="948515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/>
            <a:t>соколоподібні</a:t>
          </a:r>
          <a:endParaRPr lang="uk-UA" sz="1050" kern="1200" dirty="0"/>
        </a:p>
      </dsp:txBody>
      <dsp:txXfrm>
        <a:off x="1613433" y="1992350"/>
        <a:ext cx="946601" cy="670701"/>
      </dsp:txXfrm>
    </dsp:sp>
    <dsp:sp modelId="{7FCE475F-6C28-4EE7-BF12-72AEB46F3656}">
      <dsp:nvSpPr>
        <dsp:cNvPr id="0" name=""/>
        <dsp:cNvSpPr/>
      </dsp:nvSpPr>
      <dsp:spPr>
        <a:xfrm>
          <a:off x="1428762" y="618040"/>
          <a:ext cx="1315942" cy="9485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 smtClean="0"/>
            <a:t>гусеподібні</a:t>
          </a:r>
          <a:endParaRPr lang="uk-UA" sz="1050" kern="1200" dirty="0"/>
        </a:p>
      </dsp:txBody>
      <dsp:txXfrm>
        <a:off x="1621477" y="756947"/>
        <a:ext cx="930512" cy="670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3CA3A-26DD-454F-AF7F-ECD70A991584}">
      <dsp:nvSpPr>
        <dsp:cNvPr id="0" name=""/>
        <dsp:cNvSpPr/>
      </dsp:nvSpPr>
      <dsp:spPr>
        <a:xfrm>
          <a:off x="3048000" y="1583434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F083-69BB-44D5-82C8-57AF3017BAA0}">
      <dsp:nvSpPr>
        <dsp:cNvPr id="0" name=""/>
        <dsp:cNvSpPr/>
      </dsp:nvSpPr>
      <dsp:spPr>
        <a:xfrm>
          <a:off x="2988521" y="158343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59478" y="0"/>
              </a:moveTo>
              <a:lnTo>
                <a:pt x="59478" y="187159"/>
              </a:lnTo>
              <a:lnTo>
                <a:pt x="45720" y="187159"/>
              </a:lnTo>
              <a:lnTo>
                <a:pt x="45720" y="374292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4F8C7-E820-47B2-A2EF-461D1E0F2B75}">
      <dsp:nvSpPr>
        <dsp:cNvPr id="0" name=""/>
        <dsp:cNvSpPr/>
      </dsp:nvSpPr>
      <dsp:spPr>
        <a:xfrm>
          <a:off x="891517" y="1583434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278F9-22FB-442A-8FDA-1D9B7E3A8036}">
      <dsp:nvSpPr>
        <dsp:cNvPr id="0" name=""/>
        <dsp:cNvSpPr/>
      </dsp:nvSpPr>
      <dsp:spPr>
        <a:xfrm>
          <a:off x="1571638" y="1032435"/>
          <a:ext cx="2952723" cy="550999"/>
        </a:xfrm>
        <a:prstGeom prst="rect">
          <a:avLst/>
        </a:prstGeom>
        <a:solidFill>
          <a:schemeClr val="tx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Клас Ссавці</a:t>
          </a:r>
          <a:endParaRPr lang="uk-UA" sz="3200" kern="1200" dirty="0">
            <a:ln>
              <a:noFill/>
            </a:ln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1638" y="1032435"/>
        <a:ext cx="2952723" cy="550999"/>
      </dsp:txXfrm>
    </dsp:sp>
    <dsp:sp modelId="{BDF1D2AF-9D45-4E73-A9F9-4F7A88F931AA}">
      <dsp:nvSpPr>
        <dsp:cNvPr id="0" name=""/>
        <dsp:cNvSpPr/>
      </dsp:nvSpPr>
      <dsp:spPr>
        <a:xfrm>
          <a:off x="409" y="1957700"/>
          <a:ext cx="1782216" cy="996678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Яйцекладні</a:t>
          </a:r>
          <a:endParaRPr lang="uk-UA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" y="1957700"/>
        <a:ext cx="1782216" cy="996678"/>
      </dsp:txXfrm>
    </dsp:sp>
    <dsp:sp modelId="{47730CD5-8917-4494-AFE6-25180C0F3D0C}">
      <dsp:nvSpPr>
        <dsp:cNvPr id="0" name=""/>
        <dsp:cNvSpPr/>
      </dsp:nvSpPr>
      <dsp:spPr>
        <a:xfrm>
          <a:off x="2143132" y="1957726"/>
          <a:ext cx="1782216" cy="100353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Сумчасті</a:t>
          </a:r>
          <a:endParaRPr lang="uk-UA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3132" y="1957726"/>
        <a:ext cx="1782216" cy="1003530"/>
      </dsp:txXfrm>
    </dsp:sp>
    <dsp:sp modelId="{7FBBF562-30BB-40AA-B4DA-98B208390F1B}">
      <dsp:nvSpPr>
        <dsp:cNvPr id="0" name=""/>
        <dsp:cNvSpPr/>
      </dsp:nvSpPr>
      <dsp:spPr>
        <a:xfrm>
          <a:off x="4313373" y="1957700"/>
          <a:ext cx="1782216" cy="101039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Times New Roman" pitchFamily="18" charset="0"/>
              <a:cs typeface="Times New Roman" pitchFamily="18" charset="0"/>
            </a:rPr>
            <a:t>Плацентарні</a:t>
          </a:r>
          <a:endParaRPr lang="uk-UA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13373" y="1957700"/>
        <a:ext cx="1782216" cy="10103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AE1A1-A2CA-4198-9F5F-ED71406F66A2}">
      <dsp:nvSpPr>
        <dsp:cNvPr id="0" name=""/>
        <dsp:cNvSpPr/>
      </dsp:nvSpPr>
      <dsp:spPr>
        <a:xfrm>
          <a:off x="2080662" y="1428762"/>
          <a:ext cx="1562675" cy="95847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Плацентарні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Ссавці</a:t>
          </a:r>
          <a:endParaRPr lang="uk-UA" sz="900" kern="1200" dirty="0"/>
        </a:p>
      </dsp:txBody>
      <dsp:txXfrm>
        <a:off x="2309510" y="1569127"/>
        <a:ext cx="1104979" cy="677744"/>
      </dsp:txXfrm>
    </dsp:sp>
    <dsp:sp modelId="{CAE4C2F8-D0D9-4986-AE01-534B9D69A1FC}">
      <dsp:nvSpPr>
        <dsp:cNvPr id="0" name=""/>
        <dsp:cNvSpPr/>
      </dsp:nvSpPr>
      <dsp:spPr>
        <a:xfrm rot="16200000">
          <a:off x="2585215" y="1138461"/>
          <a:ext cx="55356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53569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848160" y="1138138"/>
        <a:ext cx="27678" cy="27678"/>
      </dsp:txXfrm>
    </dsp:sp>
    <dsp:sp modelId="{86FE64A4-4BB5-4270-86C0-41C5C9CA4093}">
      <dsp:nvSpPr>
        <dsp:cNvPr id="0" name=""/>
        <dsp:cNvSpPr/>
      </dsp:nvSpPr>
      <dsp:spPr>
        <a:xfrm>
          <a:off x="2432171" y="15536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рукокрилі</a:t>
          </a:r>
          <a:endParaRPr lang="uk-UA" sz="900" kern="1200" dirty="0"/>
        </a:p>
      </dsp:txBody>
      <dsp:txXfrm>
        <a:off x="2558065" y="141430"/>
        <a:ext cx="607868" cy="607868"/>
      </dsp:txXfrm>
    </dsp:sp>
    <dsp:sp modelId="{23240798-7CAC-40B8-A65E-8C81979B6970}">
      <dsp:nvSpPr>
        <dsp:cNvPr id="0" name=""/>
        <dsp:cNvSpPr/>
      </dsp:nvSpPr>
      <dsp:spPr>
        <a:xfrm rot="18900000">
          <a:off x="3203871" y="1325073"/>
          <a:ext cx="45507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5507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3420033" y="1327212"/>
        <a:ext cx="22753" cy="22753"/>
      </dsp:txXfrm>
    </dsp:sp>
    <dsp:sp modelId="{13D00D18-3F87-4B90-AEF7-0969FAE82711}">
      <dsp:nvSpPr>
        <dsp:cNvPr id="0" name=""/>
        <dsp:cNvSpPr/>
      </dsp:nvSpPr>
      <dsp:spPr>
        <a:xfrm>
          <a:off x="3466410" y="443932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комахоїдні</a:t>
          </a:r>
          <a:endParaRPr lang="uk-UA" sz="900" kern="1200" dirty="0"/>
        </a:p>
      </dsp:txBody>
      <dsp:txXfrm>
        <a:off x="3592304" y="569826"/>
        <a:ext cx="607868" cy="607868"/>
      </dsp:txXfrm>
    </dsp:sp>
    <dsp:sp modelId="{D4C116A9-7C70-4292-A5DA-AA6923CD0CA7}">
      <dsp:nvSpPr>
        <dsp:cNvPr id="0" name=""/>
        <dsp:cNvSpPr/>
      </dsp:nvSpPr>
      <dsp:spPr>
        <a:xfrm>
          <a:off x="3643337" y="1894483"/>
          <a:ext cx="25146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51468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3762785" y="1901713"/>
        <a:ext cx="12573" cy="12573"/>
      </dsp:txXfrm>
    </dsp:sp>
    <dsp:sp modelId="{C342AF46-B247-4E6D-88FD-5A9EEA4B83BE}">
      <dsp:nvSpPr>
        <dsp:cNvPr id="0" name=""/>
        <dsp:cNvSpPr/>
      </dsp:nvSpPr>
      <dsp:spPr>
        <a:xfrm>
          <a:off x="3894806" y="1478171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гризуни</a:t>
          </a:r>
          <a:endParaRPr lang="uk-UA" sz="900" kern="1200" dirty="0"/>
        </a:p>
      </dsp:txBody>
      <dsp:txXfrm>
        <a:off x="4020700" y="1604065"/>
        <a:ext cx="607868" cy="607868"/>
      </dsp:txXfrm>
    </dsp:sp>
    <dsp:sp modelId="{A4E0C492-2DEF-425A-9887-8D7DE28C2B7B}">
      <dsp:nvSpPr>
        <dsp:cNvPr id="0" name=""/>
        <dsp:cNvSpPr/>
      </dsp:nvSpPr>
      <dsp:spPr>
        <a:xfrm rot="2700000">
          <a:off x="3203871" y="2463893"/>
          <a:ext cx="45507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5507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3420033" y="2466033"/>
        <a:ext cx="22753" cy="22753"/>
      </dsp:txXfrm>
    </dsp:sp>
    <dsp:sp modelId="{C47954D9-42D0-4D27-8933-CD2CA6763937}">
      <dsp:nvSpPr>
        <dsp:cNvPr id="0" name=""/>
        <dsp:cNvSpPr/>
      </dsp:nvSpPr>
      <dsp:spPr>
        <a:xfrm>
          <a:off x="3466410" y="2512410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китоподібні</a:t>
          </a:r>
          <a:endParaRPr lang="uk-UA" sz="900" kern="1200" dirty="0"/>
        </a:p>
      </dsp:txBody>
      <dsp:txXfrm>
        <a:off x="3592304" y="2638304"/>
        <a:ext cx="607868" cy="607868"/>
      </dsp:txXfrm>
    </dsp:sp>
    <dsp:sp modelId="{F9BA40FB-2FD4-4A47-874A-8207D7F83120}">
      <dsp:nvSpPr>
        <dsp:cNvPr id="0" name=""/>
        <dsp:cNvSpPr/>
      </dsp:nvSpPr>
      <dsp:spPr>
        <a:xfrm rot="5400000">
          <a:off x="2585215" y="2650505"/>
          <a:ext cx="553569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53569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>
        <a:off x="2848160" y="2650182"/>
        <a:ext cx="27678" cy="27678"/>
      </dsp:txXfrm>
    </dsp:sp>
    <dsp:sp modelId="{0AF80375-5CA7-42C7-A57C-D3BED178A145}">
      <dsp:nvSpPr>
        <dsp:cNvPr id="0" name=""/>
        <dsp:cNvSpPr/>
      </dsp:nvSpPr>
      <dsp:spPr>
        <a:xfrm>
          <a:off x="2432171" y="2940806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ластоногі</a:t>
          </a:r>
          <a:endParaRPr lang="uk-UA" sz="900" kern="1200" dirty="0"/>
        </a:p>
      </dsp:txBody>
      <dsp:txXfrm>
        <a:off x="2558065" y="3066700"/>
        <a:ext cx="607868" cy="607868"/>
      </dsp:txXfrm>
    </dsp:sp>
    <dsp:sp modelId="{53753AC6-7BD6-4587-B086-3DE45238E917}">
      <dsp:nvSpPr>
        <dsp:cNvPr id="0" name=""/>
        <dsp:cNvSpPr/>
      </dsp:nvSpPr>
      <dsp:spPr>
        <a:xfrm rot="8100000">
          <a:off x="2065050" y="2463893"/>
          <a:ext cx="45507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5507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0800000">
        <a:off x="2281212" y="2466033"/>
        <a:ext cx="22753" cy="22753"/>
      </dsp:txXfrm>
    </dsp:sp>
    <dsp:sp modelId="{21A77AB7-7B5F-4016-8FD7-36671158A4C7}">
      <dsp:nvSpPr>
        <dsp:cNvPr id="0" name=""/>
        <dsp:cNvSpPr/>
      </dsp:nvSpPr>
      <dsp:spPr>
        <a:xfrm>
          <a:off x="1397932" y="2512410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копитні</a:t>
          </a:r>
          <a:endParaRPr lang="uk-UA" sz="900" kern="1200" dirty="0"/>
        </a:p>
      </dsp:txBody>
      <dsp:txXfrm>
        <a:off x="1523826" y="2638304"/>
        <a:ext cx="607868" cy="607868"/>
      </dsp:txXfrm>
    </dsp:sp>
    <dsp:sp modelId="{78E55DFB-143C-429C-9895-55D26CD80C5D}">
      <dsp:nvSpPr>
        <dsp:cNvPr id="0" name=""/>
        <dsp:cNvSpPr/>
      </dsp:nvSpPr>
      <dsp:spPr>
        <a:xfrm rot="10800000">
          <a:off x="1829193" y="1894483"/>
          <a:ext cx="251468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51468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0800000">
        <a:off x="1948641" y="1901713"/>
        <a:ext cx="12573" cy="12573"/>
      </dsp:txXfrm>
    </dsp:sp>
    <dsp:sp modelId="{486CBE88-B408-442D-8A40-17ACE27615D6}">
      <dsp:nvSpPr>
        <dsp:cNvPr id="0" name=""/>
        <dsp:cNvSpPr/>
      </dsp:nvSpPr>
      <dsp:spPr>
        <a:xfrm>
          <a:off x="969536" y="1478171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хижі</a:t>
          </a:r>
          <a:endParaRPr lang="uk-UA" sz="900" kern="1200" dirty="0"/>
        </a:p>
      </dsp:txBody>
      <dsp:txXfrm>
        <a:off x="1095430" y="1604065"/>
        <a:ext cx="607868" cy="607868"/>
      </dsp:txXfrm>
    </dsp:sp>
    <dsp:sp modelId="{5EE267F7-E45E-4A78-AF1C-5DEA81AE8776}">
      <dsp:nvSpPr>
        <dsp:cNvPr id="0" name=""/>
        <dsp:cNvSpPr/>
      </dsp:nvSpPr>
      <dsp:spPr>
        <a:xfrm rot="13500000">
          <a:off x="2065050" y="1325073"/>
          <a:ext cx="45507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455077" y="135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 dirty="0"/>
        </a:p>
      </dsp:txBody>
      <dsp:txXfrm rot="10800000">
        <a:off x="2281212" y="1327212"/>
        <a:ext cx="22753" cy="22753"/>
      </dsp:txXfrm>
    </dsp:sp>
    <dsp:sp modelId="{205D9534-0CBE-437F-B303-634243C1F911}">
      <dsp:nvSpPr>
        <dsp:cNvPr id="0" name=""/>
        <dsp:cNvSpPr/>
      </dsp:nvSpPr>
      <dsp:spPr>
        <a:xfrm>
          <a:off x="1397932" y="443932"/>
          <a:ext cx="859656" cy="8596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 smtClean="0"/>
            <a:t>примати</a:t>
          </a:r>
          <a:endParaRPr lang="uk-UA" sz="900" kern="1200" dirty="0"/>
        </a:p>
      </dsp:txBody>
      <dsp:txXfrm>
        <a:off x="1523826" y="569826"/>
        <a:ext cx="607868" cy="607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E3ADD-ECAC-47F0-AA18-08D170AB0761}" type="datetimeFigureOut">
              <a:rPr lang="uk-UA" smtClean="0"/>
              <a:pPr/>
              <a:t>17.11.2013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D9E29-D7F2-430E-B696-39AB92A8065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147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D9E29-D7F2-430E-B696-39AB92A8065C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DB79-7BDC-45E6-AAB9-DC39ACFEAC2B}" type="datetime1">
              <a:rPr lang="en-US" smtClean="0"/>
              <a:pPr/>
              <a:t>11/17/2013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516D8-0898-4D86-8FF3-E744C6CF7F67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B014-2FCD-4B77-AD49-42BA9550709B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04B-F7AD-498F-837D-4F02A73E2DA9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BEB-1AF8-46CF-BC20-D96CE7ACA283}" type="datetime1">
              <a:rPr lang="en-US" smtClean="0"/>
              <a:pPr/>
              <a:t>11/17/2013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DD27-50EA-4456-B4E1-2DAD637EB39A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991F-7E08-4AFA-A653-EC6D1EDE6ED2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159-646A-469F-8AB7-A8AB49EF0F1B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5B20-5906-4E6E-96EB-0F36A54CD083}" type="datetime1">
              <a:rPr lang="en-US" smtClean="0"/>
              <a:pPr/>
              <a:t>11/17/2013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739-5714-4280-BFFC-92F8C71D4B70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6E7-CEB0-41D7-BA8F-13A572945024}" type="datetime1">
              <a:rPr lang="en-US" smtClean="0"/>
              <a:pPr/>
              <a:t>11/17/2013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3CF92B-A0E6-4332-922E-C5EF78FD2391}" type="datetime1">
              <a:rPr lang="en-US" smtClean="0"/>
              <a:pPr/>
              <a:t>11/17/2013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35.jpeg"/><Relationship Id="rId26" Type="http://schemas.openxmlformats.org/officeDocument/2006/relationships/image" Target="../media/image42.png"/><Relationship Id="rId3" Type="http://schemas.openxmlformats.org/officeDocument/2006/relationships/video" Target="file:///D:\&#1041;&#1030;&#1054;&#1051;&#1054;&#1043;&#1030;&#1071;\&#1082;&#1083;&#1110;&#1087;_&#1073;&#1110;&#1086;&#1083;&#1086;&#1075;&#1110;&#1103;\crocodyl.avi" TargetMode="External"/><Relationship Id="rId21" Type="http://schemas.openxmlformats.org/officeDocument/2006/relationships/image" Target="../media/image38.jpeg"/><Relationship Id="rId7" Type="http://schemas.openxmlformats.org/officeDocument/2006/relationships/slideLayout" Target="../slideLayouts/slideLayout7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34.jpeg"/><Relationship Id="rId25" Type="http://schemas.openxmlformats.org/officeDocument/2006/relationships/image" Target="../media/image41.png"/><Relationship Id="rId2" Type="http://schemas.openxmlformats.org/officeDocument/2006/relationships/video" Target="file:///D:\&#1041;&#1030;&#1054;&#1051;&#1054;&#1043;&#1030;&#1071;\&#1082;&#1083;&#1110;&#1087;_&#1073;&#1110;&#1086;&#1083;&#1086;&#1075;&#1110;&#1103;\cobra.avi" TargetMode="Externa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video" Target="file:///D:\&#1041;&#1030;&#1054;&#1051;&#1054;&#1043;&#1030;&#1071;\&#1082;&#1083;&#1110;&#1087;_&#1073;&#1110;&#1086;&#1083;&#1086;&#1075;&#1110;&#1103;\cherepah.avi" TargetMode="External"/><Relationship Id="rId6" Type="http://schemas.openxmlformats.org/officeDocument/2006/relationships/video" Target="file:///D:\&#1041;&#1030;&#1054;&#1051;&#1054;&#1043;&#1030;&#1071;\&#1082;&#1083;&#1110;&#1087;_&#1073;&#1110;&#1086;&#1083;&#1086;&#1075;&#1110;&#1103;\turtle.avi" TargetMode="External"/><Relationship Id="rId11" Type="http://schemas.openxmlformats.org/officeDocument/2006/relationships/diagramData" Target="../diagrams/data4.xml"/><Relationship Id="rId24" Type="http://schemas.openxmlformats.org/officeDocument/2006/relationships/image" Target="../media/image40.png"/><Relationship Id="rId5" Type="http://schemas.openxmlformats.org/officeDocument/2006/relationships/video" Target="file:///D:\&#1041;&#1030;&#1054;&#1051;&#1054;&#1043;&#1030;&#1071;\&#1082;&#1083;&#1110;&#1087;_&#1073;&#1110;&#1086;&#1083;&#1086;&#1075;&#1110;&#1103;\trionyx.avi" TargetMode="External"/><Relationship Id="rId15" Type="http://schemas.microsoft.com/office/2007/relationships/diagramDrawing" Target="../diagrams/drawing4.xml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32.jpeg"/><Relationship Id="rId19" Type="http://schemas.openxmlformats.org/officeDocument/2006/relationships/image" Target="../media/image36.jpeg"/><Relationship Id="rId4" Type="http://schemas.openxmlformats.org/officeDocument/2006/relationships/video" Target="file:///D:\&#1041;&#1030;&#1054;&#1051;&#1054;&#1043;&#1030;&#1071;\&#1082;&#1083;&#1110;&#1087;_&#1073;&#1110;&#1086;&#1083;&#1086;&#1075;&#1110;&#1103;\szin-gek.avi" TargetMode="External"/><Relationship Id="rId9" Type="http://schemas.openxmlformats.org/officeDocument/2006/relationships/image" Target="../media/image31.jpeg"/><Relationship Id="rId14" Type="http://schemas.openxmlformats.org/officeDocument/2006/relationships/diagramColors" Target="../diagrams/colors4.xml"/><Relationship Id="rId22" Type="http://schemas.openxmlformats.org/officeDocument/2006/relationships/slide" Target="slide2.xml"/><Relationship Id="rId27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5.xml"/><Relationship Id="rId12" Type="http://schemas.openxmlformats.org/officeDocument/2006/relationships/slide" Target="slide2.xml"/><Relationship Id="rId2" Type="http://schemas.openxmlformats.org/officeDocument/2006/relationships/video" Target="file:///D:\&#1041;&#1030;&#1054;&#1051;&#1054;&#1043;&#1030;&#1071;\&#1082;&#1083;&#1110;&#1087;_&#1073;&#1110;&#1086;&#1083;&#1086;&#1075;&#1110;&#1103;\penguin.avi" TargetMode="External"/><Relationship Id="rId1" Type="http://schemas.openxmlformats.org/officeDocument/2006/relationships/video" Target="file:///D:\&#1041;&#1030;&#1054;&#1051;&#1054;&#1043;&#1030;&#1071;\&#1082;&#1083;&#1110;&#1087;_&#1073;&#1110;&#1086;&#1083;&#1086;&#1075;&#1110;&#1103;\straus.avi" TargetMode="External"/><Relationship Id="rId6" Type="http://schemas.openxmlformats.org/officeDocument/2006/relationships/diagramLayout" Target="../diagrams/layout5.xml"/><Relationship Id="rId11" Type="http://schemas.openxmlformats.org/officeDocument/2006/relationships/image" Target="../media/image47.jpeg"/><Relationship Id="rId5" Type="http://schemas.openxmlformats.org/officeDocument/2006/relationships/diagramData" Target="../diagrams/data5.xml"/><Relationship Id="rId10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microsoft.com/office/2007/relationships/diagramDrawing" Target="../diagrams/drawing5.xml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103;%20&#1084;&#1091;&#1079;&#1099;&#1082;&#1072;\&#1075;&#1086;&#1083;&#1086;&#1089;&#1072;\ANIM04.WAV" TargetMode="External"/><Relationship Id="rId6" Type="http://schemas.openxmlformats.org/officeDocument/2006/relationships/image" Target="../media/image52.png"/><Relationship Id="rId5" Type="http://schemas.openxmlformats.org/officeDocument/2006/relationships/slide" Target="slide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slide" Target="slide2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7.xml"/><Relationship Id="rId12" Type="http://schemas.openxmlformats.org/officeDocument/2006/relationships/slide" Target="slide2.xml"/><Relationship Id="rId2" Type="http://schemas.openxmlformats.org/officeDocument/2006/relationships/video" Target="file:///D:\&#1052;&#1086;&#1080;%20&#1074;&#1080;&#1076;&#1077;&#1086;&#1079;&#1072;&#1087;&#1080;&#1089;&#1080;\&#1082;&#1083;&#1110;&#1087;_&#1073;&#1110;&#1086;&#1083;&#1086;&#1075;&#1110;&#1103;\giraffe.avi" TargetMode="External"/><Relationship Id="rId1" Type="http://schemas.openxmlformats.org/officeDocument/2006/relationships/video" Target="file:///D:\&#1052;&#1086;&#1080;%20&#1074;&#1080;&#1076;&#1077;&#1086;&#1079;&#1072;&#1087;&#1080;&#1089;&#1080;\&#1082;&#1083;&#1110;&#1087;_&#1073;&#1110;&#1086;&#1083;&#1086;&#1075;&#1110;&#1103;\kenguru.avi" TargetMode="Externa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60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59.jpeg"/><Relationship Id="rId4" Type="http://schemas.openxmlformats.org/officeDocument/2006/relationships/diagramData" Target="../diagrams/data7.xml"/><Relationship Id="rId9" Type="http://schemas.openxmlformats.org/officeDocument/2006/relationships/image" Target="../media/image58.jpe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77.png"/><Relationship Id="rId3" Type="http://schemas.openxmlformats.org/officeDocument/2006/relationships/video" Target="file:///D:\&#1041;&#1030;&#1054;&#1051;&#1054;&#1043;&#1030;&#1071;\&#1082;&#1083;&#1110;&#1087;_&#1073;&#1110;&#1086;&#1083;&#1086;&#1075;&#1110;&#1103;\ezhik.avi" TargetMode="External"/><Relationship Id="rId21" Type="http://schemas.openxmlformats.org/officeDocument/2006/relationships/slide" Target="slide2.xml"/><Relationship Id="rId7" Type="http://schemas.openxmlformats.org/officeDocument/2006/relationships/notesSlide" Target="../notesSlides/notesSlide1.xml"/><Relationship Id="rId12" Type="http://schemas.microsoft.com/office/2007/relationships/diagramDrawing" Target="../diagrams/drawing8.xml"/><Relationship Id="rId17" Type="http://schemas.openxmlformats.org/officeDocument/2006/relationships/image" Target="../media/image69.jpeg"/><Relationship Id="rId25" Type="http://schemas.openxmlformats.org/officeDocument/2006/relationships/image" Target="../media/image76.png"/><Relationship Id="rId2" Type="http://schemas.openxmlformats.org/officeDocument/2006/relationships/video" Target="file:///D:\&#1041;&#1030;&#1054;&#1051;&#1054;&#1043;&#1030;&#1071;\&#1082;&#1083;&#1110;&#1087;_&#1073;&#1110;&#1086;&#1083;&#1086;&#1075;&#1110;&#1103;\olen.avi" TargetMode="External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video" Target="file:///D:\&#1041;&#1030;&#1054;&#1051;&#1054;&#1043;&#1030;&#1071;\&#1082;&#1083;&#1110;&#1087;_&#1073;&#1110;&#1086;&#1083;&#1086;&#1075;&#1110;&#1103;\rys.avi" TargetMode="External"/><Relationship Id="rId6" Type="http://schemas.openxmlformats.org/officeDocument/2006/relationships/slideLayout" Target="../slideLayouts/slideLayout7.xml"/><Relationship Id="rId11" Type="http://schemas.openxmlformats.org/officeDocument/2006/relationships/diagramColors" Target="../diagrams/colors8.xml"/><Relationship Id="rId24" Type="http://schemas.openxmlformats.org/officeDocument/2006/relationships/image" Target="../media/image75.jpeg"/><Relationship Id="rId5" Type="http://schemas.openxmlformats.org/officeDocument/2006/relationships/video" Target="file:///D:\&#1041;&#1030;&#1054;&#1051;&#1054;&#1043;&#1030;&#1071;\&#1082;&#1083;&#1110;&#1087;_&#1073;&#1110;&#1086;&#1083;&#1086;&#1075;&#1110;&#1103;\shimpanz.avi" TargetMode="External"/><Relationship Id="rId15" Type="http://schemas.openxmlformats.org/officeDocument/2006/relationships/image" Target="../media/image67.jpeg"/><Relationship Id="rId23" Type="http://schemas.openxmlformats.org/officeDocument/2006/relationships/image" Target="../media/image74.png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71.jpeg"/><Relationship Id="rId4" Type="http://schemas.openxmlformats.org/officeDocument/2006/relationships/video" Target="file:///D:\&#1041;&#1030;&#1054;&#1051;&#1054;&#1043;&#1030;&#1071;\&#1082;&#1083;&#1110;&#1087;_&#1073;&#1110;&#1086;&#1083;&#1086;&#1075;&#1110;&#1103;\zaec.avi" TargetMode="External"/><Relationship Id="rId9" Type="http://schemas.openxmlformats.org/officeDocument/2006/relationships/diagramLayout" Target="../diagrams/layout8.xml"/><Relationship Id="rId14" Type="http://schemas.openxmlformats.org/officeDocument/2006/relationships/image" Target="../media/image66.jpeg"/><Relationship Id="rId22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image" Target="../media/image9.jpeg"/><Relationship Id="rId21" Type="http://schemas.openxmlformats.org/officeDocument/2006/relationships/slide" Target="slide15.xml"/><Relationship Id="rId7" Type="http://schemas.openxmlformats.org/officeDocument/2006/relationships/image" Target="../media/image13.jpe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image" Target="../media/image8.jpeg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slide" Target="slide5.xml"/><Relationship Id="rId24" Type="http://schemas.openxmlformats.org/officeDocument/2006/relationships/image" Target="../media/image15.jpeg"/><Relationship Id="rId5" Type="http://schemas.openxmlformats.org/officeDocument/2006/relationships/image" Target="../media/image11.jpeg"/><Relationship Id="rId15" Type="http://schemas.openxmlformats.org/officeDocument/2006/relationships/slide" Target="slide9.xml"/><Relationship Id="rId23" Type="http://schemas.openxmlformats.org/officeDocument/2006/relationships/slide" Target="slide17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image" Target="../media/image10.jpeg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slide" Target="slide2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4;&#1080;&#1076;&#1077;&#1086;&#1079;&#1072;&#1087;&#1080;&#1089;&#1080;\&#1082;&#1083;&#1110;&#1087;_&#1073;&#1110;&#1086;&#1083;&#1086;&#1075;&#1110;&#1103;\akul_gen.avi" TargetMode="External"/><Relationship Id="rId5" Type="http://schemas.openxmlformats.org/officeDocument/2006/relationships/image" Target="../media/image19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4;&#1080;&#1076;&#1077;&#1086;&#1079;&#1072;&#1087;&#1080;&#1089;&#1080;\&#1082;&#1083;&#1110;&#1087;_&#1073;&#1110;&#1086;&#1083;&#1086;&#1075;&#1110;&#1103;\FISH08.AVI" TargetMode="External"/><Relationship Id="rId5" Type="http://schemas.openxmlformats.org/officeDocument/2006/relationships/image" Target="../media/image21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41;&#1030;&#1054;&#1051;&#1054;&#1043;&#1030;&#1071;\&#1082;&#1083;&#1110;&#1087;_&#1073;&#1110;&#1086;&#1083;&#1086;&#1075;&#1110;&#1103;\zh_t_uzh.avi" TargetMode="Externa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slide" Target="slide2.xml"/><Relationship Id="rId4" Type="http://schemas.openxmlformats.org/officeDocument/2006/relationships/image" Target="../media/image28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60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0" y="5085230"/>
            <a:ext cx="1872260" cy="139772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3869" y="1268700"/>
            <a:ext cx="610814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ЦАРСТВО ТВАРИНИ</a:t>
            </a:r>
          </a:p>
          <a:p>
            <a:pPr algn="ctr"/>
            <a:r>
              <a:rPr lang="uk-U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ХРЕБЕТНІ</a:t>
            </a:r>
          </a:p>
          <a:p>
            <a:pPr algn="ctr"/>
            <a:r>
              <a:rPr lang="uk-UA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ПІДТИП ЧЕРЕПНІ</a:t>
            </a:r>
            <a:endParaRPr lang="ru-RU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359" y="116539"/>
            <a:ext cx="698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НАВЧАЛЬНО – ВИХОВНИЙ КОМПЛЕКС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«Гайворонська гімназія – загальноосвітня школа І-ІІІ ступенів №5»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1" y="3212970"/>
            <a:ext cx="1872260" cy="1753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77" y="4840623"/>
            <a:ext cx="2627730" cy="16423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3352" b="6144"/>
          <a:stretch/>
        </p:blipFill>
        <p:spPr>
          <a:xfrm>
            <a:off x="6732300" y="4966086"/>
            <a:ext cx="2042917" cy="1464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22" y="3212970"/>
            <a:ext cx="2107108" cy="1619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9840" y="3430265"/>
            <a:ext cx="20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Автор: </a:t>
            </a:r>
            <a:r>
              <a:rPr lang="uk-UA" i="1" dirty="0" err="1" smtClean="0"/>
              <a:t>Курнос</a:t>
            </a:r>
            <a:r>
              <a:rPr lang="uk-UA" i="1" dirty="0" smtClean="0"/>
              <a:t> І.Т.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10</a:t>
            </a:fld>
            <a:endParaRPr kumimoji="0" lang="en-US" dirty="0"/>
          </a:p>
        </p:txBody>
      </p:sp>
      <p:pic>
        <p:nvPicPr>
          <p:cNvPr id="3" name="Рисунок 2" descr="T104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14686"/>
            <a:ext cx="4521222" cy="3028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428604"/>
            <a:ext cx="31387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Зовнішня будова плазунів.</a:t>
            </a:r>
          </a:p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(хамелеон)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7884" y="4357694"/>
            <a:ext cx="45384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</a:rPr>
              <a:t>око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714884"/>
            <a:ext cx="62549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</a:rPr>
              <a:t>ніздрі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5143512"/>
            <a:ext cx="43377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</a:rPr>
              <a:t>рот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4071942"/>
            <a:ext cx="120962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</a:rPr>
              <a:t>вушний отвір</a:t>
            </a:r>
            <a:endParaRPr lang="uk-UA" sz="1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286248" y="4286256"/>
            <a:ext cx="1500198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4714876" y="4572008"/>
            <a:ext cx="1000132" cy="5715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5000628" y="4929198"/>
            <a:ext cx="714380" cy="2143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000628" y="5286388"/>
            <a:ext cx="714380" cy="7143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4612" y="6550223"/>
            <a:ext cx="1511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передня кінцівка</a:t>
            </a:r>
            <a:endParaRPr lang="uk-U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85852" y="6550223"/>
            <a:ext cx="130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задня кінцівка</a:t>
            </a:r>
            <a:endParaRPr lang="uk-UA" sz="1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V="1">
            <a:off x="892943" y="5750735"/>
            <a:ext cx="1000132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107521" y="6036487"/>
            <a:ext cx="500066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428992" y="4143380"/>
            <a:ext cx="142876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322365" y="3463925"/>
            <a:ext cx="857256" cy="78740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001290" y="4142586"/>
            <a:ext cx="142876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608249" y="3963991"/>
            <a:ext cx="1071570" cy="1588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8794" y="3214686"/>
            <a:ext cx="465192" cy="2616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FF0000"/>
                </a:solidFill>
              </a:rPr>
              <a:t>хвіст</a:t>
            </a:r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8926" y="3214686"/>
            <a:ext cx="490840" cy="2616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FF0000"/>
                </a:solidFill>
              </a:rPr>
              <a:t>тулуб</a:t>
            </a:r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0496" y="3214686"/>
            <a:ext cx="437940" cy="2616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FF0000"/>
                </a:solidFill>
              </a:rPr>
              <a:t>шия</a:t>
            </a:r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3214686"/>
            <a:ext cx="595035" cy="2616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FF0000"/>
                </a:solidFill>
              </a:rPr>
              <a:t>голова</a:t>
            </a:r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29652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3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00085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306" y="1857364"/>
            <a:ext cx="2066925" cy="157163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T101A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428604"/>
            <a:ext cx="2071702" cy="150019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T004B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357166"/>
            <a:ext cx="2143483" cy="160020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2000232" y="-142900"/>
          <a:ext cx="5328000" cy="2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6" name="Рисунок 5" descr="ch00043i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664" y="5143512"/>
            <a:ext cx="1990367" cy="148589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RIF_26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596" y="3214686"/>
            <a:ext cx="2032000" cy="1524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T075AI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14546" y="4357693"/>
            <a:ext cx="2357454" cy="17599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T046I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5140" y="3071810"/>
            <a:ext cx="2066925" cy="15430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_097i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57752" y="4071942"/>
            <a:ext cx="2182483" cy="242889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T046AI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58016" y="5143512"/>
            <a:ext cx="2066925" cy="15430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71670" y="4143380"/>
            <a:ext cx="15001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Черепахи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4286256"/>
            <a:ext cx="16163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/>
              <a:t>Крокодили</a:t>
            </a:r>
            <a:endParaRPr lang="uk-UA" sz="24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6980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22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678" y="142852"/>
            <a:ext cx="27590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Різноманітність  Плазунів.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357187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1928802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n w="50800"/>
              </a:rPr>
              <a:t>відео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15338" y="4714884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6429396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n w="50800"/>
              </a:rPr>
              <a:t>відео</a:t>
            </a:r>
            <a:endParaRPr lang="uk-UA" dirty="0"/>
          </a:p>
        </p:txBody>
      </p:sp>
      <p:pic>
        <p:nvPicPr>
          <p:cNvPr id="28" name="cherepa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3" cstate="print"/>
          <a:stretch>
            <a:fillRect/>
          </a:stretch>
        </p:blipFill>
        <p:spPr>
          <a:xfrm>
            <a:off x="3643306" y="6357958"/>
            <a:ext cx="336000" cy="252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cobra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4" cstate="print"/>
          <a:stretch>
            <a:fillRect/>
          </a:stretch>
        </p:blipFill>
        <p:spPr>
          <a:xfrm>
            <a:off x="8072462" y="1714488"/>
            <a:ext cx="324000" cy="243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crocodyl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5" cstate="print"/>
          <a:stretch>
            <a:fillRect/>
          </a:stretch>
        </p:blipFill>
        <p:spPr>
          <a:xfrm>
            <a:off x="8358214" y="4500570"/>
            <a:ext cx="324000" cy="243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szin-gek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26" cstate="print"/>
          <a:stretch>
            <a:fillRect/>
          </a:stretch>
        </p:blipFill>
        <p:spPr>
          <a:xfrm>
            <a:off x="3714744" y="3286124"/>
            <a:ext cx="324000" cy="243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trionyx.avi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27" cstate="print"/>
          <a:stretch>
            <a:fillRect/>
          </a:stretch>
        </p:blipFill>
        <p:spPr>
          <a:xfrm>
            <a:off x="3143240" y="6215082"/>
            <a:ext cx="324000" cy="243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turtle.avi">
            <a:hlinkClick r:id="" action="ppaction://media"/>
          </p:cNvPr>
          <p:cNvPicPr>
            <a:picLocks noRot="1" noChangeAspect="1"/>
          </p:cNvPicPr>
          <p:nvPr>
            <a:videoFile r:link="rId6"/>
          </p:nvPr>
        </p:nvPicPr>
        <p:blipFill>
          <a:blip r:embed="rId28" cstate="print"/>
          <a:stretch>
            <a:fillRect/>
          </a:stretch>
        </p:blipFill>
        <p:spPr>
          <a:xfrm>
            <a:off x="2643174" y="6357958"/>
            <a:ext cx="324000" cy="24300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 fullScrn="1"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 fullScrn="1"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 fullScrn="1">
              <p:cMediaNode vol="80000">
                <p:cTn id="2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 fullScrn="1">
              <p:cMediaNode vol="80000">
                <p:cTn id="31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 fullScrn="1">
              <p:cMediaNode vol="80000">
                <p:cTn id="3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u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3395666" cy="31194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643042" y="-6429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 descr="Ant_0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6116" y="2786058"/>
            <a:ext cx="2928958" cy="32543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_500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84" y="3286124"/>
            <a:ext cx="2628906" cy="321471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228599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18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12</a:t>
            </a:fld>
            <a:endParaRPr kumimoji="0"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12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786190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відео</a:t>
            </a:r>
            <a:endParaRPr lang="uk-UA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071810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відео</a:t>
            </a:r>
            <a:endParaRPr lang="uk-UA" sz="1200" dirty="0"/>
          </a:p>
        </p:txBody>
      </p:sp>
      <p:pic>
        <p:nvPicPr>
          <p:cNvPr id="14" name="stra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571472" y="3500438"/>
            <a:ext cx="380992" cy="2857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engui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3428992" y="2857496"/>
            <a:ext cx="324000" cy="243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5" name="Рисунок 4" descr="B002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857628"/>
            <a:ext cx="23622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0694" y="4357694"/>
            <a:ext cx="399468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uk-UA" sz="1100" dirty="0" smtClean="0"/>
              <a:t>око</a:t>
            </a:r>
            <a:endParaRPr lang="uk-UA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4643446"/>
            <a:ext cx="85725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восковиця</a:t>
            </a:r>
          </a:p>
          <a:p>
            <a:r>
              <a:rPr lang="uk-UA" sz="1100" dirty="0" smtClean="0"/>
              <a:t>з ніздрями</a:t>
            </a:r>
            <a:endParaRPr lang="uk-UA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5214950"/>
            <a:ext cx="886781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uk-UA" sz="1100" dirty="0" smtClean="0"/>
              <a:t>наддзьобок</a:t>
            </a:r>
            <a:endParaRPr lang="uk-U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572140"/>
            <a:ext cx="841897" cy="26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uk-UA" sz="1100" dirty="0" smtClean="0"/>
              <a:t>піддзьобок</a:t>
            </a:r>
            <a:endParaRPr lang="uk-UA" sz="11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29322" y="4572008"/>
            <a:ext cx="13573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29322" y="4857760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00762" y="5429264"/>
            <a:ext cx="571501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00762" y="5715018"/>
            <a:ext cx="85725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B001A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14752"/>
            <a:ext cx="380076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86116" y="214290"/>
            <a:ext cx="286944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Зовнішня будова птахів.</a:t>
            </a:r>
            <a:endParaRPr lang="uk-UA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928670"/>
            <a:ext cx="8358246" cy="18158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Усі птахи мають пір'яний покрив. Тіло птахів поділено на голову, тулуб і вкорочений хвіст. На голові є очі з рухливими повіками, ніздрі,слухові отвори затягнені барабанною перетинкою. Спереду голова витягнута у дзьоб. Шия дуже рухлива. Тулуб птахів обтічної форми. Передні кінцівки перетворені на крила. У пінгвінів передні кінцівки перетворені на ласти, у безкільових птахів недорозвинені . На задніх кінцівках,що вкриті лусками є рухливі пальці (2-4), які закінчуються кігтями. Птахи поширені на всіх материках.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86776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5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3286124"/>
            <a:ext cx="6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голоса</a:t>
            </a:r>
            <a:endParaRPr lang="uk-UA" sz="12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500166" y="3429000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NIM0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214546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ory12.jpg"/>
          <p:cNvPicPr>
            <a:picLocks noChangeAspect="1"/>
          </p:cNvPicPr>
          <p:nvPr/>
        </p:nvPicPr>
        <p:blipFill>
          <a:blip r:embed="rId2"/>
          <a:srcRect r="11923"/>
          <a:stretch>
            <a:fillRect/>
          </a:stretch>
        </p:blipFill>
        <p:spPr>
          <a:xfrm>
            <a:off x="928662" y="928670"/>
            <a:ext cx="1928827" cy="16893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1428728" y="1714488"/>
          <a:ext cx="6336000" cy="34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 descr="026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51" y="857233"/>
            <a:ext cx="1708876" cy="1764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_500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26" y="4143380"/>
            <a:ext cx="1771650" cy="19716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_001i.jpg"/>
          <p:cNvPicPr>
            <a:picLocks noChangeAspect="1"/>
          </p:cNvPicPr>
          <p:nvPr/>
        </p:nvPicPr>
        <p:blipFill>
          <a:blip r:embed="rId10"/>
          <a:srcRect t="32609"/>
          <a:stretch>
            <a:fillRect/>
          </a:stretch>
        </p:blipFill>
        <p:spPr>
          <a:xfrm>
            <a:off x="3643306" y="214290"/>
            <a:ext cx="1771650" cy="132873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ory10.jpg"/>
          <p:cNvPicPr>
            <a:picLocks noChangeAspect="1"/>
          </p:cNvPicPr>
          <p:nvPr/>
        </p:nvPicPr>
        <p:blipFill>
          <a:blip r:embed="rId11"/>
          <a:srcRect l="15663" t="6452" r="16464"/>
          <a:stretch>
            <a:fillRect/>
          </a:stretch>
        </p:blipFill>
        <p:spPr>
          <a:xfrm>
            <a:off x="928662" y="4143380"/>
            <a:ext cx="1845067" cy="205794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001I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744" y="5286388"/>
            <a:ext cx="1785950" cy="140019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13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71604" y="-642966"/>
          <a:ext cx="6096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SAV_013.JPG"/>
          <p:cNvPicPr>
            <a:picLocks noChangeAspect="1"/>
          </p:cNvPicPr>
          <p:nvPr/>
        </p:nvPicPr>
        <p:blipFill>
          <a:blip r:embed="rId9"/>
          <a:srcRect r="11964"/>
          <a:stretch>
            <a:fillRect/>
          </a:stretch>
        </p:blipFill>
        <p:spPr>
          <a:xfrm>
            <a:off x="6143636" y="2786058"/>
            <a:ext cx="2857520" cy="392909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Aus16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174" y="3357562"/>
            <a:ext cx="3857652" cy="289323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u_020i.jpg"/>
          <p:cNvPicPr>
            <a:picLocks noChangeAspect="1"/>
          </p:cNvPicPr>
          <p:nvPr/>
        </p:nvPicPr>
        <p:blipFill>
          <a:blip r:embed="rId11"/>
          <a:srcRect t="17949" b="25641"/>
          <a:stretch>
            <a:fillRect/>
          </a:stretch>
        </p:blipFill>
        <p:spPr>
          <a:xfrm>
            <a:off x="285720" y="2857496"/>
            <a:ext cx="3214710" cy="20181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192880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6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1928802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250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192880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4 755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8860" y="4572008"/>
            <a:ext cx="1060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качкодзьоб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48" y="6000768"/>
            <a:ext cx="76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кенгуру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3900" y="2786058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</a:rPr>
              <a:t>жирафа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33" name="Стрелка углом вверх 32"/>
          <p:cNvSpPr/>
          <p:nvPr/>
        </p:nvSpPr>
        <p:spPr>
          <a:xfrm rot="10800000">
            <a:off x="571472" y="1857364"/>
            <a:ext cx="850392" cy="731520"/>
          </a:xfrm>
          <a:prstGeom prst="bentUpArrow">
            <a:avLst>
              <a:gd name="adj1" fmla="val 10075"/>
              <a:gd name="adj2" fmla="val 17537"/>
              <a:gd name="adj3" fmla="val 2126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Стрелка углом вверх 33"/>
          <p:cNvSpPr/>
          <p:nvPr/>
        </p:nvSpPr>
        <p:spPr>
          <a:xfrm rot="10800000" flipH="1">
            <a:off x="7786710" y="1785926"/>
            <a:ext cx="850392" cy="731520"/>
          </a:xfrm>
          <a:prstGeom prst="bentUpArrow">
            <a:avLst>
              <a:gd name="adj1" fmla="val 10075"/>
              <a:gd name="adj2" fmla="val 17537"/>
              <a:gd name="adj3" fmla="val 2126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4572000" y="2500306"/>
            <a:ext cx="144000" cy="785818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12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6000768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відео</a:t>
            </a:r>
            <a:endParaRPr lang="uk-UA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642939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відео</a:t>
            </a:r>
            <a:endParaRPr lang="uk-UA" sz="1200" dirty="0"/>
          </a:p>
        </p:txBody>
      </p:sp>
      <p:pic>
        <p:nvPicPr>
          <p:cNvPr id="18" name="kenguru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2786050" y="5715016"/>
            <a:ext cx="595306" cy="446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giraff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6643702" y="6215082"/>
            <a:ext cx="523868" cy="392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16</a:t>
            </a:fld>
            <a:endParaRPr kumimoji="0" lang="en-US" dirty="0"/>
          </a:p>
        </p:txBody>
      </p:sp>
      <p:pic>
        <p:nvPicPr>
          <p:cNvPr id="4" name="Рисунок 3" descr="SAV_003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214686"/>
            <a:ext cx="4064000" cy="3048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71802" y="571480"/>
            <a:ext cx="30472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Зовнішня будова ссавців.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071546"/>
            <a:ext cx="7929618" cy="138499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solidFill>
                  <a:schemeClr val="bg1"/>
                </a:solidFill>
              </a:rPr>
              <a:t>Характерною ознакою всіх ссавців є вигодовування малят молоком. Тіло складається з голови, тулуба, хвоста, є передні та задні кінцівки, які розташовані під тулубом. Більшість ссавців мають волосяний покрив, а шкіра багата на різноманітні залози. Добре розвинуті органи зору, нюху та слуху. Розміри тіла від 3,5 см до 33 метрів, а вага від 5гр до 150 т. Ссавці поширені на всіх материках в усіх природних зонах. Ведуть повітряно-наземний, ґрунтовий та водний спосіб життя. 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33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00306"/>
            <a:ext cx="3477685" cy="37627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3214686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голова</a:t>
            </a:r>
            <a:endParaRPr lang="uk-UA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3214686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шия</a:t>
            </a:r>
            <a:endParaRPr lang="uk-U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3214686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тулуб</a:t>
            </a:r>
            <a:endParaRPr lang="uk-U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3214686"/>
            <a:ext cx="4651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хвіст</a:t>
            </a:r>
            <a:endParaRPr lang="uk-UA" sz="11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7372589" y="4396343"/>
            <a:ext cx="1810092" cy="18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322231" y="3679033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643570" y="3857628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643438" y="3714752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0" idx="2"/>
          </p:cNvCxnSpPr>
          <p:nvPr/>
        </p:nvCxnSpPr>
        <p:spPr>
          <a:xfrm rot="5400000">
            <a:off x="5026604" y="3736072"/>
            <a:ext cx="524208" cy="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7818" y="6000768"/>
            <a:ext cx="1186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передні кінцівки</a:t>
            </a:r>
            <a:endParaRPr lang="uk-UA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215206" y="6000768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/>
              <a:t>задні кінцівки</a:t>
            </a:r>
            <a:endParaRPr lang="uk-UA" sz="11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500694" y="5715016"/>
            <a:ext cx="285752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107917" y="5750735"/>
            <a:ext cx="28575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643834" y="5857892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7858148" y="5857892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01090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4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643042" y="1428736"/>
          <a:ext cx="5724000" cy="38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 descr="024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976" y="4857760"/>
            <a:ext cx="1855577" cy="14287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27p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472" y="2428868"/>
            <a:ext cx="1761208" cy="163678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Ant_06i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6182" y="5357826"/>
            <a:ext cx="1643074" cy="13097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025I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662" y="500042"/>
            <a:ext cx="2047791" cy="152876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l_042i.jpg"/>
          <p:cNvPicPr>
            <a:picLocks noChangeAspect="1"/>
          </p:cNvPicPr>
          <p:nvPr/>
        </p:nvPicPr>
        <p:blipFill>
          <a:blip r:embed="rId17"/>
          <a:srcRect t="8808" b="16313"/>
          <a:stretch>
            <a:fillRect/>
          </a:stretch>
        </p:blipFill>
        <p:spPr>
          <a:xfrm>
            <a:off x="3786182" y="142852"/>
            <a:ext cx="1457329" cy="121444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TAIG_21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29454" y="2428870"/>
            <a:ext cx="1692000" cy="163084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a_358i.jpg"/>
          <p:cNvPicPr>
            <a:picLocks noChangeAspect="1"/>
          </p:cNvPicPr>
          <p:nvPr/>
        </p:nvPicPr>
        <p:blipFill>
          <a:blip r:embed="rId19"/>
          <a:srcRect b="13043"/>
          <a:stretch>
            <a:fillRect/>
          </a:stretch>
        </p:blipFill>
        <p:spPr>
          <a:xfrm>
            <a:off x="6357950" y="4857760"/>
            <a:ext cx="1771650" cy="14287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les_10i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86512" y="428604"/>
            <a:ext cx="1944000" cy="145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21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000240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01024" y="1928802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6429396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15338" y="4071942"/>
            <a:ext cx="571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28596" y="414338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відео</a:t>
            </a:r>
            <a:endParaRPr lang="uk-UA" sz="1200" dirty="0"/>
          </a:p>
        </p:txBody>
      </p:sp>
      <p:pic>
        <p:nvPicPr>
          <p:cNvPr id="25" name="ry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2" cstate="print"/>
          <a:stretch>
            <a:fillRect/>
          </a:stretch>
        </p:blipFill>
        <p:spPr>
          <a:xfrm>
            <a:off x="500034" y="4000504"/>
            <a:ext cx="285741" cy="214306"/>
          </a:xfrm>
          <a:prstGeom prst="rect">
            <a:avLst/>
          </a:prstGeom>
        </p:spPr>
      </p:pic>
      <p:pic>
        <p:nvPicPr>
          <p:cNvPr id="27" name="ole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3" cstate="print"/>
          <a:stretch>
            <a:fillRect/>
          </a:stretch>
        </p:blipFill>
        <p:spPr>
          <a:xfrm>
            <a:off x="785786" y="6143644"/>
            <a:ext cx="380992" cy="285744"/>
          </a:xfrm>
          <a:prstGeom prst="rect">
            <a:avLst/>
          </a:prstGeom>
        </p:spPr>
      </p:pic>
      <p:pic>
        <p:nvPicPr>
          <p:cNvPr id="28" name="ezhik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4" cstate="print"/>
          <a:stretch>
            <a:fillRect/>
          </a:stretch>
        </p:blipFill>
        <p:spPr>
          <a:xfrm>
            <a:off x="8072463" y="1660902"/>
            <a:ext cx="357190" cy="267892"/>
          </a:xfrm>
          <a:prstGeom prst="rect">
            <a:avLst/>
          </a:prstGeom>
        </p:spPr>
      </p:pic>
      <p:pic>
        <p:nvPicPr>
          <p:cNvPr id="29" name="zaec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25" cstate="print"/>
          <a:stretch>
            <a:fillRect/>
          </a:stretch>
        </p:blipFill>
        <p:spPr>
          <a:xfrm>
            <a:off x="8286776" y="3857628"/>
            <a:ext cx="380992" cy="285744"/>
          </a:xfrm>
          <a:prstGeom prst="rect">
            <a:avLst/>
          </a:prstGeom>
        </p:spPr>
      </p:pic>
      <p:pic>
        <p:nvPicPr>
          <p:cNvPr id="24" name="shimpanz.avi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26" cstate="print"/>
          <a:stretch>
            <a:fillRect/>
          </a:stretch>
        </p:blipFill>
        <p:spPr>
          <a:xfrm>
            <a:off x="714348" y="1785926"/>
            <a:ext cx="333367" cy="25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 fullScrn="1">
              <p:cMediaNode vol="8000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 fullScrn="1"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 fullScrn="1">
              <p:cMediaNode vol="80000">
                <p:cTn id="2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 fullScrn="1">
              <p:cMediaNode vol="80000">
                <p:cTn id="31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8860" y="214290"/>
            <a:ext cx="4357718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2" name="Рисунок 11" descr="B004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3116"/>
            <a:ext cx="2015579" cy="2428892"/>
          </a:xfrm>
          <a:prstGeom prst="rect">
            <a:avLst/>
          </a:prstGeom>
        </p:spPr>
      </p:pic>
      <p:pic>
        <p:nvPicPr>
          <p:cNvPr id="11" name="Рисунок 10" descr="B010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72074"/>
            <a:ext cx="2163768" cy="1589245"/>
          </a:xfrm>
          <a:prstGeom prst="rect">
            <a:avLst/>
          </a:prstGeom>
        </p:spPr>
      </p:pic>
      <p:pic>
        <p:nvPicPr>
          <p:cNvPr id="10" name="Рисунок 9" descr="JUNG_05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5072074"/>
            <a:ext cx="2286016" cy="1625207"/>
          </a:xfrm>
          <a:prstGeom prst="rect">
            <a:avLst/>
          </a:prstGeom>
        </p:spPr>
      </p:pic>
      <p:pic>
        <p:nvPicPr>
          <p:cNvPr id="7" name="Рисунок 6" descr="D345B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572008"/>
            <a:ext cx="2071702" cy="1689493"/>
          </a:xfrm>
          <a:prstGeom prst="rect">
            <a:avLst/>
          </a:prstGeom>
        </p:spPr>
      </p:pic>
      <p:pic>
        <p:nvPicPr>
          <p:cNvPr id="8" name="Рисунок 7" descr="D413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14290"/>
            <a:ext cx="2071702" cy="2305604"/>
          </a:xfrm>
          <a:prstGeom prst="rect">
            <a:avLst/>
          </a:prstGeom>
        </p:spPr>
      </p:pic>
      <p:pic>
        <p:nvPicPr>
          <p:cNvPr id="6" name="Рисунок 5" descr="F138D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130" y="285728"/>
            <a:ext cx="2105216" cy="1857388"/>
          </a:xfrm>
          <a:prstGeom prst="rect">
            <a:avLst/>
          </a:prstGeom>
        </p:spPr>
      </p:pic>
      <p:pic>
        <p:nvPicPr>
          <p:cNvPr id="5" name="Рисунок 4" descr="RIF_14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4572008"/>
            <a:ext cx="2071702" cy="1785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43372" y="214290"/>
            <a:ext cx="826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rgbClr val="0070C0"/>
                </a:solidFill>
                <a:hlinkClick r:id="rId9" action="ppaction://hlinksldjump"/>
              </a:rPr>
              <a:t>Зміст: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571479"/>
            <a:ext cx="4536000" cy="446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 smtClean="0"/>
              <a:t>     №1. Заголовок .</a:t>
            </a:r>
          </a:p>
          <a:p>
            <a:pPr algn="just"/>
            <a:r>
              <a:rPr lang="uk-UA" sz="1600" dirty="0" smtClean="0"/>
              <a:t>     №2. Зміст.</a:t>
            </a: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9" action="ppaction://hlinksldjump"/>
              </a:rPr>
              <a:t>     №3.  Еволюція хребетних.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0" action="ppaction://hlinksldjump"/>
              </a:rPr>
              <a:t>     №4.  Надклас риби.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1" action="ppaction://hlinksldjump"/>
              </a:rPr>
              <a:t>     №5.  Зовнішня будова хрящових риб.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2" action="ppaction://hlinksldjump"/>
              </a:rPr>
              <a:t>     №6.  Зовнішня будова кісткових риб.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3" action="ppaction://hlinksldjump"/>
              </a:rPr>
              <a:t>     №7.  Клас Земноводні.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4" action="ppaction://hlinksldjump"/>
              </a:rPr>
              <a:t>     №8.  Будова земноводних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5" action="ppaction://hlinksldjump"/>
              </a:rPr>
              <a:t>     №9.  Клас Плазуни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6" action="ppaction://hlinksldjump"/>
              </a:rPr>
              <a:t>     №10. Будова Плазунів.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7" action="ppaction://hlinksldjump"/>
              </a:rPr>
              <a:t>     №11. Різноманітність Плазунів.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8" action="ppaction://hlinksldjump"/>
              </a:rPr>
              <a:t>     №12. Клас Птахи.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19" action="ppaction://hlinksldjump"/>
              </a:rPr>
              <a:t>     №13. Будова Птахів.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20" action="ppaction://hlinksldjump"/>
              </a:rPr>
              <a:t>     №14. Кілегруді птахи.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21" action="ppaction://hlinksldjump"/>
              </a:rPr>
              <a:t>     №15. Клас Ссавці.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22" action="ppaction://hlinksldjump"/>
              </a:rPr>
              <a:t>     №16. Будова ссавців.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hlinkClick r:id="rId23" action="ppaction://hlinksldjump"/>
              </a:rPr>
              <a:t>     №17. Плацентарні ссавці.</a:t>
            </a:r>
            <a:endParaRPr lang="uk-UA" sz="1600" dirty="0" smtClean="0">
              <a:solidFill>
                <a:srgbClr val="0070C0"/>
              </a:solidFill>
            </a:endParaRPr>
          </a:p>
          <a:p>
            <a:endParaRPr lang="uk-UA" dirty="0" smtClean="0">
              <a:solidFill>
                <a:srgbClr val="0070C0"/>
              </a:solidFill>
            </a:endParaRPr>
          </a:p>
          <a:p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T034I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7158" y="2500306"/>
            <a:ext cx="2000264" cy="210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Соединительная линия уступом 13"/>
          <p:cNvCxnSpPr/>
          <p:nvPr/>
        </p:nvCxnSpPr>
        <p:spPr>
          <a:xfrm flipV="1">
            <a:off x="4357686" y="4214818"/>
            <a:ext cx="1486003" cy="845114"/>
          </a:xfrm>
          <a:prstGeom prst="bentConnector2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3144034" y="5642784"/>
            <a:ext cx="71438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7573190" y="3499644"/>
            <a:ext cx="71438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28926" y="571480"/>
            <a:ext cx="2988767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Еволюція хребетних тварин.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5572140"/>
            <a:ext cx="67678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риби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4786322"/>
            <a:ext cx="133562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земноводні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2571744"/>
            <a:ext cx="72968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птахи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3071810"/>
            <a:ext cx="81439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ссавці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3714752"/>
            <a:ext cx="971741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плазуни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357158" y="5000636"/>
            <a:ext cx="72205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хрящові</a:t>
            </a:r>
            <a:endParaRPr lang="uk-UA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571604" y="5000636"/>
            <a:ext cx="68493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кісткові</a:t>
            </a:r>
            <a:endParaRPr lang="uk-UA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071670" y="4071942"/>
            <a:ext cx="66717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безногі</a:t>
            </a:r>
            <a:endParaRPr lang="uk-UA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43372" y="4071942"/>
            <a:ext cx="80060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безхвості</a:t>
            </a:r>
            <a:endParaRPr lang="uk-UA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143240" y="4071942"/>
            <a:ext cx="70679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хвостаті</a:t>
            </a:r>
            <a:endParaRPr lang="uk-UA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0826" y="3000372"/>
            <a:ext cx="62857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лускаті</a:t>
            </a:r>
            <a:endParaRPr lang="uk-UA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9124" y="3000372"/>
            <a:ext cx="78899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панцирні</a:t>
            </a:r>
            <a:endParaRPr lang="uk-UA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9256" y="3000372"/>
            <a:ext cx="87408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крокодили</a:t>
            </a:r>
            <a:endParaRPr lang="uk-UA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71472" y="2214554"/>
            <a:ext cx="91563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яйцекладні</a:t>
            </a:r>
            <a:endParaRPr lang="uk-UA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785918" y="2214554"/>
            <a:ext cx="74571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сумчасті</a:t>
            </a:r>
            <a:endParaRPr lang="uk-UA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857488" y="2214554"/>
            <a:ext cx="99097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плацентарні</a:t>
            </a:r>
            <a:endParaRPr lang="uk-UA" sz="1200" dirty="0"/>
          </a:p>
        </p:txBody>
      </p:sp>
      <p:cxnSp>
        <p:nvCxnSpPr>
          <p:cNvPr id="43" name="Соединительная линия уступом 13"/>
          <p:cNvCxnSpPr/>
          <p:nvPr/>
        </p:nvCxnSpPr>
        <p:spPr>
          <a:xfrm rot="10800000">
            <a:off x="2571736" y="3286124"/>
            <a:ext cx="2843326" cy="642942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714480" y="6000768"/>
            <a:ext cx="178595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500826" y="3857628"/>
            <a:ext cx="142876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215074" y="1714488"/>
            <a:ext cx="78418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безкілеві</a:t>
            </a:r>
            <a:endParaRPr lang="uk-UA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7143768" y="1714488"/>
            <a:ext cx="71686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пінгвіни</a:t>
            </a:r>
            <a:endParaRPr lang="uk-UA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072462" y="1714488"/>
            <a:ext cx="74584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кілегруді</a:t>
            </a:r>
            <a:endParaRPr lang="uk-UA" sz="1200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V="1">
            <a:off x="1858150" y="2785264"/>
            <a:ext cx="42862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2393141" y="2607463"/>
            <a:ext cx="428628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V="1">
            <a:off x="1357290" y="2643182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V="1">
            <a:off x="571472" y="5500702"/>
            <a:ext cx="428628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1500166" y="5500702"/>
            <a:ext cx="428628" cy="14287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0800000">
            <a:off x="6929454" y="2143116"/>
            <a:ext cx="500066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16200000" flipV="1">
            <a:off x="8001818" y="2285198"/>
            <a:ext cx="42862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16200000" flipV="1">
            <a:off x="7430314" y="2285198"/>
            <a:ext cx="428628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2500298" y="4429132"/>
            <a:ext cx="571504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4000496" y="4429132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3393273" y="4536289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10800000">
            <a:off x="4929190" y="3357562"/>
            <a:ext cx="714380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6215074" y="3357562"/>
            <a:ext cx="500066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 flipH="1" flipV="1">
            <a:off x="5751520" y="3535364"/>
            <a:ext cx="35719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000364" y="6215082"/>
            <a:ext cx="118352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круглороті</a:t>
            </a:r>
            <a:endParaRPr lang="uk-UA" dirty="0"/>
          </a:p>
        </p:txBody>
      </p:sp>
      <p:sp>
        <p:nvSpPr>
          <p:cNvPr id="101" name="TextBox 100"/>
          <p:cNvSpPr txBox="1"/>
          <p:nvPr/>
        </p:nvSpPr>
        <p:spPr>
          <a:xfrm>
            <a:off x="5286380" y="6215082"/>
            <a:ext cx="158325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головохордові</a:t>
            </a:r>
            <a:endParaRPr lang="uk-UA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rot="10800000" flipV="1">
            <a:off x="6929454" y="6357958"/>
            <a:ext cx="71438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10800000" flipV="1">
            <a:off x="4357686" y="6357958"/>
            <a:ext cx="71438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1357290" y="6357958"/>
            <a:ext cx="1500198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rot="5400000" flipH="1" flipV="1">
            <a:off x="1183457" y="6174601"/>
            <a:ext cx="357190" cy="95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572132" y="5572140"/>
            <a:ext cx="10600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ланцетникові</a:t>
            </a:r>
            <a:endParaRPr lang="uk-UA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786182" y="5572140"/>
            <a:ext cx="73699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міногові</a:t>
            </a:r>
            <a:endParaRPr lang="uk-UA" sz="1200" dirty="0"/>
          </a:p>
        </p:txBody>
      </p:sp>
      <p:cxnSp>
        <p:nvCxnSpPr>
          <p:cNvPr id="119" name="Прямая со стрелкой 118"/>
          <p:cNvCxnSpPr/>
          <p:nvPr/>
        </p:nvCxnSpPr>
        <p:spPr>
          <a:xfrm rot="5400000" flipH="1" flipV="1">
            <a:off x="5894397" y="6035693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rot="5400000" flipH="1" flipV="1">
            <a:off x="3751257" y="6035693"/>
            <a:ext cx="21431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2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IF_18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86322"/>
            <a:ext cx="3000396" cy="18990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RIF_25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357562"/>
            <a:ext cx="2532066" cy="18990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1500166" y="0"/>
          <a:ext cx="609600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RIF_32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3429000"/>
            <a:ext cx="3560910" cy="257176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14546" y="2285992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630  видів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228599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20 000 видів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857224" y="2428868"/>
            <a:ext cx="540000" cy="1008000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>
            <a:off x="7715272" y="2285992"/>
            <a:ext cx="540000" cy="1008000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4</a:t>
            </a:fld>
            <a:endParaRPr kumimoji="0"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10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F_18I.JPG"/>
          <p:cNvPicPr>
            <a:picLocks noChangeAspect="1"/>
          </p:cNvPicPr>
          <p:nvPr/>
        </p:nvPicPr>
        <p:blipFill>
          <a:blip r:embed="rId3"/>
          <a:srcRect t="12308" b="24615"/>
          <a:stretch>
            <a:fillRect/>
          </a:stretch>
        </p:blipFill>
        <p:spPr>
          <a:xfrm>
            <a:off x="642910" y="1285860"/>
            <a:ext cx="6191293" cy="292895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43042" y="1285860"/>
            <a:ext cx="62722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голова</a:t>
            </a:r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85860"/>
            <a:ext cx="52046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тулуб</a:t>
            </a:r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1285860"/>
            <a:ext cx="492443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хвіст</a:t>
            </a:r>
            <a:endParaRPr lang="uk-UA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2857496"/>
            <a:ext cx="125547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/>
              <a:t>Парні плавці :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24" y="3643314"/>
            <a:ext cx="5727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грудні</a:t>
            </a:r>
            <a:endParaRPr lang="uk-U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929586" y="3286124"/>
            <a:ext cx="69923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черевні</a:t>
            </a:r>
            <a:endParaRPr lang="uk-UA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4152396" y="1785926"/>
            <a:ext cx="3420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870710" y="3429000"/>
            <a:ext cx="291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6643702" y="2285992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142710" y="3786190"/>
            <a:ext cx="4644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86644" y="1142984"/>
            <a:ext cx="143821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/>
              <a:t>Непарні плавці </a:t>
            </a:r>
            <a:r>
              <a:rPr lang="uk-UA" sz="1200" dirty="0" smtClean="0"/>
              <a:t>:</a:t>
            </a:r>
            <a:endParaRPr lang="uk-UA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858148" y="1571612"/>
            <a:ext cx="617477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спинні</a:t>
            </a:r>
            <a:endParaRPr lang="uk-UA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786710" y="2143116"/>
            <a:ext cx="858953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хвостовий</a:t>
            </a:r>
            <a:endParaRPr lang="uk-UA" sz="12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 flipH="1" flipV="1">
            <a:off x="581140" y="3489182"/>
            <a:ext cx="169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1822431" y="3463925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Левая фигурная скобка 50"/>
          <p:cNvSpPr/>
          <p:nvPr/>
        </p:nvSpPr>
        <p:spPr>
          <a:xfrm rot="5400000">
            <a:off x="1702662" y="869050"/>
            <a:ext cx="432000" cy="1980000"/>
          </a:xfrm>
          <a:prstGeom prst="leftBrace">
            <a:avLst>
              <a:gd name="adj1" fmla="val 50712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2" name="Левая фигурная скобка 51"/>
          <p:cNvSpPr/>
          <p:nvPr/>
        </p:nvSpPr>
        <p:spPr>
          <a:xfrm rot="5400000">
            <a:off x="5346000" y="1297678"/>
            <a:ext cx="432000" cy="1122744"/>
          </a:xfrm>
          <a:prstGeom prst="leftBrace">
            <a:avLst>
              <a:gd name="adj1" fmla="val 22049"/>
              <a:gd name="adj2" fmla="val 5121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Левая фигурная скобка 52"/>
          <p:cNvSpPr/>
          <p:nvPr/>
        </p:nvSpPr>
        <p:spPr>
          <a:xfrm rot="5400000">
            <a:off x="3702926" y="940488"/>
            <a:ext cx="432000" cy="1837124"/>
          </a:xfrm>
          <a:prstGeom prst="leftBrace">
            <a:avLst>
              <a:gd name="adj1" fmla="val 59531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6" name="TextBox 55"/>
          <p:cNvSpPr txBox="1"/>
          <p:nvPr/>
        </p:nvSpPr>
        <p:spPr>
          <a:xfrm>
            <a:off x="2786050" y="642918"/>
            <a:ext cx="369941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dirty="0" smtClean="0"/>
              <a:t>Зовнішня будова хрящових риб</a:t>
            </a:r>
            <a:endParaRPr lang="uk-UA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714348" y="4786322"/>
            <a:ext cx="55976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ніздрі</a:t>
            </a:r>
            <a:endParaRPr lang="uk-UA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4414" y="4286256"/>
            <a:ext cx="37542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очі</a:t>
            </a:r>
            <a:endParaRPr lang="uk-UA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1357290" y="4643446"/>
            <a:ext cx="108863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200" dirty="0" smtClean="0"/>
              <a:t>ротовий отвір</a:t>
            </a:r>
            <a:endParaRPr lang="uk-UA" sz="12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rot="16200000" flipV="1">
            <a:off x="-31" y="3786189"/>
            <a:ext cx="200026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 flipH="1" flipV="1">
            <a:off x="850480" y="3721496"/>
            <a:ext cx="1728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85984" y="4286256"/>
            <a:ext cx="169976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200" dirty="0" smtClean="0"/>
              <a:t>зяброві щілини</a:t>
            </a:r>
            <a:endParaRPr lang="uk-UA" sz="1200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2393935" y="2678107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394199" y="2606669"/>
            <a:ext cx="107157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7159" y="5214950"/>
            <a:ext cx="8429683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rgbClr val="FFFF00"/>
                </a:solidFill>
              </a:rPr>
              <a:t>Х</a:t>
            </a:r>
            <a:r>
              <a:rPr lang="uk-UA" sz="1200" dirty="0" smtClean="0">
                <a:solidFill>
                  <a:srgbClr val="FFFF00"/>
                </a:solidFill>
              </a:rPr>
              <a:t>рящ</a:t>
            </a:r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ові риби поширені у морях. Скелет у них повністю хрящовий. Тіло складається з трьох відділів: голови, тулуба та хвоста. Форма тіла може бути видовженою, як у акули, або сплющеною, як у ската. Тіло покрите міцною шкірою, яка включає в себе луски примітивної форми. Луски на щелепах перетворюються на зуби. Зяброві кришки та плавальний міхур відсутні. Серце двокамерне. Запліднення внутрішнє.</a:t>
            </a:r>
            <a:endParaRPr lang="uk-UA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4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pic>
        <p:nvPicPr>
          <p:cNvPr id="34" name="akul_ge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410728"/>
            <a:ext cx="714380" cy="5357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" name="Прямоугольник 35"/>
          <p:cNvSpPr/>
          <p:nvPr/>
        </p:nvSpPr>
        <p:spPr>
          <a:xfrm>
            <a:off x="-142908" y="785794"/>
            <a:ext cx="1584000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05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відео</a:t>
            </a:r>
            <a:endParaRPr lang="ru-RU" sz="105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71480"/>
            <a:ext cx="392909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Зовнішня будова кісткових риб</a:t>
            </a:r>
            <a:endParaRPr lang="uk-UA" sz="2000" dirty="0"/>
          </a:p>
        </p:txBody>
      </p:sp>
      <p:pic>
        <p:nvPicPr>
          <p:cNvPr id="3" name="Рисунок 2" descr="taig_2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428736"/>
            <a:ext cx="5318148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0" y="1571612"/>
            <a:ext cx="627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голова</a:t>
            </a:r>
            <a:endParaRPr lang="uk-UA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72396" y="1857364"/>
            <a:ext cx="1129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Очі</a:t>
            </a:r>
          </a:p>
          <a:p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Ніздрі</a:t>
            </a:r>
          </a:p>
          <a:p>
            <a:endParaRPr lang="uk-UA" sz="1200" dirty="0" smtClean="0"/>
          </a:p>
          <a:p>
            <a:endParaRPr lang="uk-UA" sz="1200" dirty="0" smtClean="0"/>
          </a:p>
          <a:p>
            <a:endParaRPr lang="uk-UA" sz="1200" dirty="0" smtClean="0"/>
          </a:p>
          <a:p>
            <a:r>
              <a:rPr lang="uk-UA" sz="1200" dirty="0" smtClean="0"/>
              <a:t>Ротовий отвір </a:t>
            </a:r>
            <a:endParaRPr lang="uk-UA" sz="1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6429388" y="2071678"/>
            <a:ext cx="107157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6858016" y="2500306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929454" y="3000372"/>
            <a:ext cx="642942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57356" y="4572008"/>
            <a:ext cx="436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хвостовий          анальний        черевний           грудний</a:t>
            </a:r>
            <a:endParaRPr lang="uk-UA" sz="1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 flipH="1" flipV="1">
            <a:off x="2215340" y="4428338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3159224" y="4341710"/>
            <a:ext cx="5411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4107653" y="4250537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036347" y="4107661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8662" y="3143248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спинний</a:t>
            </a:r>
            <a:endParaRPr lang="uk-UA" sz="14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857356" y="3357562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0100" y="335756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плавець</a:t>
            </a:r>
            <a:endParaRPr lang="uk-UA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2000232" y="478632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плавець</a:t>
            </a:r>
            <a:endParaRPr lang="uk-UA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214678" y="478632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плавець</a:t>
            </a:r>
            <a:endParaRPr lang="uk-UA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286248" y="478632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плавець</a:t>
            </a:r>
            <a:endParaRPr lang="uk-UA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429256" y="4786322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плавець</a:t>
            </a:r>
            <a:endParaRPr lang="uk-UA" sz="120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2536811" y="2535231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751389" y="2320917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86248" y="1571612"/>
            <a:ext cx="520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тулуб</a:t>
            </a:r>
            <a:endParaRPr lang="uk-UA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500298" y="157161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хвіст</a:t>
            </a:r>
            <a:endParaRPr lang="uk-UA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14282" y="4214818"/>
            <a:ext cx="85953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/>
              <a:t>Непарні:</a:t>
            </a:r>
            <a:endParaRPr lang="uk-UA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86248" y="5429264"/>
            <a:ext cx="67037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/>
              <a:t>Парні:</a:t>
            </a:r>
            <a:endParaRPr lang="uk-UA" sz="14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 flipH="1" flipV="1">
            <a:off x="707201" y="3721899"/>
            <a:ext cx="428628" cy="271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071538" y="4643446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3571868" y="5000636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34" idx="2"/>
          </p:cNvCxnSpPr>
          <p:nvPr/>
        </p:nvCxnSpPr>
        <p:spPr>
          <a:xfrm rot="16200000" flipV="1">
            <a:off x="4481708" y="5231102"/>
            <a:ext cx="3355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35" idx="2"/>
          </p:cNvCxnSpPr>
          <p:nvPr/>
        </p:nvCxnSpPr>
        <p:spPr>
          <a:xfrm flipV="1">
            <a:off x="5143504" y="5063321"/>
            <a:ext cx="648993" cy="335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4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500042"/>
            <a:ext cx="18473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uk-UA" sz="1400" dirty="0">
              <a:solidFill>
                <a:srgbClr val="002060"/>
              </a:solidFill>
            </a:endParaRPr>
          </a:p>
        </p:txBody>
      </p:sp>
      <p:pic>
        <p:nvPicPr>
          <p:cNvPr id="42" name="FISH0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714414" cy="5358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6" name="Прямоугольник 45"/>
          <p:cNvSpPr/>
          <p:nvPr/>
        </p:nvSpPr>
        <p:spPr>
          <a:xfrm>
            <a:off x="357158" y="642918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відео</a:t>
            </a:r>
            <a:endParaRPr lang="uk-UA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643042" y="-285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2285992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350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228599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3 500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28599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7 видів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T064D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7" y="3643314"/>
            <a:ext cx="3929090" cy="28859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T008A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190" y="3636820"/>
            <a:ext cx="3786214" cy="286401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2215340" y="3142454"/>
            <a:ext cx="57150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573058" y="3071016"/>
            <a:ext cx="571504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9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8</a:t>
            </a:fld>
            <a:endParaRPr kumimoji="0" lang="en-US" dirty="0"/>
          </a:p>
        </p:txBody>
      </p:sp>
      <p:pic>
        <p:nvPicPr>
          <p:cNvPr id="3" name="Рисунок 2" descr="T008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301780"/>
            <a:ext cx="3500462" cy="261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214290"/>
            <a:ext cx="331911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Зовнішня будова земноводних.</a:t>
            </a:r>
          </a:p>
          <a:p>
            <a:pPr algn="ctr"/>
            <a:r>
              <a:rPr lang="uk-UA" dirty="0" smtClean="0"/>
              <a:t>(безхвості)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3857628"/>
            <a:ext cx="433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рот</a:t>
            </a:r>
            <a:endParaRPr lang="uk-UA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3500438"/>
            <a:ext cx="62549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dirty="0" smtClean="0">
                <a:solidFill>
                  <a:schemeClr val="tx1"/>
                </a:solidFill>
              </a:rPr>
              <a:t>ніздрі</a:t>
            </a:r>
            <a:endParaRPr lang="uk-UA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3214686"/>
            <a:ext cx="453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око</a:t>
            </a:r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43570" y="4143380"/>
            <a:ext cx="1895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барабанна перетинка</a:t>
            </a:r>
            <a:endParaRPr lang="uk-UA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3714744" y="4286256"/>
            <a:ext cx="192882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4714876" y="4071942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500562" y="3716340"/>
            <a:ext cx="1143008" cy="2127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143372" y="3500438"/>
            <a:ext cx="157163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Левая фигурная скобка 20"/>
          <p:cNvSpPr/>
          <p:nvPr/>
        </p:nvSpPr>
        <p:spPr>
          <a:xfrm rot="5400000">
            <a:off x="3671878" y="2900362"/>
            <a:ext cx="571504" cy="1200152"/>
          </a:xfrm>
          <a:prstGeom prst="leftBrace">
            <a:avLst>
              <a:gd name="adj1" fmla="val 12537"/>
              <a:gd name="adj2" fmla="val 48507"/>
            </a:avLst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Правая фигурная скобка 21"/>
          <p:cNvSpPr/>
          <p:nvPr/>
        </p:nvSpPr>
        <p:spPr>
          <a:xfrm rot="14647597">
            <a:off x="2001995" y="2993749"/>
            <a:ext cx="571504" cy="1949845"/>
          </a:xfrm>
          <a:prstGeom prst="rightBrace">
            <a:avLst>
              <a:gd name="adj1" fmla="val 21260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2928934"/>
            <a:ext cx="84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голова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5918" y="3286124"/>
            <a:ext cx="6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тулуб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6050" y="6215082"/>
            <a:ext cx="1555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передня  кінцівка</a:t>
            </a:r>
            <a:endParaRPr lang="uk-UA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28662" y="6215082"/>
            <a:ext cx="1353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задня  кінцівка</a:t>
            </a:r>
            <a:endParaRPr lang="uk-UA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2678893" y="5893611"/>
            <a:ext cx="64294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1535885" y="5893611"/>
            <a:ext cx="64294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472" y="1142984"/>
            <a:ext cx="814393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Тіло безхвостих земноводних коротке, складається з голови, тулуба та кінцівок. Шкіра гола без лусок. У ній є багато залоз,що виділяють слиз, що зволожує поверхню тіла і полегшує газообмін через шкіру. Задні кінцівки розвинені краще ніж передні, між їхніми пальцями часто є плавальні перетинки. Хвостовий відділ хребта перетворився на одну кістку. Розміри безхвостих земноводних порівняно невеликі: від 1,5 см 32 см. Мешкають переважно на суходолі, але розмножуються у воді. Поширені на всіх материках крім Антарктиди.</a:t>
            </a:r>
            <a:endParaRPr lang="uk-UA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653160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4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642918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n w="50800"/>
              </a:rPr>
              <a:t>відео</a:t>
            </a:r>
            <a:endParaRPr lang="uk-UA" sz="1200" dirty="0"/>
          </a:p>
        </p:txBody>
      </p:sp>
      <p:pic>
        <p:nvPicPr>
          <p:cNvPr id="33" name="zh_t_uzh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595306" cy="44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10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3000396" cy="25003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JUNG_01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357562"/>
            <a:ext cx="3016275" cy="22622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ncherepah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429132"/>
            <a:ext cx="2879844" cy="214314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571604" y="-4286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3372" y="250030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250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21455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7 500 видів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10800000">
            <a:off x="1141290" y="2143116"/>
            <a:ext cx="216000" cy="500066"/>
          </a:xfrm>
          <a:prstGeom prst="bent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елка углом вверх 12"/>
          <p:cNvSpPr/>
          <p:nvPr/>
        </p:nvSpPr>
        <p:spPr>
          <a:xfrm rot="10800000" flipH="1">
            <a:off x="7858148" y="2143116"/>
            <a:ext cx="214314" cy="2000264"/>
          </a:xfrm>
          <a:prstGeom prst="bent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2857496"/>
            <a:ext cx="108000" cy="3960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9</a:t>
            </a:fld>
            <a:endParaRPr kumimoji="0"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57594" y="0"/>
            <a:ext cx="490840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uk-UA" sz="1100" dirty="0" smtClean="0">
                <a:solidFill>
                  <a:srgbClr val="0070C0"/>
                </a:solidFill>
                <a:hlinkClick r:id="rId10" action="ppaction://hlinksldjump"/>
              </a:rPr>
              <a:t>зміст</a:t>
            </a:r>
            <a:endParaRPr lang="uk-UA" sz="1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924</TotalTime>
  <Words>757</Words>
  <Application>Microsoft Office PowerPoint</Application>
  <PresentationFormat>Экран (4:3)</PresentationFormat>
  <Paragraphs>232</Paragraphs>
  <Slides>17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Игорь</cp:lastModifiedBy>
  <cp:revision>160</cp:revision>
  <dcterms:created xsi:type="dcterms:W3CDTF">2008-06-14T11:18:16Z</dcterms:created>
  <dcterms:modified xsi:type="dcterms:W3CDTF">2013-11-17T16:12:05Z</dcterms:modified>
</cp:coreProperties>
</file>