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FF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B1EB61-1379-4F55-B1D6-5987C0F7815E}" type="doc">
      <dgm:prSet loTypeId="urn:microsoft.com/office/officeart/2005/8/layout/cycle3" loCatId="cycle" qsTypeId="urn:microsoft.com/office/officeart/2005/8/quickstyle/3d1" qsCatId="3D" csTypeId="urn:microsoft.com/office/officeart/2005/8/colors/accent1_1" csCatId="accent1"/>
      <dgm:spPr/>
      <dgm:t>
        <a:bodyPr/>
        <a:lstStyle/>
        <a:p>
          <a:endParaRPr lang="ru-RU"/>
        </a:p>
      </dgm:t>
    </dgm:pt>
    <dgm:pt modelId="{9731ABE7-AC18-4769-9FE7-19C0A09CE4FE}">
      <dgm:prSet/>
      <dgm:spPr/>
      <dgm:t>
        <a:bodyPr/>
        <a:lstStyle/>
        <a:p>
          <a:pPr rtl="0"/>
          <a:r>
            <a:rPr lang="ru-RU" b="1" u="sng" dirty="0" err="1" smtClean="0"/>
            <a:t>Пригадайтмо</a:t>
          </a:r>
          <a:r>
            <a:rPr lang="ru-RU" b="1" u="sng" dirty="0" smtClean="0"/>
            <a:t> </a:t>
          </a:r>
          <a:r>
            <a:rPr lang="ru-RU" b="1" dirty="0" err="1" smtClean="0"/>
            <a:t>Що</a:t>
          </a:r>
          <a:r>
            <a:rPr lang="ru-RU" b="1" dirty="0" smtClean="0"/>
            <a:t> </a:t>
          </a:r>
          <a:r>
            <a:rPr lang="ru-RU" b="1" dirty="0" err="1" smtClean="0"/>
            <a:t>таке</a:t>
          </a:r>
          <a:r>
            <a:rPr lang="ru-RU" b="1" dirty="0" smtClean="0"/>
            <a:t> жива </a:t>
          </a:r>
          <a:r>
            <a:rPr lang="ru-RU" b="1" dirty="0" err="1" smtClean="0"/>
            <a:t>і</a:t>
          </a:r>
          <a:r>
            <a:rPr lang="ru-RU" b="1" dirty="0" smtClean="0"/>
            <a:t> </a:t>
          </a:r>
          <a:r>
            <a:rPr lang="ru-RU" b="1" dirty="0" err="1" smtClean="0"/>
            <a:t>нежива</a:t>
          </a:r>
          <a:r>
            <a:rPr lang="ru-RU" b="1" dirty="0" smtClean="0"/>
            <a:t> природа? </a:t>
          </a:r>
          <a:r>
            <a:rPr lang="ru-RU" b="1" dirty="0" err="1" smtClean="0"/>
            <a:t>Які</a:t>
          </a:r>
          <a:r>
            <a:rPr lang="ru-RU" b="1" dirty="0" smtClean="0"/>
            <a:t> </a:t>
          </a:r>
          <a:r>
            <a:rPr lang="ru-RU" b="1" dirty="0" err="1" smtClean="0"/>
            <a:t>групи</a:t>
          </a:r>
          <a:r>
            <a:rPr lang="ru-RU" b="1" dirty="0" smtClean="0"/>
            <a:t> </a:t>
          </a:r>
          <a:r>
            <a:rPr lang="ru-RU" b="1" dirty="0" err="1" smtClean="0"/>
            <a:t>живих</a:t>
          </a:r>
          <a:r>
            <a:rPr lang="ru-RU" b="1" dirty="0" smtClean="0"/>
            <a:t> </a:t>
          </a:r>
          <a:r>
            <a:rPr lang="ru-RU" b="1" dirty="0" err="1" smtClean="0"/>
            <a:t>істот</a:t>
          </a:r>
          <a:r>
            <a:rPr lang="ru-RU" b="1" dirty="0" smtClean="0"/>
            <a:t> нам </a:t>
          </a:r>
          <a:r>
            <a:rPr lang="ru-RU" b="1" dirty="0" err="1" smtClean="0"/>
            <a:t>відомі</a:t>
          </a:r>
          <a:r>
            <a:rPr lang="ru-RU" b="1" dirty="0" smtClean="0"/>
            <a:t>? </a:t>
          </a:r>
          <a:r>
            <a:rPr lang="ru-RU" b="1" dirty="0" err="1" smtClean="0"/>
            <a:t>Що</a:t>
          </a:r>
          <a:r>
            <a:rPr lang="ru-RU" b="1" dirty="0" smtClean="0"/>
            <a:t> </a:t>
          </a:r>
          <a:r>
            <a:rPr lang="ru-RU" b="1" dirty="0" err="1" smtClean="0"/>
            <a:t>таке</a:t>
          </a:r>
          <a:r>
            <a:rPr lang="ru-RU" b="1" dirty="0" smtClean="0"/>
            <a:t> </a:t>
          </a:r>
          <a:r>
            <a:rPr lang="ru-RU" b="1" dirty="0" err="1" smtClean="0"/>
            <a:t>клітина</a:t>
          </a:r>
          <a:r>
            <a:rPr lang="ru-RU" b="1" dirty="0" smtClean="0"/>
            <a:t>?</a:t>
          </a:r>
          <a:endParaRPr lang="ru-RU" dirty="0"/>
        </a:p>
      </dgm:t>
    </dgm:pt>
    <dgm:pt modelId="{9DD1E781-63F5-44A8-ADB9-4C4168F4847E}" type="parTrans" cxnId="{ECB106F1-6BF6-48D0-9295-BE2FEA4BF885}">
      <dgm:prSet/>
      <dgm:spPr/>
      <dgm:t>
        <a:bodyPr/>
        <a:lstStyle/>
        <a:p>
          <a:endParaRPr lang="ru-RU"/>
        </a:p>
      </dgm:t>
    </dgm:pt>
    <dgm:pt modelId="{E374AA3B-BFFE-434E-AE96-7E4151BDF27D}" type="sibTrans" cxnId="{ECB106F1-6BF6-48D0-9295-BE2FEA4BF885}">
      <dgm:prSet/>
      <dgm:spPr/>
      <dgm:t>
        <a:bodyPr/>
        <a:lstStyle/>
        <a:p>
          <a:endParaRPr lang="ru-RU"/>
        </a:p>
      </dgm:t>
    </dgm:pt>
    <dgm:pt modelId="{3271A8FC-B02C-47F7-A069-DF1B9DD16BE5}" type="pres">
      <dgm:prSet presAssocID="{F6B1EB61-1379-4F55-B1D6-5987C0F7815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235C6DC-6785-4EDB-B46F-3CB7A5E18AB6}" type="pres">
      <dgm:prSet presAssocID="{F6B1EB61-1379-4F55-B1D6-5987C0F7815E}" presName="cycle" presStyleCnt="0"/>
      <dgm:spPr/>
    </dgm:pt>
    <dgm:pt modelId="{E34B723F-6935-4995-9BA9-4E5B45E15450}" type="pres">
      <dgm:prSet presAssocID="{9731ABE7-AC18-4769-9FE7-19C0A09CE4FE}" presName="nodeFirstNode" presStyleLbl="node1" presStyleIdx="0" presStyleCnt="1" custAng="21212322" custRadScaleRad="96006" custRadScaleInc="2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CB106F1-6BF6-48D0-9295-BE2FEA4BF885}" srcId="{F6B1EB61-1379-4F55-B1D6-5987C0F7815E}" destId="{9731ABE7-AC18-4769-9FE7-19C0A09CE4FE}" srcOrd="0" destOrd="0" parTransId="{9DD1E781-63F5-44A8-ADB9-4C4168F4847E}" sibTransId="{E374AA3B-BFFE-434E-AE96-7E4151BDF27D}"/>
    <dgm:cxn modelId="{2D990144-FC41-4D17-930B-6AD2D8EAAB0C}" type="presOf" srcId="{9731ABE7-AC18-4769-9FE7-19C0A09CE4FE}" destId="{E34B723F-6935-4995-9BA9-4E5B45E15450}" srcOrd="0" destOrd="0" presId="urn:microsoft.com/office/officeart/2005/8/layout/cycle3"/>
    <dgm:cxn modelId="{E929A2C5-FE6A-46F3-8119-A9F1398A95B3}" type="presOf" srcId="{F6B1EB61-1379-4F55-B1D6-5987C0F7815E}" destId="{3271A8FC-B02C-47F7-A069-DF1B9DD16BE5}" srcOrd="0" destOrd="0" presId="urn:microsoft.com/office/officeart/2005/8/layout/cycle3"/>
    <dgm:cxn modelId="{18E8006D-E153-415F-97A4-71D3B48CE4E3}" type="presParOf" srcId="{3271A8FC-B02C-47F7-A069-DF1B9DD16BE5}" destId="{2235C6DC-6785-4EDB-B46F-3CB7A5E18AB6}" srcOrd="0" destOrd="0" presId="urn:microsoft.com/office/officeart/2005/8/layout/cycle3"/>
    <dgm:cxn modelId="{E6E78D2B-7612-4E2C-ADD4-93104564C6FE}" type="presParOf" srcId="{2235C6DC-6785-4EDB-B46F-3CB7A5E18AB6}" destId="{E34B723F-6935-4995-9BA9-4E5B45E15450}" srcOrd="0" destOrd="0" presId="urn:microsoft.com/office/officeart/2005/8/layout/cycle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B5644F-4817-4A33-81E0-CA1E7A194AEA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82D41F0-D7AB-40D3-B6C8-D769DD4912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Tm="30000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B5644F-4817-4A33-81E0-CA1E7A194AEA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2D41F0-D7AB-40D3-B6C8-D769DD4912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Tm="30000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B5644F-4817-4A33-81E0-CA1E7A194AEA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2D41F0-D7AB-40D3-B6C8-D769DD4912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Tm="30000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B5644F-4817-4A33-81E0-CA1E7A194AEA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2D41F0-D7AB-40D3-B6C8-D769DD4912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 advTm="30000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B5644F-4817-4A33-81E0-CA1E7A194AEA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2D41F0-D7AB-40D3-B6C8-D769DD4912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Tm="30000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B5644F-4817-4A33-81E0-CA1E7A194AEA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2D41F0-D7AB-40D3-B6C8-D769DD4912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Tm="30000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B5644F-4817-4A33-81E0-CA1E7A194AEA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2D41F0-D7AB-40D3-B6C8-D769DD4912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 advTm="30000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B5644F-4817-4A33-81E0-CA1E7A194AEA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2D41F0-D7AB-40D3-B6C8-D769DD4912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Tm="30000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B5644F-4817-4A33-81E0-CA1E7A194AEA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2D41F0-D7AB-40D3-B6C8-D769DD4912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Tm="30000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BB5644F-4817-4A33-81E0-CA1E7A194AEA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2D41F0-D7AB-40D3-B6C8-D769DD4912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 advTm="30000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B5644F-4817-4A33-81E0-CA1E7A194AEA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82D41F0-D7AB-40D3-B6C8-D769DD4912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Tm="30000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B5644F-4817-4A33-81E0-CA1E7A194AEA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82D41F0-D7AB-40D3-B6C8-D769DD4912B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 advTm="30000">
    <p:wheel spokes="8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chool.xvatit.com/index.php?title=%D0%A2%D0%B5%D0%BC%D0%B0_2._%D0%A0%D1%96%D0%B7%D0%BD%D0%BE%D0%BC%D0%B0%D0%BD%D1%96%D1%82%D0%BD%D1%96%D1%81%D1%82%D1%8C_%D0%B6%D0%B8%D0%B2%D0%B8%D1%85_%D0%BE%D1%80%D0%B3%D0%B0%D0%BD%D1%96%D0%B7%D0%BC%D1%96%D0%B2_%D1%82%D0%B0_%D1%97%D1%85_%D0%BA%D0%BB%D0%B0%D1%81%D0%B8%D1%84%D1%96%D0%BA%D0%B0%D1%86%D1%96%D1%8F.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0768032">
            <a:off x="1077565" y="1016629"/>
            <a:ext cx="5753724" cy="2058182"/>
          </a:xfrm>
          <a:solidFill>
            <a:schemeClr val="accent1">
              <a:lumMod val="75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27000" dist="38100" dir="2700000" algn="ctr">
              <a:srgbClr val="000000">
                <a:alpha val="45000"/>
              </a:srgbClr>
            </a:outerShdw>
            <a:softEdge rad="63500"/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Біологія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– наука про живу </a:t>
            </a:r>
            <a:r>
              <a:rPr lang="ru-RU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природу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57818" y="5214950"/>
            <a:ext cx="3786182" cy="1643050"/>
          </a:xfrm>
        </p:spPr>
        <p:txBody>
          <a:bodyPr vert="horz">
            <a:normAutofit/>
          </a:bodyPr>
          <a:lstStyle/>
          <a:p>
            <a:pPr algn="ctr"/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Підготувала учениця  6-Б класу</a:t>
            </a:r>
          </a:p>
          <a:p>
            <a:pPr algn="ctr"/>
            <a:r>
              <a:rPr lang="uk-UA" dirty="0" err="1" smtClean="0">
                <a:solidFill>
                  <a:schemeClr val="accent2">
                    <a:lumMod val="75000"/>
                  </a:schemeClr>
                </a:solidFill>
              </a:rPr>
              <a:t>Сідун</a:t>
            </a:r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   Анастасія. </a:t>
            </a:r>
          </a:p>
        </p:txBody>
      </p:sp>
      <p:sp>
        <p:nvSpPr>
          <p:cNvPr id="8" name="5-конечная звезда 7"/>
          <p:cNvSpPr/>
          <p:nvPr/>
        </p:nvSpPr>
        <p:spPr>
          <a:xfrm rot="5178071">
            <a:off x="7713149" y="76004"/>
            <a:ext cx="1223827" cy="114300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bg2">
                    <a:lumMod val="10000"/>
                  </a:schemeClr>
                </a:solidFill>
              </a:rPr>
              <a:t>=)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 spd="slow" advTm="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5000" fill="hold"/>
                                        <p:tgtEl>
                                          <p:spTgt spid="2"/>
                                        </p:tgtEl>
                                      </p:cBhvr>
                                      <p:by x="10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mph" presetSubtype="5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7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mph" presetSubtype="5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2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3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700090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біологів</a:t>
            </a:r>
            <a:r>
              <a:rPr lang="ru-RU" dirty="0" smtClean="0"/>
              <a:t> </a:t>
            </a:r>
            <a:r>
              <a:rPr lang="ru-RU" dirty="0" err="1" smtClean="0"/>
              <a:t>дають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 smtClean="0"/>
              <a:t>підвищувати</a:t>
            </a:r>
            <a:r>
              <a:rPr lang="ru-RU" dirty="0" smtClean="0"/>
              <a:t> </a:t>
            </a:r>
            <a:r>
              <a:rPr lang="ru-RU" dirty="0" err="1" smtClean="0"/>
              <a:t>родючість</a:t>
            </a:r>
            <a:r>
              <a:rPr lang="ru-RU" dirty="0" smtClean="0"/>
              <a:t> </a:t>
            </a:r>
            <a:r>
              <a:rPr lang="ru-RU" dirty="0" err="1" smtClean="0"/>
              <a:t>ґрунтів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запорукою</a:t>
            </a:r>
            <a:r>
              <a:rPr lang="ru-RU" dirty="0" smtClean="0"/>
              <a:t> </a:t>
            </a:r>
            <a:r>
              <a:rPr lang="ru-RU" dirty="0" err="1" smtClean="0"/>
              <a:t>високих</a:t>
            </a:r>
            <a:r>
              <a:rPr lang="ru-RU" dirty="0" smtClean="0"/>
              <a:t> </a:t>
            </a:r>
            <a:r>
              <a:rPr lang="ru-RU" dirty="0" err="1" smtClean="0"/>
              <a:t>урожаїв</a:t>
            </a:r>
            <a:r>
              <a:rPr lang="ru-RU" dirty="0" smtClean="0"/>
              <a:t>. А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відомі</a:t>
            </a:r>
            <a:r>
              <a:rPr lang="ru-RU" dirty="0" smtClean="0"/>
              <a:t> вам </a:t>
            </a:r>
            <a:r>
              <a:rPr lang="ru-RU" dirty="0" err="1" smtClean="0"/>
              <a:t>продукти</a:t>
            </a:r>
            <a:r>
              <a:rPr lang="ru-RU" dirty="0" smtClean="0"/>
              <a:t> </a:t>
            </a:r>
            <a:r>
              <a:rPr lang="ru-RU" dirty="0" err="1" smtClean="0"/>
              <a:t>харчування</a:t>
            </a:r>
            <a:r>
              <a:rPr lang="ru-RU" dirty="0" smtClean="0"/>
              <a:t>, як йогурт, </a:t>
            </a:r>
            <a:r>
              <a:rPr lang="ru-RU" dirty="0" err="1" smtClean="0"/>
              <a:t>кефір</a:t>
            </a:r>
            <a:r>
              <a:rPr lang="ru-RU" dirty="0" smtClean="0"/>
              <a:t>, сметана, </a:t>
            </a:r>
            <a:r>
              <a:rPr lang="ru-RU" dirty="0" err="1" smtClean="0"/>
              <a:t>сири</a:t>
            </a:r>
            <a:r>
              <a:rPr lang="ru-RU" dirty="0" smtClean="0"/>
              <a:t>,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отримує</a:t>
            </a:r>
            <a:r>
              <a:rPr lang="ru-RU" dirty="0" smtClean="0"/>
              <a:t>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певним</a:t>
            </a:r>
            <a:r>
              <a:rPr lang="ru-RU" dirty="0" smtClean="0"/>
              <a:t> видам </a:t>
            </a:r>
            <a:r>
              <a:rPr lang="ru-RU" dirty="0" err="1" smtClean="0"/>
              <a:t>бактерій</a:t>
            </a:r>
            <a:r>
              <a:rPr lang="ru-RU" dirty="0" smtClean="0"/>
              <a:t> та </a:t>
            </a:r>
            <a:r>
              <a:rPr lang="ru-RU" dirty="0" err="1" smtClean="0"/>
              <a:t>грибів</a:t>
            </a:r>
            <a:r>
              <a:rPr lang="ru-RU" dirty="0" smtClean="0"/>
              <a:t>. </a:t>
            </a:r>
            <a:r>
              <a:rPr lang="ru-RU" dirty="0" err="1" smtClean="0"/>
              <a:t>Дрібні</a:t>
            </a:r>
            <a:r>
              <a:rPr lang="ru-RU" dirty="0" smtClean="0"/>
              <a:t> </a:t>
            </a:r>
            <a:r>
              <a:rPr lang="ru-RU" dirty="0" err="1" smtClean="0"/>
              <a:t>одноклітинні</a:t>
            </a:r>
            <a:r>
              <a:rPr lang="ru-RU" dirty="0" smtClean="0"/>
              <a:t> </a:t>
            </a:r>
            <a:r>
              <a:rPr lang="ru-RU" dirty="0" err="1" smtClean="0"/>
              <a:t>гриби</a:t>
            </a:r>
            <a:r>
              <a:rPr lang="ru-RU" dirty="0" smtClean="0"/>
              <a:t> - </a:t>
            </a:r>
            <a:r>
              <a:rPr lang="ru-RU" dirty="0" err="1" smtClean="0"/>
              <a:t>дріжджі</a:t>
            </a:r>
            <a:r>
              <a:rPr lang="ru-RU" dirty="0" smtClean="0"/>
              <a:t> - </a:t>
            </a:r>
            <a:r>
              <a:rPr lang="ru-RU" dirty="0" err="1" smtClean="0"/>
              <a:t>дають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 smtClean="0"/>
              <a:t>отримувати</a:t>
            </a:r>
            <a:r>
              <a:rPr lang="ru-RU" dirty="0" smtClean="0"/>
              <a:t> </a:t>
            </a:r>
            <a:r>
              <a:rPr lang="ru-RU" dirty="0" err="1" smtClean="0"/>
              <a:t>пухке</a:t>
            </a:r>
            <a:r>
              <a:rPr lang="ru-RU" dirty="0" smtClean="0"/>
              <a:t> </a:t>
            </a:r>
            <a:r>
              <a:rPr lang="ru-RU" dirty="0" err="1" smtClean="0"/>
              <a:t>тісто</a:t>
            </a:r>
            <a:r>
              <a:rPr lang="ru-RU" dirty="0" smtClean="0"/>
              <a:t>, яке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для </a:t>
            </a:r>
            <a:r>
              <a:rPr lang="ru-RU" dirty="0" err="1" smtClean="0"/>
              <a:t>випікання</a:t>
            </a:r>
            <a:r>
              <a:rPr lang="ru-RU" dirty="0" smtClean="0"/>
              <a:t> </a:t>
            </a:r>
            <a:r>
              <a:rPr lang="ru-RU" dirty="0" err="1" smtClean="0"/>
              <a:t>хліба</a:t>
            </a:r>
            <a:r>
              <a:rPr lang="ru-RU" dirty="0" smtClean="0"/>
              <a:t> та </a:t>
            </a:r>
            <a:r>
              <a:rPr lang="ru-RU" dirty="0" err="1" smtClean="0"/>
              <a:t>смачних</a:t>
            </a:r>
            <a:r>
              <a:rPr lang="ru-RU" dirty="0" smtClean="0"/>
              <a:t> </a:t>
            </a:r>
            <a:r>
              <a:rPr lang="ru-RU" dirty="0" err="1" smtClean="0"/>
              <a:t>кондитерських</a:t>
            </a:r>
            <a:r>
              <a:rPr lang="ru-RU" dirty="0" smtClean="0"/>
              <a:t> </a:t>
            </a:r>
            <a:r>
              <a:rPr lang="ru-RU" dirty="0" err="1" smtClean="0"/>
              <a:t>виробів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 smtClean="0"/>
              <a:t>Важлива</a:t>
            </a:r>
            <a:r>
              <a:rPr lang="ru-RU" dirty="0" smtClean="0"/>
              <a:t> роль </a:t>
            </a:r>
            <a:r>
              <a:rPr lang="ru-RU" dirty="0" err="1" smtClean="0"/>
              <a:t>біології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у </a:t>
            </a:r>
            <a:r>
              <a:rPr lang="ru-RU" dirty="0" err="1" smtClean="0"/>
              <a:t>справі</a:t>
            </a:r>
            <a:r>
              <a:rPr lang="ru-RU" dirty="0" smtClean="0"/>
              <a:t>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навколишнього</a:t>
            </a:r>
            <a:r>
              <a:rPr lang="ru-RU" dirty="0" smtClean="0"/>
              <a:t> природного </a:t>
            </a:r>
            <a:r>
              <a:rPr lang="ru-RU" dirty="0" err="1" smtClean="0"/>
              <a:t>середовища</a:t>
            </a:r>
            <a:r>
              <a:rPr lang="ru-RU" dirty="0" smtClean="0"/>
              <a:t>. Активна </a:t>
            </a:r>
            <a:r>
              <a:rPr lang="ru-RU" dirty="0" err="1" smtClean="0"/>
              <a:t>господарська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призвела</a:t>
            </a:r>
            <a:r>
              <a:rPr lang="ru-RU" dirty="0" smtClean="0"/>
              <a:t> до </a:t>
            </a:r>
            <a:r>
              <a:rPr lang="ru-RU" dirty="0" err="1" smtClean="0"/>
              <a:t>значного</a:t>
            </a:r>
            <a:r>
              <a:rPr lang="ru-RU" dirty="0" smtClean="0"/>
              <a:t> </a:t>
            </a:r>
            <a:r>
              <a:rPr lang="ru-RU" dirty="0" err="1" smtClean="0"/>
              <a:t>забруднення</a:t>
            </a:r>
            <a:r>
              <a:rPr lang="ru-RU" dirty="0" smtClean="0"/>
              <a:t> </a:t>
            </a:r>
            <a:r>
              <a:rPr lang="ru-RU" dirty="0" err="1" smtClean="0"/>
              <a:t>довкілля</a:t>
            </a:r>
            <a:r>
              <a:rPr lang="ru-RU" dirty="0" smtClean="0"/>
              <a:t> </a:t>
            </a:r>
            <a:r>
              <a:rPr lang="ru-RU" dirty="0" err="1" smtClean="0"/>
              <a:t>шкідливими</a:t>
            </a:r>
            <a:r>
              <a:rPr lang="ru-RU" dirty="0" smtClean="0"/>
              <a:t> для </a:t>
            </a:r>
            <a:r>
              <a:rPr lang="ru-RU" dirty="0" err="1" smtClean="0"/>
              <a:t>всього</a:t>
            </a:r>
            <a:r>
              <a:rPr lang="ru-RU" dirty="0" smtClean="0"/>
              <a:t> живого </a:t>
            </a:r>
            <a:r>
              <a:rPr lang="ru-RU" dirty="0" err="1" smtClean="0"/>
              <a:t>речовинами</a:t>
            </a:r>
            <a:r>
              <a:rPr lang="ru-RU" dirty="0" smtClean="0"/>
              <a:t>, </a:t>
            </a:r>
            <a:r>
              <a:rPr lang="ru-RU" dirty="0" err="1" smtClean="0"/>
              <a:t>знищення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спотворення</a:t>
            </a:r>
            <a:r>
              <a:rPr lang="ru-RU" dirty="0" smtClean="0"/>
              <a:t> </a:t>
            </a:r>
            <a:r>
              <a:rPr lang="ru-RU" dirty="0" err="1" smtClean="0"/>
              <a:t>лісів</a:t>
            </a:r>
            <a:r>
              <a:rPr lang="ru-RU" dirty="0" smtClean="0"/>
              <a:t>, </a:t>
            </a:r>
            <a:r>
              <a:rPr lang="ru-RU" dirty="0" err="1" smtClean="0"/>
              <a:t>степів</a:t>
            </a:r>
            <a:r>
              <a:rPr lang="ru-RU" dirty="0" smtClean="0"/>
              <a:t>, </a:t>
            </a:r>
            <a:r>
              <a:rPr lang="ru-RU" dirty="0" err="1" smtClean="0"/>
              <a:t>водойм</a:t>
            </a:r>
            <a:r>
              <a:rPr lang="ru-RU" dirty="0" smtClean="0"/>
              <a:t>. </a:t>
            </a:r>
            <a:r>
              <a:rPr lang="ru-RU" dirty="0" err="1" smtClean="0"/>
              <a:t>Нині</a:t>
            </a:r>
            <a:r>
              <a:rPr lang="ru-RU" dirty="0" smtClean="0"/>
              <a:t> для </a:t>
            </a:r>
            <a:r>
              <a:rPr lang="ru-RU" dirty="0" err="1" smtClean="0"/>
              <a:t>біологічного</a:t>
            </a:r>
            <a:r>
              <a:rPr lang="ru-RU" dirty="0" smtClean="0"/>
              <a:t> </a:t>
            </a:r>
            <a:r>
              <a:rPr lang="ru-RU" dirty="0" err="1" smtClean="0"/>
              <a:t>очищення</a:t>
            </a:r>
            <a:r>
              <a:rPr lang="ru-RU" dirty="0" smtClean="0"/>
              <a:t> - </a:t>
            </a:r>
            <a:r>
              <a:rPr lang="ru-RU" dirty="0" err="1" smtClean="0"/>
              <a:t>видалення</a:t>
            </a:r>
            <a:r>
              <a:rPr lang="ru-RU" dirty="0" smtClean="0"/>
              <a:t> </a:t>
            </a:r>
            <a:r>
              <a:rPr lang="ru-RU" dirty="0" err="1" smtClean="0"/>
              <a:t>шкідливих</a:t>
            </a:r>
            <a:r>
              <a:rPr lang="ru-RU" dirty="0" smtClean="0"/>
              <a:t> </a:t>
            </a:r>
            <a:r>
              <a:rPr lang="ru-RU" dirty="0" err="1" smtClean="0"/>
              <a:t>забруднювачів</a:t>
            </a:r>
            <a:r>
              <a:rPr lang="ru-RU" dirty="0" smtClean="0"/>
              <a:t> </a:t>
            </a:r>
            <a:r>
              <a:rPr lang="ru-RU" dirty="0" err="1" smtClean="0"/>
              <a:t>довкілля</a:t>
            </a:r>
            <a:r>
              <a:rPr lang="ru-RU" dirty="0" smtClean="0"/>
              <a:t> - усе </a:t>
            </a:r>
            <a:r>
              <a:rPr lang="ru-RU" dirty="0" err="1" smtClean="0"/>
              <a:t>частіше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 smtClean="0"/>
              <a:t>живі</a:t>
            </a:r>
            <a:r>
              <a:rPr lang="ru-RU" dirty="0" smtClean="0"/>
              <a:t> </a:t>
            </a:r>
            <a:r>
              <a:rPr lang="ru-RU" dirty="0" err="1" smtClean="0"/>
              <a:t>організми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біологічних</a:t>
            </a:r>
            <a:r>
              <a:rPr lang="ru-RU" dirty="0" smtClean="0"/>
              <a:t> наук </a:t>
            </a:r>
            <a:r>
              <a:rPr lang="ru-RU" dirty="0" err="1" smtClean="0"/>
              <a:t>відкриває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можливості</a:t>
            </a:r>
            <a:r>
              <a:rPr lang="ru-RU" dirty="0" smtClean="0"/>
              <a:t> </a:t>
            </a:r>
            <a:r>
              <a:rPr lang="ru-RU" dirty="0" err="1" smtClean="0"/>
              <a:t>гармонійного</a:t>
            </a:r>
            <a:r>
              <a:rPr lang="ru-RU" dirty="0" smtClean="0"/>
              <a:t> </a:t>
            </a:r>
            <a:r>
              <a:rPr lang="ru-RU" dirty="0" err="1" smtClean="0"/>
              <a:t>поєднання</a:t>
            </a:r>
            <a:r>
              <a:rPr lang="ru-RU" dirty="0" smtClean="0"/>
              <a:t> </a:t>
            </a:r>
            <a:r>
              <a:rPr lang="ru-RU" dirty="0" err="1" smtClean="0"/>
              <a:t>інтересів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законами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. Тому </a:t>
            </a:r>
            <a:r>
              <a:rPr lang="ru-RU" dirty="0" err="1" smtClean="0"/>
              <a:t>важко</a:t>
            </a:r>
            <a:r>
              <a:rPr lang="ru-RU" dirty="0" smtClean="0"/>
              <a:t> </a:t>
            </a:r>
            <a:r>
              <a:rPr lang="ru-RU" dirty="0" err="1" smtClean="0"/>
              <a:t>переоцінити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біології</a:t>
            </a:r>
            <a:r>
              <a:rPr lang="ru-RU" dirty="0" smtClean="0"/>
              <a:t> для </a:t>
            </a:r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 smtClean="0"/>
              <a:t>людства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slow" advTm="30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657229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На </a:t>
            </a:r>
            <a:r>
              <a:rPr lang="ru-RU" dirty="0" err="1" smtClean="0"/>
              <a:t>нашій</a:t>
            </a:r>
            <a:r>
              <a:rPr lang="ru-RU" dirty="0" smtClean="0"/>
              <a:t> </a:t>
            </a:r>
            <a:r>
              <a:rPr lang="ru-RU" dirty="0" err="1" smtClean="0"/>
              <a:t>планеті</a:t>
            </a:r>
            <a:r>
              <a:rPr lang="ru-RU" dirty="0" smtClean="0"/>
              <a:t> </a:t>
            </a:r>
            <a:r>
              <a:rPr lang="ru-RU" dirty="0" err="1" smtClean="0"/>
              <a:t>мешкають</a:t>
            </a:r>
            <a:r>
              <a:rPr lang="ru-RU" dirty="0" smtClean="0"/>
              <a:t> </a:t>
            </a:r>
            <a:r>
              <a:rPr lang="ru-RU" dirty="0" err="1" smtClean="0"/>
              <a:t>різноманітні</a:t>
            </a:r>
            <a:r>
              <a:rPr lang="ru-RU" dirty="0" smtClean="0"/>
              <a:t> </a:t>
            </a:r>
            <a:r>
              <a:rPr lang="ru-RU" dirty="0" err="1" smtClean="0"/>
              <a:t>живі</a:t>
            </a:r>
            <a:r>
              <a:rPr lang="ru-RU" dirty="0" smtClean="0"/>
              <a:t> </a:t>
            </a:r>
            <a:r>
              <a:rPr lang="ru-RU" dirty="0" err="1" smtClean="0"/>
              <a:t>істоти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складаються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. </a:t>
            </a:r>
            <a:r>
              <a:rPr lang="ru-RU" dirty="0" err="1" smtClean="0"/>
              <a:t>Живі</a:t>
            </a:r>
            <a:r>
              <a:rPr lang="ru-RU" dirty="0" smtClean="0"/>
              <a:t> </a:t>
            </a:r>
            <a:r>
              <a:rPr lang="ru-RU" dirty="0" err="1" smtClean="0"/>
              <a:t>організми</a:t>
            </a:r>
            <a:r>
              <a:rPr lang="ru-RU" dirty="0" smtClean="0"/>
              <a:t> </a:t>
            </a:r>
            <a:r>
              <a:rPr lang="ru-RU" dirty="0" err="1" smtClean="0"/>
              <a:t>відрізняються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неживих</a:t>
            </a:r>
            <a:r>
              <a:rPr lang="ru-RU" dirty="0" smtClean="0"/>
              <a:t> </a:t>
            </a:r>
            <a:r>
              <a:rPr lang="ru-RU" dirty="0" err="1" smtClean="0"/>
              <a:t>тіл</a:t>
            </a:r>
            <a:r>
              <a:rPr lang="ru-RU" dirty="0" smtClean="0"/>
              <a:t> </a:t>
            </a:r>
            <a:r>
              <a:rPr lang="ru-RU" dirty="0" err="1" smtClean="0"/>
              <a:t>хімічним</a:t>
            </a:r>
            <a:r>
              <a:rPr lang="ru-RU" dirty="0" smtClean="0"/>
              <a:t> складом, </a:t>
            </a:r>
            <a:r>
              <a:rPr lang="ru-RU" dirty="0" err="1" smtClean="0"/>
              <a:t>здатністю</a:t>
            </a:r>
            <a:r>
              <a:rPr lang="ru-RU" dirty="0" smtClean="0"/>
              <a:t> </a:t>
            </a:r>
            <a:r>
              <a:rPr lang="ru-RU" dirty="0" err="1" smtClean="0"/>
              <a:t>здійснювати</a:t>
            </a:r>
            <a:r>
              <a:rPr lang="ru-RU" dirty="0" smtClean="0"/>
              <a:t> </a:t>
            </a:r>
            <a:r>
              <a:rPr lang="ru-RU" dirty="0" err="1" smtClean="0"/>
              <a:t>обмін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та </a:t>
            </a:r>
            <a:r>
              <a:rPr lang="ru-RU" dirty="0" err="1" smtClean="0"/>
              <a:t>перетворення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, </a:t>
            </a:r>
            <a:r>
              <a:rPr lang="ru-RU" dirty="0" err="1" smtClean="0"/>
              <a:t>сприймати</a:t>
            </a:r>
            <a:r>
              <a:rPr lang="ru-RU" dirty="0" smtClean="0"/>
              <a:t> </a:t>
            </a:r>
            <a:r>
              <a:rPr lang="ru-RU" dirty="0" err="1" smtClean="0"/>
              <a:t>різноманітні</a:t>
            </a:r>
            <a:r>
              <a:rPr lang="ru-RU" dirty="0" smtClean="0"/>
              <a:t> </a:t>
            </a:r>
            <a:r>
              <a:rPr lang="ru-RU" dirty="0" err="1" smtClean="0"/>
              <a:t>подразнення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відповідати</a:t>
            </a:r>
            <a:r>
              <a:rPr lang="ru-RU" dirty="0" smtClean="0"/>
              <a:t> на них, </a:t>
            </a:r>
            <a:r>
              <a:rPr lang="ru-RU" dirty="0" err="1" smtClean="0"/>
              <a:t>розмножуватися</a:t>
            </a:r>
            <a:r>
              <a:rPr lang="ru-RU" dirty="0" smtClean="0"/>
              <a:t>, </a:t>
            </a:r>
            <a:r>
              <a:rPr lang="ru-RU" dirty="0" err="1" smtClean="0"/>
              <a:t>рухатися</a:t>
            </a:r>
            <a:r>
              <a:rPr lang="ru-RU" dirty="0" smtClean="0"/>
              <a:t>. </a:t>
            </a:r>
            <a:r>
              <a:rPr lang="ru-RU" dirty="0" err="1" smtClean="0"/>
              <a:t>Всі</a:t>
            </a:r>
            <a:r>
              <a:rPr lang="ru-RU" dirty="0" smtClean="0"/>
              <a:t> прояви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різноманітність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, </a:t>
            </a:r>
            <a:r>
              <a:rPr lang="ru-RU" dirty="0" err="1" smtClean="0"/>
              <a:t>їхню</a:t>
            </a:r>
            <a:r>
              <a:rPr lang="ru-RU" dirty="0" smtClean="0"/>
              <a:t> </a:t>
            </a:r>
            <a:r>
              <a:rPr lang="ru-RU" dirty="0" err="1" smtClean="0"/>
              <a:t>будову</a:t>
            </a:r>
            <a:r>
              <a:rPr lang="ru-RU" dirty="0" smtClean="0"/>
              <a:t>, </a:t>
            </a:r>
            <a:r>
              <a:rPr lang="ru-RU" dirty="0" err="1" smtClean="0"/>
              <a:t>процеси</a:t>
            </a:r>
            <a:r>
              <a:rPr lang="ru-RU" dirty="0" smtClean="0"/>
              <a:t> </a:t>
            </a:r>
            <a:r>
              <a:rPr lang="ru-RU" dirty="0" err="1" smtClean="0"/>
              <a:t>життєдіяльності</a:t>
            </a:r>
            <a:r>
              <a:rPr lang="ru-RU" dirty="0" smtClean="0"/>
              <a:t>, </a:t>
            </a:r>
            <a:r>
              <a:rPr lang="ru-RU" dirty="0" err="1" smtClean="0"/>
              <a:t>взаємозв'язки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довкіллям</a:t>
            </a:r>
            <a:r>
              <a:rPr lang="ru-RU" dirty="0" smtClean="0"/>
              <a:t> </a:t>
            </a:r>
            <a:r>
              <a:rPr lang="ru-RU" dirty="0" err="1" smtClean="0"/>
              <a:t>вивчає</a:t>
            </a:r>
            <a:r>
              <a:rPr lang="ru-RU" dirty="0" smtClean="0"/>
              <a:t> наука </a:t>
            </a:r>
            <a:r>
              <a:rPr lang="ru-RU" dirty="0" err="1" smtClean="0"/>
              <a:t>біологія</a:t>
            </a:r>
            <a:r>
              <a:rPr lang="ru-RU" dirty="0" smtClean="0"/>
              <a:t>. </a:t>
            </a:r>
            <a:r>
              <a:rPr lang="ru-RU" dirty="0" err="1" smtClean="0"/>
              <a:t>Біологічні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у </a:t>
            </a:r>
            <a:r>
              <a:rPr lang="ru-RU" dirty="0" err="1" smtClean="0"/>
              <a:t>різних</a:t>
            </a:r>
            <a:r>
              <a:rPr lang="ru-RU" dirty="0" smtClean="0"/>
              <a:t> сферах </a:t>
            </a:r>
            <a:r>
              <a:rPr lang="ru-RU" dirty="0" err="1" smtClean="0"/>
              <a:t>практичної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сільському</a:t>
            </a:r>
            <a:r>
              <a:rPr lang="ru-RU" dirty="0" smtClean="0"/>
              <a:t> </a:t>
            </a:r>
            <a:r>
              <a:rPr lang="ru-RU" dirty="0" err="1" smtClean="0"/>
              <a:t>господарстві</a:t>
            </a:r>
            <a:r>
              <a:rPr lang="ru-RU" dirty="0" smtClean="0"/>
              <a:t>, </a:t>
            </a:r>
            <a:r>
              <a:rPr lang="ru-RU" dirty="0" err="1" smtClean="0"/>
              <a:t>медицині</a:t>
            </a:r>
            <a:r>
              <a:rPr lang="ru-RU" dirty="0" smtClean="0"/>
              <a:t>,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галузях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, </a:t>
            </a:r>
            <a:r>
              <a:rPr lang="ru-RU" dirty="0" err="1" smtClean="0"/>
              <a:t>охороні</a:t>
            </a:r>
            <a:r>
              <a:rPr lang="ru-RU" dirty="0" smtClean="0"/>
              <a:t> </a:t>
            </a:r>
            <a:r>
              <a:rPr lang="ru-RU" dirty="0" err="1" smtClean="0"/>
              <a:t>навколишнього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вал 2"/>
          <p:cNvSpPr/>
          <p:nvPr/>
        </p:nvSpPr>
        <p:spPr>
          <a:xfrm>
            <a:off x="4572000" y="3500438"/>
            <a:ext cx="3929090" cy="27860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357818" y="4357694"/>
            <a:ext cx="2000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=)</a:t>
            </a:r>
          </a:p>
          <a:p>
            <a:endParaRPr lang="uk-UA" dirty="0"/>
          </a:p>
          <a:p>
            <a:endParaRPr lang="ru-RU" dirty="0"/>
          </a:p>
        </p:txBody>
      </p:sp>
    </p:spTree>
  </p:cSld>
  <p:clrMapOvr>
    <a:masterClrMapping/>
  </p:clrMapOvr>
  <p:transition spd="slow" advTm="30000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Схема 11"/>
          <p:cNvGraphicFramePr/>
          <p:nvPr/>
        </p:nvGraphicFramePr>
        <p:xfrm>
          <a:off x="857224" y="1142984"/>
          <a:ext cx="7232938" cy="3286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5-конечная звезда 8"/>
          <p:cNvSpPr/>
          <p:nvPr/>
        </p:nvSpPr>
        <p:spPr>
          <a:xfrm>
            <a:off x="214282" y="571480"/>
            <a:ext cx="1071570" cy="100013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5-конечная звезда 9"/>
          <p:cNvSpPr/>
          <p:nvPr/>
        </p:nvSpPr>
        <p:spPr>
          <a:xfrm>
            <a:off x="1571604" y="214290"/>
            <a:ext cx="857256" cy="78581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5-конечная звезда 10"/>
          <p:cNvSpPr/>
          <p:nvPr/>
        </p:nvSpPr>
        <p:spPr>
          <a:xfrm>
            <a:off x="2714612" y="0"/>
            <a:ext cx="571504" cy="57150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642910" y="857232"/>
            <a:ext cx="621509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вивчає</a:t>
            </a:r>
            <a:r>
              <a:rPr lang="ru-RU" dirty="0" smtClean="0"/>
              <a:t> </a:t>
            </a:r>
            <a:r>
              <a:rPr lang="ru-RU" dirty="0" err="1" smtClean="0"/>
              <a:t>біологія</a:t>
            </a:r>
            <a:r>
              <a:rPr lang="ru-RU" dirty="0" smtClean="0"/>
              <a:t>?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знаєте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нашу планету </a:t>
            </a:r>
            <a:r>
              <a:rPr lang="ru-RU" dirty="0" err="1" smtClean="0"/>
              <a:t>населяють</a:t>
            </a:r>
            <a:r>
              <a:rPr lang="ru-RU" dirty="0" smtClean="0"/>
              <a:t> </a:t>
            </a:r>
            <a:r>
              <a:rPr lang="ru-RU" dirty="0" err="1" smtClean="0"/>
              <a:t>різноманітні</a:t>
            </a:r>
            <a:r>
              <a:rPr lang="ru-RU" dirty="0" smtClean="0"/>
              <a:t> </a:t>
            </a:r>
            <a:r>
              <a:rPr lang="ru-RU" dirty="0" err="1" smtClean="0"/>
              <a:t>живі</a:t>
            </a:r>
            <a:r>
              <a:rPr lang="ru-RU" dirty="0" smtClean="0"/>
              <a:t> </a:t>
            </a:r>
            <a:r>
              <a:rPr lang="ru-RU" dirty="0" err="1" smtClean="0"/>
              <a:t>істоти</a:t>
            </a:r>
            <a:r>
              <a:rPr lang="ru-RU" dirty="0" smtClean="0"/>
              <a:t>: </a:t>
            </a:r>
            <a:r>
              <a:rPr lang="ru-RU" dirty="0" err="1" smtClean="0"/>
              <a:t>бактерії</a:t>
            </a:r>
            <a:r>
              <a:rPr lang="ru-RU" dirty="0" smtClean="0"/>
              <a:t>, </a:t>
            </a:r>
            <a:r>
              <a:rPr lang="ru-RU" dirty="0" err="1" smtClean="0"/>
              <a:t>гриби</a:t>
            </a:r>
            <a:r>
              <a:rPr lang="ru-RU" dirty="0" smtClean="0"/>
              <a:t>, </a:t>
            </a:r>
            <a:r>
              <a:rPr lang="ru-RU" dirty="0" err="1" smtClean="0"/>
              <a:t>тварини</a:t>
            </a:r>
            <a:r>
              <a:rPr lang="ru-RU" dirty="0" smtClean="0"/>
              <a:t>, </a:t>
            </a:r>
            <a:r>
              <a:rPr lang="ru-RU" dirty="0" err="1" smtClean="0"/>
              <a:t>рослини</a:t>
            </a:r>
            <a:r>
              <a:rPr lang="ru-RU" dirty="0" smtClean="0"/>
              <a:t>.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живих</a:t>
            </a:r>
            <a:r>
              <a:rPr lang="ru-RU" dirty="0" smtClean="0"/>
              <a:t> </a:t>
            </a:r>
            <a:r>
              <a:rPr lang="ru-RU" dirty="0" err="1" smtClean="0"/>
              <a:t>істот</a:t>
            </a:r>
            <a:r>
              <a:rPr lang="ru-RU" dirty="0" smtClean="0"/>
              <a:t> </a:t>
            </a:r>
            <a:r>
              <a:rPr lang="ru-RU" dirty="0" err="1" smtClean="0"/>
              <a:t>перевищує</a:t>
            </a:r>
            <a:r>
              <a:rPr lang="ru-RU" dirty="0" smtClean="0"/>
              <a:t> два </a:t>
            </a:r>
            <a:r>
              <a:rPr lang="ru-RU" dirty="0" err="1" smtClean="0"/>
              <a:t>мільйони</a:t>
            </a:r>
            <a:r>
              <a:rPr lang="ru-RU" dirty="0" smtClean="0"/>
              <a:t>. </a:t>
            </a:r>
            <a:r>
              <a:rPr lang="ru-RU" dirty="0" err="1" smtClean="0"/>
              <a:t>Одні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них добре </a:t>
            </a:r>
            <a:r>
              <a:rPr lang="ru-RU" dirty="0" err="1" smtClean="0"/>
              <a:t>помітні</a:t>
            </a:r>
            <a:r>
              <a:rPr lang="ru-RU" dirty="0" smtClean="0"/>
              <a:t>, 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настільки</a:t>
            </a:r>
            <a:r>
              <a:rPr lang="ru-RU" dirty="0" smtClean="0"/>
              <a:t> </a:t>
            </a:r>
            <a:r>
              <a:rPr lang="ru-RU" dirty="0" err="1" smtClean="0"/>
              <a:t>дрібні</a:t>
            </a:r>
            <a:r>
              <a:rPr lang="ru-RU" dirty="0" smtClean="0"/>
              <a:t> </a:t>
            </a:r>
            <a:r>
              <a:rPr lang="ru-RU" dirty="0" err="1" smtClean="0"/>
              <a:t>розміри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побачити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неозброєним</a:t>
            </a:r>
            <a:r>
              <a:rPr lang="ru-RU" dirty="0" smtClean="0"/>
              <a:t> оком </a:t>
            </a:r>
            <a:r>
              <a:rPr lang="ru-RU" dirty="0" err="1" smtClean="0"/>
              <a:t>неможливо</a:t>
            </a:r>
            <a:r>
              <a:rPr lang="ru-RU" dirty="0" smtClean="0"/>
              <a:t>. </a:t>
            </a:r>
            <a:r>
              <a:rPr lang="ru-RU" dirty="0" err="1" smtClean="0"/>
              <a:t>Організми</a:t>
            </a:r>
            <a:r>
              <a:rPr lang="ru-RU" dirty="0" smtClean="0"/>
              <a:t> </a:t>
            </a:r>
            <a:r>
              <a:rPr lang="ru-RU" dirty="0" err="1" smtClean="0"/>
              <a:t>освоїли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: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можете </a:t>
            </a:r>
            <a:r>
              <a:rPr lang="ru-RU" dirty="0" err="1" smtClean="0"/>
              <a:t>знайти</a:t>
            </a:r>
            <a:r>
              <a:rPr lang="ru-RU" dirty="0" smtClean="0"/>
              <a:t> як у морях, так </a:t>
            </a:r>
            <a:r>
              <a:rPr lang="ru-RU" dirty="0" err="1" smtClean="0"/>
              <a:t>і</a:t>
            </a:r>
            <a:r>
              <a:rPr lang="ru-RU" dirty="0" smtClean="0"/>
              <a:t> у невеликих </a:t>
            </a:r>
            <a:r>
              <a:rPr lang="ru-RU" dirty="0" err="1" smtClean="0"/>
              <a:t>калюжах</a:t>
            </a:r>
            <a:r>
              <a:rPr lang="ru-RU" dirty="0" smtClean="0"/>
              <a:t>, у </a:t>
            </a:r>
            <a:r>
              <a:rPr lang="ru-RU" dirty="0" err="1" smtClean="0"/>
              <a:t>ґрунті</a:t>
            </a:r>
            <a:r>
              <a:rPr lang="ru-RU" dirty="0" smtClean="0"/>
              <a:t>, на </a:t>
            </a:r>
            <a:r>
              <a:rPr lang="ru-RU" dirty="0" err="1" smtClean="0"/>
              <a:t>поверхні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всередині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живих</a:t>
            </a:r>
            <a:r>
              <a:rPr lang="ru-RU" dirty="0" smtClean="0"/>
              <a:t> </a:t>
            </a:r>
            <a:r>
              <a:rPr lang="ru-RU" dirty="0" err="1" smtClean="0"/>
              <a:t>істот</a:t>
            </a:r>
            <a:r>
              <a:rPr lang="ru-RU" dirty="0" smtClean="0"/>
              <a:t>.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вивчає</a:t>
            </a:r>
            <a:r>
              <a:rPr lang="ru-RU" dirty="0" smtClean="0"/>
              <a:t> наука </a:t>
            </a:r>
            <a:r>
              <a:rPr lang="ru-RU" dirty="0" err="1" smtClean="0"/>
              <a:t>біологія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643174" y="0"/>
            <a:ext cx="6500826" cy="68580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знаєте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у </a:t>
            </a:r>
            <a:r>
              <a:rPr lang="ru-RU" dirty="0" err="1" smtClean="0"/>
              <a:t>певному</a:t>
            </a:r>
            <a:r>
              <a:rPr lang="ru-RU" dirty="0" smtClean="0"/>
              <a:t> </a:t>
            </a:r>
            <a:r>
              <a:rPr lang="ru-RU" dirty="0" err="1" smtClean="0"/>
              <a:t>середовищі</a:t>
            </a:r>
            <a:r>
              <a:rPr lang="ru-RU" dirty="0" smtClean="0"/>
              <a:t>. </a:t>
            </a:r>
            <a:r>
              <a:rPr lang="ru-RU" dirty="0" err="1" smtClean="0"/>
              <a:t>Середовище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, де </a:t>
            </a:r>
            <a:r>
              <a:rPr lang="ru-RU" dirty="0" err="1" smtClean="0"/>
              <a:t>мешкають</a:t>
            </a:r>
            <a:r>
              <a:rPr lang="ru-RU" dirty="0" smtClean="0"/>
              <a:t> </a:t>
            </a:r>
            <a:r>
              <a:rPr lang="ru-RU" dirty="0" err="1" smtClean="0"/>
              <a:t>організми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звідки</a:t>
            </a:r>
            <a:r>
              <a:rPr lang="ru-RU" dirty="0" smtClean="0"/>
              <a:t> вони </a:t>
            </a:r>
            <a:r>
              <a:rPr lang="ru-RU" dirty="0" err="1" smtClean="0"/>
              <a:t>отримують</a:t>
            </a:r>
            <a:r>
              <a:rPr lang="ru-RU" dirty="0" smtClean="0"/>
              <a:t> </a:t>
            </a:r>
            <a:r>
              <a:rPr lang="ru-RU" dirty="0" err="1" smtClean="0"/>
              <a:t>поживні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. Компонентами </a:t>
            </a:r>
            <a:r>
              <a:rPr lang="ru-RU" dirty="0" err="1" smtClean="0"/>
              <a:t>середовища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чинники</a:t>
            </a:r>
            <a:r>
              <a:rPr lang="ru-RU" dirty="0" smtClean="0"/>
              <a:t> </a:t>
            </a:r>
            <a:r>
              <a:rPr lang="ru-RU" dirty="0" err="1" smtClean="0"/>
              <a:t>неживої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 (</a:t>
            </a:r>
            <a:r>
              <a:rPr lang="ru-RU" dirty="0" err="1" smtClean="0"/>
              <a:t>освітленість</a:t>
            </a:r>
            <a:r>
              <a:rPr lang="ru-RU" dirty="0" smtClean="0"/>
              <a:t>, </a:t>
            </a:r>
            <a:r>
              <a:rPr lang="ru-RU" dirty="0" err="1" smtClean="0"/>
              <a:t>вологість</a:t>
            </a:r>
            <a:r>
              <a:rPr lang="ru-RU" dirty="0" smtClean="0"/>
              <a:t>, температура, </a:t>
            </a:r>
            <a:r>
              <a:rPr lang="ru-RU" dirty="0" err="1" smtClean="0"/>
              <a:t>солоність</a:t>
            </a:r>
            <a:r>
              <a:rPr lang="ru-RU" dirty="0" smtClean="0"/>
              <a:t> води </a:t>
            </a:r>
            <a:r>
              <a:rPr lang="ru-RU" dirty="0" err="1" smtClean="0"/>
              <a:t>тощо</a:t>
            </a:r>
            <a:r>
              <a:rPr lang="ru-RU" dirty="0" smtClean="0"/>
              <a:t>),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живі</a:t>
            </a:r>
            <a:r>
              <a:rPr lang="ru-RU" dirty="0" smtClean="0"/>
              <a:t> </a:t>
            </a:r>
            <a:r>
              <a:rPr lang="ru-RU" dirty="0" err="1" smtClean="0"/>
              <a:t>організми</a:t>
            </a:r>
            <a:r>
              <a:rPr lang="ru-RU" dirty="0" smtClean="0"/>
              <a:t>. На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: </a:t>
            </a:r>
            <a:r>
              <a:rPr lang="ru-RU" dirty="0" err="1" smtClean="0"/>
              <a:t>водне</a:t>
            </a:r>
            <a:r>
              <a:rPr lang="ru-RU" dirty="0" smtClean="0"/>
              <a:t>, </a:t>
            </a:r>
            <a:r>
              <a:rPr lang="ru-RU" dirty="0" err="1" smtClean="0"/>
              <a:t>наземно-повітряне</a:t>
            </a:r>
            <a:r>
              <a:rPr lang="ru-RU" dirty="0" smtClean="0"/>
              <a:t>, </a:t>
            </a:r>
            <a:r>
              <a:rPr lang="ru-RU" dirty="0" err="1" smtClean="0"/>
              <a:t>ґрунт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самі</a:t>
            </a:r>
            <a:r>
              <a:rPr lang="ru-RU" dirty="0" smtClean="0"/>
              <a:t> </a:t>
            </a:r>
            <a:r>
              <a:rPr lang="ru-RU" dirty="0" err="1" smtClean="0"/>
              <a:t>живі</a:t>
            </a:r>
            <a:r>
              <a:rPr lang="ru-RU" dirty="0" smtClean="0"/>
              <a:t> </a:t>
            </a:r>
            <a:r>
              <a:rPr lang="ru-RU" dirty="0" err="1" smtClean="0"/>
              <a:t>організми</a:t>
            </a:r>
            <a:endParaRPr lang="ru-RU" dirty="0"/>
          </a:p>
        </p:txBody>
      </p:sp>
      <p:pic>
        <p:nvPicPr>
          <p:cNvPr id="3074" name="Picture 2" descr="C:\Users\Настинька\Desktop\ПРЕЗЕНТАЦІЇ\малюнки\кл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4900" b="4900"/>
          <a:stretch>
            <a:fillRect/>
          </a:stretch>
        </p:blipFill>
        <p:spPr bwMode="auto">
          <a:xfrm>
            <a:off x="0" y="0"/>
            <a:ext cx="2643174" cy="2714620"/>
          </a:xfrm>
          <a:prstGeom prst="rect">
            <a:avLst/>
          </a:prstGeom>
          <a:noFill/>
        </p:spPr>
      </p:pic>
      <p:pic>
        <p:nvPicPr>
          <p:cNvPr id="3075" name="Picture 3" descr="C:\Users\Настинька\Desktop\ПРЕЗЕНТАЦІЇ\малюнки\article612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714620"/>
            <a:ext cx="3000364" cy="2143140"/>
          </a:xfrm>
          <a:prstGeom prst="rect">
            <a:avLst/>
          </a:prstGeom>
          <a:noFill/>
        </p:spPr>
      </p:pic>
      <p:pic>
        <p:nvPicPr>
          <p:cNvPr id="3076" name="Picture 4" descr="C:\Users\Настинька\Desktop\ПРЕЗЕНТАЦІЇ\малюнки\Г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786322"/>
            <a:ext cx="3428992" cy="2071678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30000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Настинька\Desktop\ПРЕЗЕНТАЦІЇ\малюнки\Мал._2._Різноманітність_біологічних_наук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4" y="357166"/>
            <a:ext cx="6391302" cy="5929354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857356" y="500042"/>
            <a:ext cx="457203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Біологія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наука, яка </a:t>
            </a:r>
            <a:r>
              <a:rPr lang="ru-RU" dirty="0" err="1" smtClean="0"/>
              <a:t>вивчає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в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проявах</a:t>
            </a:r>
            <a:r>
              <a:rPr lang="ru-RU" dirty="0" smtClean="0"/>
              <a:t>. Вона </a:t>
            </a:r>
            <a:r>
              <a:rPr lang="ru-RU" dirty="0" err="1" smtClean="0"/>
              <a:t>досліджує</a:t>
            </a:r>
            <a:r>
              <a:rPr lang="ru-RU" dirty="0" smtClean="0"/>
              <a:t> </a:t>
            </a:r>
            <a:r>
              <a:rPr lang="ru-RU" dirty="0" err="1" smtClean="0"/>
              <a:t>різноманітність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, </a:t>
            </a:r>
            <a:r>
              <a:rPr lang="ru-RU" dirty="0" err="1" smtClean="0"/>
              <a:t>їхню</a:t>
            </a:r>
            <a:r>
              <a:rPr lang="ru-RU" dirty="0" smtClean="0"/>
              <a:t> </a:t>
            </a:r>
            <a:r>
              <a:rPr lang="ru-RU" dirty="0" err="1" smtClean="0"/>
              <a:t>будову</a:t>
            </a:r>
            <a:r>
              <a:rPr lang="ru-RU" dirty="0" smtClean="0"/>
              <a:t>, </a:t>
            </a:r>
            <a:r>
              <a:rPr lang="ru-RU" dirty="0" err="1" smtClean="0"/>
              <a:t>процеси</a:t>
            </a:r>
            <a:r>
              <a:rPr lang="ru-RU" dirty="0" smtClean="0"/>
              <a:t> </a:t>
            </a:r>
            <a:r>
              <a:rPr lang="ru-RU" dirty="0" err="1" smtClean="0"/>
              <a:t>життєдіяльності</a:t>
            </a:r>
            <a:r>
              <a:rPr lang="ru-RU" dirty="0" smtClean="0"/>
              <a:t>, </a:t>
            </a:r>
            <a:r>
              <a:rPr lang="ru-RU" dirty="0" err="1" smtClean="0"/>
              <a:t>хімічний</a:t>
            </a:r>
            <a:r>
              <a:rPr lang="ru-RU" dirty="0" smtClean="0"/>
              <a:t> склад, </a:t>
            </a:r>
            <a:r>
              <a:rPr lang="ru-RU" dirty="0" err="1" smtClean="0"/>
              <a:t>взаємозв'язки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навколишнім</a:t>
            </a:r>
            <a:r>
              <a:rPr lang="ru-RU" dirty="0" smtClean="0"/>
              <a:t> </a:t>
            </a:r>
            <a:r>
              <a:rPr lang="ru-RU" dirty="0" err="1" smtClean="0"/>
              <a:t>середовищем</a:t>
            </a:r>
            <a:r>
              <a:rPr lang="ru-RU" dirty="0" smtClean="0"/>
              <a:t> та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різноманітних</a:t>
            </a:r>
            <a:r>
              <a:rPr lang="ru-RU" dirty="0" smtClean="0"/>
              <a:t> </a:t>
            </a:r>
            <a:r>
              <a:rPr lang="ru-RU" dirty="0" err="1" smtClean="0"/>
              <a:t>проявів</a:t>
            </a:r>
            <a:r>
              <a:rPr lang="ru-RU" dirty="0" smtClean="0"/>
              <a:t> живого. </a:t>
            </a:r>
            <a:r>
              <a:rPr lang="ru-RU" dirty="0" err="1" smtClean="0"/>
              <a:t>Кожну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 </a:t>
            </a:r>
            <a:r>
              <a:rPr lang="ru-RU" dirty="0" err="1" smtClean="0"/>
              <a:t>вивчає</a:t>
            </a:r>
            <a:r>
              <a:rPr lang="ru-RU" dirty="0" smtClean="0"/>
              <a:t> </a:t>
            </a:r>
            <a:r>
              <a:rPr lang="ru-RU" dirty="0" err="1" smtClean="0"/>
              <a:t>окрема</a:t>
            </a:r>
            <a:r>
              <a:rPr lang="ru-RU" dirty="0" smtClean="0"/>
              <a:t> </a:t>
            </a:r>
            <a:r>
              <a:rPr lang="ru-RU" dirty="0" err="1" smtClean="0"/>
              <a:t>біологічна</a:t>
            </a:r>
            <a:r>
              <a:rPr lang="ru-RU" dirty="0" smtClean="0"/>
              <a:t> наука. Наука про </a:t>
            </a:r>
            <a:r>
              <a:rPr lang="ru-RU" dirty="0" err="1" smtClean="0"/>
              <a:t>рослини</a:t>
            </a:r>
            <a:r>
              <a:rPr lang="ru-RU" dirty="0" smtClean="0"/>
              <a:t> </a:t>
            </a:r>
            <a:r>
              <a:rPr lang="ru-RU" dirty="0" err="1" smtClean="0"/>
              <a:t>дістала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</a:t>
            </a:r>
            <a:r>
              <a:rPr lang="ru-RU" dirty="0" err="1" smtClean="0"/>
              <a:t>ботаніка</a:t>
            </a:r>
            <a:r>
              <a:rPr lang="ru-RU" dirty="0" smtClean="0"/>
              <a:t>, наука про </a:t>
            </a:r>
            <a:r>
              <a:rPr lang="ru-RU" dirty="0" err="1" smtClean="0"/>
              <a:t>тварин</a:t>
            </a:r>
            <a:r>
              <a:rPr lang="ru-RU" dirty="0" smtClean="0"/>
              <a:t> - </a:t>
            </a:r>
            <a:r>
              <a:rPr lang="ru-RU" dirty="0" err="1" smtClean="0"/>
              <a:t>зоологія</a:t>
            </a:r>
            <a:r>
              <a:rPr lang="ru-RU" dirty="0" smtClean="0"/>
              <a:t>, а наука про </a:t>
            </a:r>
            <a:r>
              <a:rPr lang="ru-RU" dirty="0" err="1" smtClean="0"/>
              <a:t>гриби</a:t>
            </a:r>
            <a:r>
              <a:rPr lang="ru-RU" dirty="0" smtClean="0"/>
              <a:t> - </a:t>
            </a:r>
            <a:r>
              <a:rPr lang="ru-RU" dirty="0" err="1" smtClean="0"/>
              <a:t>мікологія</a:t>
            </a:r>
            <a:r>
              <a:rPr lang="ru-RU" dirty="0" smtClean="0"/>
              <a:t>. Будову </a:t>
            </a:r>
            <a:r>
              <a:rPr lang="ru-RU" dirty="0" err="1" smtClean="0">
                <a:hlinkClick r:id="rId3" tooltip="Тема 2. Різноманітність живих організмів та їх класифікація."/>
              </a:rPr>
              <a:t>організмів</a:t>
            </a:r>
            <a:r>
              <a:rPr lang="ru-RU" dirty="0" smtClean="0"/>
              <a:t> </a:t>
            </a:r>
            <a:r>
              <a:rPr lang="ru-RU" dirty="0" err="1" smtClean="0"/>
              <a:t>вивчають</a:t>
            </a:r>
            <a:r>
              <a:rPr lang="ru-RU" dirty="0" smtClean="0"/>
              <a:t> науки </a:t>
            </a:r>
            <a:r>
              <a:rPr lang="ru-RU" dirty="0" err="1" smtClean="0"/>
              <a:t>морфологія</a:t>
            </a:r>
            <a:r>
              <a:rPr lang="ru-RU" dirty="0" smtClean="0"/>
              <a:t> та </a:t>
            </a:r>
            <a:r>
              <a:rPr lang="ru-RU" dirty="0" err="1" smtClean="0"/>
              <a:t>анатомія</a:t>
            </a:r>
            <a:r>
              <a:rPr lang="ru-RU" dirty="0" smtClean="0"/>
              <a:t>, </a:t>
            </a:r>
            <a:r>
              <a:rPr lang="ru-RU" dirty="0" err="1" smtClean="0"/>
              <a:t>процеси</a:t>
            </a:r>
            <a:r>
              <a:rPr lang="ru-RU" dirty="0" smtClean="0"/>
              <a:t> </a:t>
            </a:r>
            <a:r>
              <a:rPr lang="ru-RU" dirty="0" err="1" smtClean="0"/>
              <a:t>життєдіяльності</a:t>
            </a:r>
            <a:r>
              <a:rPr lang="ru-RU" dirty="0" smtClean="0"/>
              <a:t> - </a:t>
            </a:r>
            <a:r>
              <a:rPr lang="ru-RU" dirty="0" err="1" smtClean="0"/>
              <a:t>фізіологія</a:t>
            </a:r>
            <a:r>
              <a:rPr lang="ru-RU" dirty="0" smtClean="0"/>
              <a:t>. </a:t>
            </a:r>
            <a:r>
              <a:rPr lang="ru-RU" dirty="0" err="1" smtClean="0"/>
              <a:t>Взаємодію</a:t>
            </a:r>
            <a:r>
              <a:rPr lang="ru-RU" dirty="0" smtClean="0"/>
              <a:t> </a:t>
            </a:r>
            <a:r>
              <a:rPr lang="ru-RU" dirty="0" err="1" smtClean="0"/>
              <a:t>живих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, </a:t>
            </a:r>
            <a:r>
              <a:rPr lang="ru-RU" dirty="0" err="1" smtClean="0"/>
              <a:t>їхніх</a:t>
            </a:r>
            <a:r>
              <a:rPr lang="ru-RU" dirty="0" smtClean="0"/>
              <a:t> </a:t>
            </a:r>
            <a:r>
              <a:rPr lang="ru-RU" dirty="0" err="1" smtClean="0"/>
              <a:t>угруповань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собою,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умовами</a:t>
            </a:r>
            <a:r>
              <a:rPr lang="ru-RU" dirty="0" smtClean="0"/>
              <a:t> </a:t>
            </a:r>
            <a:r>
              <a:rPr lang="ru-RU" dirty="0" err="1" smtClean="0"/>
              <a:t>неживої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 </a:t>
            </a:r>
            <a:r>
              <a:rPr lang="ru-RU" dirty="0" err="1" smtClean="0"/>
              <a:t>вивчає</a:t>
            </a:r>
            <a:r>
              <a:rPr lang="ru-RU" dirty="0" smtClean="0"/>
              <a:t> наука </a:t>
            </a:r>
            <a:r>
              <a:rPr lang="ru-RU" dirty="0" err="1" smtClean="0"/>
              <a:t>екологія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біологічних</a:t>
            </a:r>
            <a:r>
              <a:rPr lang="ru-RU" dirty="0" smtClean="0"/>
              <a:t> наук,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ознайомитеся</a:t>
            </a:r>
            <a:r>
              <a:rPr lang="ru-RU" dirty="0" smtClean="0"/>
              <a:t> у старших </a:t>
            </a:r>
            <a:r>
              <a:rPr lang="ru-RU" dirty="0" err="1" smtClean="0"/>
              <a:t>класах</a:t>
            </a:r>
            <a:r>
              <a:rPr lang="ru-RU" dirty="0" smtClean="0"/>
              <a:t> (мал. 2). </a:t>
            </a:r>
            <a:endParaRPr lang="ru-RU" dirty="0"/>
          </a:p>
        </p:txBody>
      </p:sp>
      <p:sp>
        <p:nvSpPr>
          <p:cNvPr id="9" name="5-конечная звезда 8"/>
          <p:cNvSpPr/>
          <p:nvPr/>
        </p:nvSpPr>
        <p:spPr>
          <a:xfrm>
            <a:off x="7500958" y="857232"/>
            <a:ext cx="1285852" cy="185738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4-конечная звезда 9"/>
          <p:cNvSpPr/>
          <p:nvPr/>
        </p:nvSpPr>
        <p:spPr>
          <a:xfrm>
            <a:off x="428596" y="3786190"/>
            <a:ext cx="785818" cy="1071570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Tm="30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614363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Як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відрізнити</a:t>
            </a:r>
            <a:r>
              <a:rPr lang="ru-RU" dirty="0" smtClean="0"/>
              <a:t> </a:t>
            </a:r>
            <a:r>
              <a:rPr lang="ru-RU" dirty="0" err="1" smtClean="0"/>
              <a:t>живе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неживого? </a:t>
            </a:r>
            <a:r>
              <a:rPr lang="ru-RU" dirty="0" err="1" smtClean="0"/>
              <a:t>Щодня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стикаєтесь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різноманітними</a:t>
            </a:r>
            <a:r>
              <a:rPr lang="ru-RU" dirty="0" smtClean="0"/>
              <a:t> </a:t>
            </a:r>
            <a:r>
              <a:rPr lang="ru-RU" dirty="0" err="1" smtClean="0"/>
              <a:t>живими</a:t>
            </a:r>
            <a:r>
              <a:rPr lang="ru-RU" dirty="0" smtClean="0"/>
              <a:t> </a:t>
            </a:r>
            <a:r>
              <a:rPr lang="ru-RU" dirty="0" err="1" smtClean="0"/>
              <a:t>істотами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багатьма</a:t>
            </a:r>
            <a:r>
              <a:rPr lang="ru-RU" dirty="0" smtClean="0"/>
              <a:t> </a:t>
            </a:r>
            <a:r>
              <a:rPr lang="ru-RU" dirty="0" err="1" smtClean="0"/>
              <a:t>неживими</a:t>
            </a:r>
            <a:r>
              <a:rPr lang="ru-RU" dirty="0" smtClean="0"/>
              <a:t> </a:t>
            </a:r>
            <a:r>
              <a:rPr lang="ru-RU" dirty="0" err="1" smtClean="0"/>
              <a:t>тілами</a:t>
            </a:r>
            <a:r>
              <a:rPr lang="ru-RU" dirty="0" smtClean="0"/>
              <a:t> - </a:t>
            </a:r>
            <a:r>
              <a:rPr lang="ru-RU" dirty="0" err="1" smtClean="0"/>
              <a:t>камінням</a:t>
            </a:r>
            <a:r>
              <a:rPr lang="ru-RU" dirty="0" smtClean="0"/>
              <a:t>, </a:t>
            </a:r>
            <a:r>
              <a:rPr lang="ru-RU" dirty="0" err="1" smtClean="0"/>
              <a:t>ґрунтом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На перший </a:t>
            </a:r>
            <a:r>
              <a:rPr lang="ru-RU" dirty="0" err="1" smtClean="0"/>
              <a:t>погляд</a:t>
            </a:r>
            <a:r>
              <a:rPr lang="ru-RU" dirty="0" smtClean="0"/>
              <a:t>, </a:t>
            </a:r>
            <a:r>
              <a:rPr lang="ru-RU" dirty="0" err="1" smtClean="0"/>
              <a:t>відрізнити</a:t>
            </a:r>
            <a:r>
              <a:rPr lang="ru-RU" dirty="0" smtClean="0"/>
              <a:t> </a:t>
            </a:r>
            <a:r>
              <a:rPr lang="ru-RU" dirty="0" err="1" smtClean="0"/>
              <a:t>живе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неживого </a:t>
            </a:r>
            <a:r>
              <a:rPr lang="ru-RU" dirty="0" err="1" smtClean="0"/>
              <a:t>нібито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неважко</a:t>
            </a:r>
            <a:r>
              <a:rPr lang="ru-RU" dirty="0" smtClean="0"/>
              <a:t>,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не </a:t>
            </a:r>
            <a:r>
              <a:rPr lang="ru-RU" dirty="0" err="1" smtClean="0"/>
              <a:t>зовсім</a:t>
            </a:r>
            <a:r>
              <a:rPr lang="ru-RU" dirty="0" smtClean="0"/>
              <a:t> так. Часто </a:t>
            </a:r>
            <a:r>
              <a:rPr lang="ru-RU" dirty="0" err="1" smtClean="0"/>
              <a:t>живі</a:t>
            </a:r>
            <a:r>
              <a:rPr lang="ru-RU" dirty="0" smtClean="0"/>
              <a:t> </a:t>
            </a:r>
            <a:r>
              <a:rPr lang="ru-RU" dirty="0" err="1" smtClean="0"/>
              <a:t>організми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перебувати</a:t>
            </a:r>
            <a:r>
              <a:rPr lang="ru-RU" dirty="0" smtClean="0"/>
              <a:t> у такому </a:t>
            </a:r>
            <a:r>
              <a:rPr lang="ru-RU" dirty="0" err="1" smtClean="0"/>
              <a:t>стані</a:t>
            </a:r>
            <a:r>
              <a:rPr lang="ru-RU" dirty="0" smtClean="0"/>
              <a:t> (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насіння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</a:t>
            </a:r>
            <a:r>
              <a:rPr lang="ru-RU" dirty="0" err="1" smtClean="0"/>
              <a:t>взимку</a:t>
            </a:r>
            <a:r>
              <a:rPr lang="ru-RU" dirty="0" smtClean="0"/>
              <a:t>), коли прояви </a:t>
            </a:r>
            <a:r>
              <a:rPr lang="ru-RU" dirty="0" err="1" smtClean="0"/>
              <a:t>їхньої</a:t>
            </a:r>
            <a:r>
              <a:rPr lang="ru-RU" dirty="0" smtClean="0"/>
              <a:t> </a:t>
            </a:r>
            <a:r>
              <a:rPr lang="ru-RU" dirty="0" err="1" smtClean="0"/>
              <a:t>життєдіяльності</a:t>
            </a:r>
            <a:r>
              <a:rPr lang="ru-RU" dirty="0" smtClean="0"/>
              <a:t> </a:t>
            </a:r>
            <a:r>
              <a:rPr lang="ru-RU" dirty="0" err="1" smtClean="0"/>
              <a:t>приховані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вони </a:t>
            </a:r>
            <a:r>
              <a:rPr lang="ru-RU" dirty="0" err="1" smtClean="0"/>
              <a:t>зовні</a:t>
            </a:r>
            <a:r>
              <a:rPr lang="ru-RU" dirty="0" smtClean="0"/>
              <a:t> </a:t>
            </a:r>
            <a:r>
              <a:rPr lang="ru-RU" dirty="0" err="1" smtClean="0"/>
              <a:t>нагадують</a:t>
            </a:r>
            <a:r>
              <a:rPr lang="ru-RU" dirty="0" smtClean="0"/>
              <a:t> </a:t>
            </a:r>
            <a:r>
              <a:rPr lang="ru-RU" dirty="0" err="1" smtClean="0"/>
              <a:t>неживі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. </a:t>
            </a:r>
            <a:r>
              <a:rPr lang="ru-RU" dirty="0" err="1" smtClean="0"/>
              <a:t>Що</a:t>
            </a:r>
            <a:r>
              <a:rPr lang="ru-RU" dirty="0" smtClean="0"/>
              <a:t> ж </a:t>
            </a:r>
            <a:r>
              <a:rPr lang="ru-RU" dirty="0" err="1" smtClean="0"/>
              <a:t>об'єднує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живі</a:t>
            </a:r>
            <a:r>
              <a:rPr lang="ru-RU" dirty="0" smtClean="0"/>
              <a:t> </a:t>
            </a:r>
            <a:r>
              <a:rPr lang="ru-RU" dirty="0" err="1" smtClean="0"/>
              <a:t>організми</a:t>
            </a:r>
            <a:r>
              <a:rPr lang="ru-RU" dirty="0" smtClean="0"/>
              <a:t> та </a:t>
            </a:r>
            <a:r>
              <a:rPr lang="ru-RU" dirty="0" err="1" smtClean="0"/>
              <a:t>відрізняє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неживої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?</a:t>
            </a:r>
            <a:br>
              <a:rPr lang="ru-RU" dirty="0" smtClean="0"/>
            </a:b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прояву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настільки</a:t>
            </a:r>
            <a:r>
              <a:rPr lang="ru-RU" dirty="0" smtClean="0"/>
              <a:t> </a:t>
            </a:r>
            <a:r>
              <a:rPr lang="ru-RU" dirty="0" err="1" smtClean="0"/>
              <a:t>різноманітні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важко</a:t>
            </a:r>
            <a:r>
              <a:rPr lang="ru-RU" dirty="0" smtClean="0"/>
              <a:t> одним </a:t>
            </a:r>
            <a:r>
              <a:rPr lang="ru-RU" dirty="0" err="1" smtClean="0"/>
              <a:t>реченням</a:t>
            </a:r>
            <a:r>
              <a:rPr lang="ru-RU" dirty="0" smtClean="0"/>
              <a:t> </a:t>
            </a:r>
            <a:r>
              <a:rPr lang="ru-RU" dirty="0" err="1" smtClean="0"/>
              <a:t>дати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чітке</a:t>
            </a:r>
            <a:r>
              <a:rPr lang="ru-RU" dirty="0" smtClean="0"/>
              <a:t> </a:t>
            </a:r>
            <a:r>
              <a:rPr lang="ru-RU" dirty="0" err="1" smtClean="0"/>
              <a:t>визначення</a:t>
            </a:r>
            <a:r>
              <a:rPr lang="ru-RU" dirty="0" smtClean="0"/>
              <a:t>. Вам уже </a:t>
            </a:r>
            <a:r>
              <a:rPr lang="ru-RU" dirty="0" err="1" smtClean="0"/>
              <a:t>відомо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організми</a:t>
            </a:r>
            <a:r>
              <a:rPr lang="ru-RU" dirty="0" smtClean="0"/>
              <a:t> </a:t>
            </a:r>
            <a:r>
              <a:rPr lang="ru-RU" dirty="0" err="1" smtClean="0"/>
              <a:t>побудовані</a:t>
            </a:r>
            <a:r>
              <a:rPr lang="ru-RU" dirty="0" smtClean="0"/>
              <a:t> </a:t>
            </a:r>
            <a:r>
              <a:rPr lang="ru-RU" dirty="0" err="1" smtClean="0"/>
              <a:t>ніби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«</a:t>
            </a:r>
            <a:r>
              <a:rPr lang="ru-RU" dirty="0" err="1" smtClean="0"/>
              <a:t>цеглин</a:t>
            </a:r>
            <a:r>
              <a:rPr lang="ru-RU" dirty="0" smtClean="0"/>
              <a:t>» -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. Є </a:t>
            </a:r>
            <a:r>
              <a:rPr lang="ru-RU" dirty="0" err="1" smtClean="0"/>
              <a:t>організми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складаються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, а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багатоклітинні</a:t>
            </a:r>
            <a:r>
              <a:rPr lang="ru-RU" dirty="0" smtClean="0"/>
              <a:t>. </a:t>
            </a:r>
            <a:r>
              <a:rPr lang="ru-RU" dirty="0" err="1" smtClean="0"/>
              <a:t>Неживі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(за </a:t>
            </a:r>
            <a:r>
              <a:rPr lang="ru-RU" dirty="0" err="1" smtClean="0"/>
              <a:t>винятком</a:t>
            </a:r>
            <a:r>
              <a:rPr lang="ru-RU" dirty="0" smtClean="0"/>
              <a:t> </a:t>
            </a:r>
            <a:r>
              <a:rPr lang="ru-RU" dirty="0" err="1" smtClean="0"/>
              <a:t>відмерлих</a:t>
            </a:r>
            <a:r>
              <a:rPr lang="ru-RU" dirty="0" smtClean="0"/>
              <a:t> </a:t>
            </a:r>
            <a:r>
              <a:rPr lang="ru-RU" dirty="0" err="1" smtClean="0"/>
              <a:t>решток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) </a:t>
            </a:r>
            <a:r>
              <a:rPr lang="ru-RU" dirty="0" err="1" smtClean="0"/>
              <a:t>клітинної</a:t>
            </a:r>
            <a:r>
              <a:rPr lang="ru-RU" dirty="0" smtClean="0"/>
              <a:t> </a:t>
            </a:r>
            <a:r>
              <a:rPr lang="ru-RU" dirty="0" err="1" smtClean="0"/>
              <a:t>будови</a:t>
            </a:r>
            <a:r>
              <a:rPr lang="ru-RU" dirty="0" smtClean="0"/>
              <a:t> не </a:t>
            </a:r>
            <a:r>
              <a:rPr lang="ru-RU" dirty="0" err="1" smtClean="0"/>
              <a:t>мають</a:t>
            </a:r>
            <a:r>
              <a:rPr lang="ru-RU" dirty="0" smtClean="0"/>
              <a:t>. Але </a:t>
            </a:r>
            <a:r>
              <a:rPr lang="ru-RU" dirty="0" err="1" smtClean="0"/>
              <a:t>науці</a:t>
            </a:r>
            <a:r>
              <a:rPr lang="ru-RU" dirty="0" smtClean="0"/>
              <a:t> </a:t>
            </a:r>
            <a:r>
              <a:rPr lang="ru-RU" dirty="0" err="1" smtClean="0"/>
              <a:t>відомі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неклітинні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 </a:t>
            </a:r>
            <a:r>
              <a:rPr lang="ru-RU" dirty="0" err="1" smtClean="0"/>
              <a:t>віруси</a:t>
            </a:r>
            <a:r>
              <a:rPr lang="ru-RU" dirty="0" smtClean="0"/>
              <a:t>. Про </a:t>
            </a:r>
            <a:r>
              <a:rPr lang="ru-RU" dirty="0" err="1" smtClean="0"/>
              <a:t>будову</a:t>
            </a:r>
            <a:r>
              <a:rPr lang="ru-RU" dirty="0" smtClean="0"/>
              <a:t> та </a:t>
            </a:r>
            <a:r>
              <a:rPr lang="ru-RU" dirty="0" err="1" smtClean="0"/>
              <a:t>життєдіяльність</a:t>
            </a:r>
            <a:r>
              <a:rPr lang="ru-RU" dirty="0" smtClean="0"/>
              <a:t> </a:t>
            </a:r>
            <a:r>
              <a:rPr lang="ru-RU" dirty="0" err="1" smtClean="0"/>
              <a:t>вірусів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докладно</a:t>
            </a:r>
            <a:r>
              <a:rPr lang="ru-RU" dirty="0" smtClean="0"/>
              <a:t> </a:t>
            </a:r>
            <a:r>
              <a:rPr lang="ru-RU" dirty="0" err="1" smtClean="0"/>
              <a:t>дізнаєтесь</a:t>
            </a:r>
            <a:r>
              <a:rPr lang="ru-RU" dirty="0" smtClean="0"/>
              <a:t> у старших </a:t>
            </a:r>
            <a:r>
              <a:rPr lang="ru-RU" dirty="0" err="1" smtClean="0"/>
              <a:t>класах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 advTm="30000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6858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Необхідною</a:t>
            </a:r>
            <a:r>
              <a:rPr lang="ru-RU" dirty="0" smtClean="0"/>
              <a:t> </a:t>
            </a:r>
            <a:r>
              <a:rPr lang="ru-RU" dirty="0" err="1" smtClean="0"/>
              <a:t>умовою</a:t>
            </a:r>
            <a:r>
              <a:rPr lang="ru-RU" dirty="0" smtClean="0"/>
              <a:t> </a:t>
            </a:r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 smtClean="0"/>
              <a:t>живих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обмін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. На </a:t>
            </a:r>
            <a:r>
              <a:rPr lang="ru-RU" dirty="0" err="1" smtClean="0"/>
              <a:t>відміну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неживих</a:t>
            </a:r>
            <a:r>
              <a:rPr lang="ru-RU" dirty="0" smtClean="0"/>
              <a:t> </a:t>
            </a:r>
            <a:r>
              <a:rPr lang="ru-RU" dirty="0" err="1" smtClean="0"/>
              <a:t>тіл</a:t>
            </a:r>
            <a:r>
              <a:rPr lang="ru-RU" dirty="0" smtClean="0"/>
              <a:t>, </a:t>
            </a:r>
            <a:r>
              <a:rPr lang="ru-RU" dirty="0" err="1" smtClean="0"/>
              <a:t>живі</a:t>
            </a:r>
            <a:r>
              <a:rPr lang="ru-RU" dirty="0" smtClean="0"/>
              <a:t> </a:t>
            </a:r>
            <a:r>
              <a:rPr lang="ru-RU" dirty="0" err="1" smtClean="0"/>
              <a:t>істоти</a:t>
            </a:r>
            <a:r>
              <a:rPr lang="ru-RU" dirty="0" smtClean="0"/>
              <a:t> </a:t>
            </a:r>
            <a:r>
              <a:rPr lang="ru-RU" dirty="0" err="1" smtClean="0"/>
              <a:t>потребують</a:t>
            </a:r>
            <a:r>
              <a:rPr lang="ru-RU" dirty="0" smtClean="0"/>
              <a:t> </a:t>
            </a:r>
            <a:r>
              <a:rPr lang="ru-RU" dirty="0" err="1" smtClean="0"/>
              <a:t>постійного</a:t>
            </a:r>
            <a:r>
              <a:rPr lang="ru-RU" dirty="0" smtClean="0"/>
              <a:t> </a:t>
            </a:r>
            <a:r>
              <a:rPr lang="ru-RU" dirty="0" err="1" smtClean="0"/>
              <a:t>надходження</a:t>
            </a:r>
            <a:r>
              <a:rPr lang="ru-RU" dirty="0" smtClean="0"/>
              <a:t> </a:t>
            </a:r>
            <a:r>
              <a:rPr lang="ru-RU" dirty="0" err="1" smtClean="0"/>
              <a:t>поживних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довкілля</a:t>
            </a:r>
            <a:r>
              <a:rPr lang="ru-RU" dirty="0" smtClean="0"/>
              <a:t>. В </a:t>
            </a:r>
            <a:r>
              <a:rPr lang="ru-RU" dirty="0" err="1" smtClean="0"/>
              <a:t>живих</a:t>
            </a:r>
            <a:r>
              <a:rPr lang="ru-RU" dirty="0" smtClean="0"/>
              <a:t> </a:t>
            </a:r>
            <a:r>
              <a:rPr lang="ru-RU" dirty="0" err="1" smtClean="0"/>
              <a:t>організмах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 та </a:t>
            </a:r>
            <a:r>
              <a:rPr lang="ru-RU" dirty="0" err="1" smtClean="0"/>
              <a:t>енергія</a:t>
            </a:r>
            <a:r>
              <a:rPr lang="ru-RU" dirty="0" smtClean="0"/>
              <a:t> </a:t>
            </a:r>
            <a:r>
              <a:rPr lang="ru-RU" dirty="0" err="1" smtClean="0"/>
              <a:t>зазнають</a:t>
            </a:r>
            <a:r>
              <a:rPr lang="ru-RU" dirty="0" smtClean="0"/>
              <a:t>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перетворень</a:t>
            </a:r>
            <a:r>
              <a:rPr lang="ru-RU" dirty="0" smtClean="0"/>
              <a:t>: </a:t>
            </a:r>
            <a:r>
              <a:rPr lang="ru-RU" dirty="0" err="1" smtClean="0"/>
              <a:t>енергія</a:t>
            </a:r>
            <a:r>
              <a:rPr lang="ru-RU" dirty="0" smtClean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для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різноманітних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життєдіяльності</a:t>
            </a:r>
            <a:r>
              <a:rPr lang="ru-RU" dirty="0" smtClean="0"/>
              <a:t>, а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сполуки</a:t>
            </a:r>
            <a:r>
              <a:rPr lang="ru-RU" dirty="0" smtClean="0"/>
              <a:t> </a:t>
            </a:r>
            <a:r>
              <a:rPr lang="ru-RU" dirty="0" err="1" smtClean="0"/>
              <a:t>слугують</a:t>
            </a:r>
            <a:r>
              <a:rPr lang="ru-RU" dirty="0" smtClean="0"/>
              <a:t> </a:t>
            </a:r>
            <a:r>
              <a:rPr lang="ru-RU" dirty="0" err="1" smtClean="0"/>
              <a:t>будівельним</a:t>
            </a:r>
            <a:r>
              <a:rPr lang="ru-RU" dirty="0" smtClean="0"/>
              <a:t> </a:t>
            </a:r>
            <a:r>
              <a:rPr lang="ru-RU" dirty="0" err="1" smtClean="0"/>
              <a:t>матеріалом</a:t>
            </a:r>
            <a:r>
              <a:rPr lang="ru-RU" dirty="0" smtClean="0"/>
              <a:t>, </a:t>
            </a:r>
            <a:r>
              <a:rPr lang="ru-RU" dirty="0" err="1" smtClean="0"/>
              <a:t>необхідним</a:t>
            </a:r>
            <a:r>
              <a:rPr lang="ru-RU" dirty="0" smtClean="0"/>
              <a:t> для росту. </a:t>
            </a:r>
            <a:r>
              <a:rPr lang="ru-RU" dirty="0" err="1" smtClean="0"/>
              <a:t>Отже</a:t>
            </a:r>
            <a:r>
              <a:rPr lang="ru-RU" dirty="0" smtClean="0"/>
              <a:t>, живим </a:t>
            </a:r>
            <a:r>
              <a:rPr lang="ru-RU" dirty="0" err="1" smtClean="0"/>
              <a:t>істотам</a:t>
            </a:r>
            <a:r>
              <a:rPr lang="ru-RU" dirty="0" smtClean="0"/>
              <a:t> </a:t>
            </a:r>
            <a:r>
              <a:rPr lang="ru-RU" dirty="0" err="1" smtClean="0"/>
              <a:t>притаманні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, як </a:t>
            </a:r>
            <a:r>
              <a:rPr lang="ru-RU" dirty="0" err="1" smtClean="0"/>
              <a:t>ріст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572000" y="62116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i="1" dirty="0" err="1" smtClean="0"/>
              <a:t>Ріст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розвиток</a:t>
            </a:r>
            <a:r>
              <a:rPr lang="ru-RU" i="1" dirty="0" smtClean="0"/>
              <a:t> </a:t>
            </a:r>
            <a:r>
              <a:rPr lang="ru-RU" i="1" dirty="0" err="1" smtClean="0"/>
              <a:t>тварини</a:t>
            </a:r>
            <a:r>
              <a:rPr lang="ru-RU" i="1" dirty="0" smtClean="0"/>
              <a:t> (1)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рослини</a:t>
            </a:r>
            <a:r>
              <a:rPr lang="ru-RU" i="1" dirty="0" smtClean="0"/>
              <a:t> (2)</a:t>
            </a:r>
            <a:endParaRPr lang="ru-RU" dirty="0"/>
          </a:p>
        </p:txBody>
      </p:sp>
      <p:pic>
        <p:nvPicPr>
          <p:cNvPr id="4098" name="Picture 2" descr="C:\Users\Настинька\Desktop\ПРЕЗЕНТАЦІЇ\малюнки\Мал._4._Ріст_і_розвиток_тварини_(1)_і_рослини_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2857496"/>
            <a:ext cx="4929190" cy="3290897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30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635795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подразливість</a:t>
            </a:r>
            <a:r>
              <a:rPr lang="ru-RU" dirty="0" smtClean="0"/>
              <a:t>. Вона </a:t>
            </a:r>
            <a:r>
              <a:rPr lang="ru-RU" dirty="0" err="1" smtClean="0"/>
              <a:t>проявляється</a:t>
            </a:r>
            <a:r>
              <a:rPr lang="ru-RU" dirty="0" smtClean="0"/>
              <a:t> в тому,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живі</a:t>
            </a:r>
            <a:r>
              <a:rPr lang="ru-RU" dirty="0" smtClean="0"/>
              <a:t> </a:t>
            </a:r>
            <a:r>
              <a:rPr lang="ru-RU" dirty="0" err="1" smtClean="0"/>
              <a:t>організми</a:t>
            </a:r>
            <a:r>
              <a:rPr lang="ru-RU" dirty="0" smtClean="0"/>
              <a:t> </a:t>
            </a:r>
            <a:r>
              <a:rPr lang="ru-RU" dirty="0" err="1" smtClean="0"/>
              <a:t>здатні</a:t>
            </a:r>
            <a:r>
              <a:rPr lang="ru-RU" dirty="0" smtClean="0"/>
              <a:t> </a:t>
            </a:r>
            <a:r>
              <a:rPr lang="ru-RU" dirty="0" err="1" smtClean="0"/>
              <a:t>сприймати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подразники</a:t>
            </a:r>
            <a:r>
              <a:rPr lang="ru-RU" dirty="0" smtClean="0"/>
              <a:t> </a:t>
            </a:r>
            <a:r>
              <a:rPr lang="ru-RU" dirty="0" err="1" smtClean="0"/>
              <a:t>довкілля</a:t>
            </a:r>
            <a:r>
              <a:rPr lang="ru-RU" dirty="0" smtClean="0"/>
              <a:t> та </a:t>
            </a:r>
            <a:r>
              <a:rPr lang="ru-RU" dirty="0" err="1" smtClean="0"/>
              <a:t>певним</a:t>
            </a:r>
            <a:r>
              <a:rPr lang="ru-RU" dirty="0" smtClean="0"/>
              <a:t> чином на них </a:t>
            </a:r>
            <a:r>
              <a:rPr lang="ru-RU" dirty="0" err="1" smtClean="0"/>
              <a:t>реагувати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спробуйте</a:t>
            </a:r>
            <a:r>
              <a:rPr lang="ru-RU" dirty="0" smtClean="0"/>
              <a:t> </a:t>
            </a:r>
            <a:r>
              <a:rPr lang="ru-RU" dirty="0" err="1" smtClean="0"/>
              <a:t>поставити</a:t>
            </a:r>
            <a:r>
              <a:rPr lang="ru-RU" dirty="0" smtClean="0"/>
              <a:t> </a:t>
            </a:r>
            <a:r>
              <a:rPr lang="ru-RU" dirty="0" err="1" smtClean="0"/>
              <a:t>рослину</a:t>
            </a:r>
            <a:r>
              <a:rPr lang="ru-RU" dirty="0" smtClean="0"/>
              <a:t> у </a:t>
            </a:r>
            <a:r>
              <a:rPr lang="ru-RU" dirty="0" err="1" smtClean="0"/>
              <a:t>темне</a:t>
            </a:r>
            <a:r>
              <a:rPr lang="ru-RU" dirty="0" smtClean="0"/>
              <a:t> </a:t>
            </a:r>
            <a:r>
              <a:rPr lang="ru-RU" dirty="0" err="1" smtClean="0"/>
              <a:t>приміщення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увімкнути</a:t>
            </a:r>
            <a:r>
              <a:rPr lang="ru-RU" dirty="0" smtClean="0"/>
              <a:t> </a:t>
            </a:r>
            <a:r>
              <a:rPr lang="ru-RU" dirty="0" err="1" smtClean="0"/>
              <a:t>електричну</a:t>
            </a:r>
            <a:r>
              <a:rPr lang="ru-RU" dirty="0" smtClean="0"/>
              <a:t> лампу. Через </a:t>
            </a:r>
            <a:r>
              <a:rPr lang="ru-RU" dirty="0" err="1" smtClean="0"/>
              <a:t>певний</a:t>
            </a:r>
            <a:r>
              <a:rPr lang="ru-RU" dirty="0" smtClean="0"/>
              <a:t> час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зможете</a:t>
            </a:r>
            <a:r>
              <a:rPr lang="ru-RU" dirty="0" smtClean="0"/>
              <a:t> </a:t>
            </a:r>
            <a:r>
              <a:rPr lang="ru-RU" dirty="0" err="1" smtClean="0"/>
              <a:t>помітити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рослина</a:t>
            </a:r>
            <a:r>
              <a:rPr lang="ru-RU" dirty="0" smtClean="0"/>
              <a:t> </a:t>
            </a:r>
            <a:r>
              <a:rPr lang="ru-RU" dirty="0" err="1" smtClean="0"/>
              <a:t>починає</a:t>
            </a:r>
            <a:r>
              <a:rPr lang="ru-RU" dirty="0" smtClean="0"/>
              <a:t> </a:t>
            </a:r>
            <a:r>
              <a:rPr lang="ru-RU" dirty="0" err="1" smtClean="0"/>
              <a:t>рости</a:t>
            </a:r>
            <a:r>
              <a:rPr lang="ru-RU" dirty="0" smtClean="0"/>
              <a:t> у той </a:t>
            </a:r>
            <a:r>
              <a:rPr lang="ru-RU" dirty="0" err="1" smtClean="0"/>
              <a:t>бік</a:t>
            </a:r>
            <a:r>
              <a:rPr lang="ru-RU" dirty="0" smtClean="0"/>
              <a:t>, </a:t>
            </a:r>
            <a:r>
              <a:rPr lang="ru-RU" dirty="0" err="1" smtClean="0"/>
              <a:t>звідки</a:t>
            </a:r>
            <a:r>
              <a:rPr lang="ru-RU" dirty="0" smtClean="0"/>
              <a:t> </a:t>
            </a:r>
            <a:r>
              <a:rPr lang="ru-RU" dirty="0" err="1" smtClean="0"/>
              <a:t>надходить</a:t>
            </a:r>
            <a:r>
              <a:rPr lang="ru-RU" dirty="0" smtClean="0"/>
              <a:t> </a:t>
            </a:r>
            <a:r>
              <a:rPr lang="ru-RU" dirty="0" err="1" smtClean="0"/>
              <a:t>світло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5122" name="Picture 2" descr="C:\Users\Настинька\Desktop\ПРЕЗЕНТАЦІЇ\малюнки\Мал._5._Ріст_рослини_в_бік_освітленн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4074" y="2771774"/>
            <a:ext cx="6377015" cy="3157556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30000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578644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Характерною </a:t>
            </a:r>
            <a:r>
              <a:rPr lang="ru-RU" dirty="0" err="1" smtClean="0"/>
              <a:t>рисою</a:t>
            </a:r>
            <a:r>
              <a:rPr lang="ru-RU" dirty="0" smtClean="0"/>
              <a:t> </a:t>
            </a:r>
            <a:r>
              <a:rPr lang="ru-RU" dirty="0" err="1" smtClean="0"/>
              <a:t>живих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їхня</a:t>
            </a:r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до </a:t>
            </a:r>
            <a:r>
              <a:rPr lang="ru-RU" dirty="0" err="1" smtClean="0"/>
              <a:t>рухів</a:t>
            </a:r>
            <a:r>
              <a:rPr lang="ru-RU" dirty="0" smtClean="0"/>
              <a:t>. На перший </a:t>
            </a:r>
            <a:r>
              <a:rPr lang="ru-RU" dirty="0" err="1" smtClean="0"/>
              <a:t>погляд</a:t>
            </a:r>
            <a:r>
              <a:rPr lang="ru-RU" dirty="0" smtClean="0"/>
              <a:t> </a:t>
            </a:r>
            <a:r>
              <a:rPr lang="ru-RU" dirty="0" err="1" smtClean="0"/>
              <a:t>здається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 </a:t>
            </a:r>
            <a:r>
              <a:rPr lang="ru-RU" dirty="0" err="1" smtClean="0"/>
              <a:t>ведуть</a:t>
            </a:r>
            <a:r>
              <a:rPr lang="ru-RU" dirty="0" smtClean="0"/>
              <a:t> </a:t>
            </a:r>
            <a:r>
              <a:rPr lang="ru-RU" dirty="0" err="1" smtClean="0"/>
              <a:t>прикріплений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рухатись</a:t>
            </a:r>
            <a:r>
              <a:rPr lang="ru-RU" dirty="0" smtClean="0"/>
              <a:t> не </a:t>
            </a:r>
            <a:r>
              <a:rPr lang="ru-RU" dirty="0" err="1" smtClean="0"/>
              <a:t>здатні</a:t>
            </a:r>
            <a:r>
              <a:rPr lang="ru-RU" dirty="0" smtClean="0"/>
              <a:t>. Але,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 </a:t>
            </a:r>
            <a:r>
              <a:rPr lang="ru-RU" dirty="0" err="1" smtClean="0"/>
              <a:t>сонця</a:t>
            </a:r>
            <a:r>
              <a:rPr lang="ru-RU" dirty="0" smtClean="0"/>
              <a:t> </a:t>
            </a:r>
            <a:r>
              <a:rPr lang="ru-RU" dirty="0" err="1" smtClean="0"/>
              <a:t>небосхилом</a:t>
            </a:r>
            <a:r>
              <a:rPr lang="ru-RU" dirty="0" smtClean="0"/>
              <a:t> </a:t>
            </a:r>
            <a:r>
              <a:rPr lang="ru-RU" dirty="0" err="1" smtClean="0"/>
              <a:t>соняшник</a:t>
            </a:r>
            <a:r>
              <a:rPr lang="ru-RU" dirty="0" smtClean="0"/>
              <a:t> </a:t>
            </a:r>
            <a:r>
              <a:rPr lang="ru-RU" dirty="0" err="1" smtClean="0"/>
              <a:t>змінює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 пагона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суцвіттям</a:t>
            </a:r>
            <a:r>
              <a:rPr lang="ru-RU" dirty="0" smtClean="0"/>
              <a:t>. </a:t>
            </a:r>
            <a:r>
              <a:rPr lang="ru-RU" dirty="0" err="1" smtClean="0"/>
              <a:t>Квасоля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заходу </a:t>
            </a:r>
            <a:r>
              <a:rPr lang="ru-RU" dirty="0" err="1" smtClean="0"/>
              <a:t>сонця</a:t>
            </a:r>
            <a:r>
              <a:rPr lang="ru-RU" dirty="0" smtClean="0"/>
              <a:t> </a:t>
            </a:r>
            <a:r>
              <a:rPr lang="ru-RU" dirty="0" err="1" smtClean="0"/>
              <a:t>опускає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листки, а </a:t>
            </a:r>
            <a:r>
              <a:rPr lang="ru-RU" dirty="0" err="1" smtClean="0"/>
              <a:t>вранці</a:t>
            </a:r>
            <a:r>
              <a:rPr lang="ru-RU" dirty="0" smtClean="0"/>
              <a:t>, </a:t>
            </a:r>
            <a:r>
              <a:rPr lang="ru-RU" dirty="0" err="1" smtClean="0"/>
              <a:t>навпаки</a:t>
            </a:r>
            <a:r>
              <a:rPr lang="ru-RU" dirty="0" smtClean="0"/>
              <a:t>, </a:t>
            </a:r>
            <a:r>
              <a:rPr lang="ru-RU" dirty="0" err="1" smtClean="0"/>
              <a:t>піднімає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догори.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Живі</a:t>
            </a:r>
            <a:r>
              <a:rPr lang="ru-RU" dirty="0" smtClean="0"/>
              <a:t> </a:t>
            </a:r>
            <a:r>
              <a:rPr lang="ru-RU" dirty="0" err="1" smtClean="0"/>
              <a:t>організми</a:t>
            </a:r>
            <a:r>
              <a:rPr lang="ru-RU" dirty="0" smtClean="0"/>
              <a:t> та </a:t>
            </a:r>
            <a:r>
              <a:rPr lang="ru-RU" dirty="0" err="1" smtClean="0"/>
              <a:t>неживі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err="1" smtClean="0"/>
              <a:t>складаються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тих само </a:t>
            </a:r>
            <a:r>
              <a:rPr lang="ru-RU" dirty="0" err="1" smtClean="0"/>
              <a:t>хімічних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співвідношення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 у них </a:t>
            </a:r>
            <a:r>
              <a:rPr lang="ru-RU" dirty="0" err="1" smtClean="0"/>
              <a:t>різне</a:t>
            </a:r>
            <a:r>
              <a:rPr lang="ru-RU" dirty="0" smtClean="0"/>
              <a:t> (див. </a:t>
            </a:r>
            <a:r>
              <a:rPr lang="ru-RU" dirty="0" err="1" smtClean="0"/>
              <a:t>таблицю</a:t>
            </a:r>
            <a:r>
              <a:rPr lang="ru-RU" dirty="0" smtClean="0"/>
              <a:t>). </a:t>
            </a:r>
            <a:r>
              <a:rPr lang="ru-RU" dirty="0" err="1" smtClean="0"/>
              <a:t>Усім</a:t>
            </a:r>
            <a:r>
              <a:rPr lang="ru-RU" dirty="0" smtClean="0"/>
              <a:t> живим </a:t>
            </a:r>
            <a:r>
              <a:rPr lang="ru-RU" dirty="0" err="1" smtClean="0"/>
              <a:t>організмам</a:t>
            </a:r>
            <a:r>
              <a:rPr lang="ru-RU" dirty="0" smtClean="0"/>
              <a:t> </a:t>
            </a:r>
            <a:r>
              <a:rPr lang="ru-RU" dirty="0" err="1" smtClean="0"/>
              <a:t>притаманний</a:t>
            </a:r>
            <a:r>
              <a:rPr lang="ru-RU" dirty="0" smtClean="0"/>
              <a:t> </a:t>
            </a:r>
            <a:r>
              <a:rPr lang="ru-RU" dirty="0" err="1" smtClean="0"/>
              <a:t>подібний</a:t>
            </a:r>
            <a:r>
              <a:rPr lang="ru-RU" dirty="0" smtClean="0"/>
              <a:t> </a:t>
            </a:r>
            <a:r>
              <a:rPr lang="ru-RU" dirty="0" err="1" smtClean="0"/>
              <a:t>хімічний</a:t>
            </a:r>
            <a:r>
              <a:rPr lang="ru-RU" dirty="0" smtClean="0"/>
              <a:t> склад. Вони </a:t>
            </a:r>
            <a:r>
              <a:rPr lang="ru-RU" dirty="0" err="1" smtClean="0"/>
              <a:t>побудовані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одних </a:t>
            </a:r>
            <a:r>
              <a:rPr lang="ru-RU" dirty="0" err="1" smtClean="0"/>
              <a:t>і</a:t>
            </a:r>
            <a:r>
              <a:rPr lang="ru-RU" dirty="0" smtClean="0"/>
              <a:t> тих самих </a:t>
            </a:r>
            <a:r>
              <a:rPr lang="ru-RU" dirty="0" err="1" smtClean="0"/>
              <a:t>класів</a:t>
            </a:r>
            <a:r>
              <a:rPr lang="ru-RU" dirty="0" smtClean="0"/>
              <a:t> </a:t>
            </a:r>
            <a:r>
              <a:rPr lang="ru-RU" dirty="0" err="1" smtClean="0"/>
              <a:t>хімічних</a:t>
            </a:r>
            <a:r>
              <a:rPr lang="ru-RU" dirty="0" smtClean="0"/>
              <a:t> </a:t>
            </a:r>
            <a:r>
              <a:rPr lang="ru-RU" dirty="0" err="1" smtClean="0"/>
              <a:t>сполук</a:t>
            </a:r>
            <a:r>
              <a:rPr lang="ru-RU" dirty="0" smtClean="0"/>
              <a:t> (</a:t>
            </a:r>
            <a:r>
              <a:rPr lang="ru-RU" dirty="0" err="1" smtClean="0"/>
              <a:t>органічних</a:t>
            </a:r>
            <a:r>
              <a:rPr lang="ru-RU" dirty="0" smtClean="0"/>
              <a:t> - </a:t>
            </a:r>
            <a:r>
              <a:rPr lang="ru-RU" dirty="0" err="1" smtClean="0"/>
              <a:t>білків</a:t>
            </a:r>
            <a:r>
              <a:rPr lang="ru-RU" dirty="0" smtClean="0"/>
              <a:t>, </a:t>
            </a:r>
            <a:r>
              <a:rPr lang="ru-RU" dirty="0" err="1" smtClean="0"/>
              <a:t>ліпідів</a:t>
            </a:r>
            <a:r>
              <a:rPr lang="ru-RU" dirty="0" smtClean="0"/>
              <a:t>, </a:t>
            </a:r>
            <a:r>
              <a:rPr lang="ru-RU" dirty="0" err="1" smtClean="0"/>
              <a:t>вуглеводів</a:t>
            </a:r>
            <a:r>
              <a:rPr lang="ru-RU" dirty="0" smtClean="0"/>
              <a:t>, </a:t>
            </a:r>
            <a:r>
              <a:rPr lang="ru-RU" dirty="0" err="1" smtClean="0"/>
              <a:t>нуклеїнових</a:t>
            </a:r>
            <a:r>
              <a:rPr lang="ru-RU" dirty="0" smtClean="0"/>
              <a:t> кислот та </a:t>
            </a:r>
            <a:r>
              <a:rPr lang="ru-RU" dirty="0" err="1" smtClean="0"/>
              <a:t>неорганічних</a:t>
            </a:r>
            <a:r>
              <a:rPr lang="ru-RU" dirty="0" smtClean="0"/>
              <a:t> - води, солей, </a:t>
            </a:r>
            <a:r>
              <a:rPr lang="ru-RU" dirty="0" err="1" smtClean="0"/>
              <a:t>неорганічних</a:t>
            </a:r>
            <a:r>
              <a:rPr lang="ru-RU" dirty="0" smtClean="0"/>
              <a:t> кислот).</a:t>
            </a:r>
            <a:br>
              <a:rPr lang="ru-RU" dirty="0" smtClean="0"/>
            </a:b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живі</a:t>
            </a:r>
            <a:r>
              <a:rPr lang="ru-RU" dirty="0" smtClean="0"/>
              <a:t> </a:t>
            </a:r>
            <a:r>
              <a:rPr lang="ru-RU" dirty="0" err="1" smtClean="0"/>
              <a:t>організми</a:t>
            </a:r>
            <a:r>
              <a:rPr lang="ru-RU" dirty="0" smtClean="0"/>
              <a:t> </a:t>
            </a:r>
            <a:r>
              <a:rPr lang="ru-RU" dirty="0" err="1" smtClean="0"/>
              <a:t>здатні</a:t>
            </a:r>
            <a:r>
              <a:rPr lang="ru-RU" dirty="0" smtClean="0"/>
              <a:t> </a:t>
            </a:r>
            <a:r>
              <a:rPr lang="ru-RU" dirty="0" err="1" smtClean="0"/>
              <a:t>відтворювати</a:t>
            </a:r>
            <a:r>
              <a:rPr lang="ru-RU" dirty="0" smtClean="0"/>
              <a:t> </a:t>
            </a:r>
            <a:r>
              <a:rPr lang="ru-RU" dirty="0" err="1" smtClean="0"/>
              <a:t>собі</a:t>
            </a:r>
            <a:r>
              <a:rPr lang="ru-RU" dirty="0" smtClean="0"/>
              <a:t> </a:t>
            </a:r>
            <a:r>
              <a:rPr lang="ru-RU" dirty="0" err="1" smtClean="0"/>
              <a:t>подібних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явище</a:t>
            </a:r>
            <a:r>
              <a:rPr lang="ru-RU" dirty="0" smtClean="0"/>
              <a:t> </a:t>
            </a:r>
            <a:r>
              <a:rPr lang="ru-RU" dirty="0" err="1" smtClean="0"/>
              <a:t>дістало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</a:t>
            </a:r>
            <a:r>
              <a:rPr lang="ru-RU" dirty="0" err="1" smtClean="0"/>
              <a:t>розмноження</a:t>
            </a:r>
            <a:r>
              <a:rPr lang="ru-RU" dirty="0" smtClean="0"/>
              <a:t>. </a:t>
            </a:r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dirty="0" err="1" smtClean="0"/>
              <a:t>якби</a:t>
            </a:r>
            <a:r>
              <a:rPr lang="ru-RU" dirty="0" smtClean="0"/>
              <a:t> </a:t>
            </a:r>
            <a:r>
              <a:rPr lang="ru-RU" dirty="0" err="1" smtClean="0"/>
              <a:t>живі</a:t>
            </a:r>
            <a:r>
              <a:rPr lang="ru-RU" dirty="0" smtClean="0"/>
              <a:t> </a:t>
            </a:r>
            <a:r>
              <a:rPr lang="ru-RU" dirty="0" err="1" smtClean="0"/>
              <a:t>організми</a:t>
            </a:r>
            <a:r>
              <a:rPr lang="ru-RU" dirty="0" smtClean="0"/>
              <a:t> не </a:t>
            </a:r>
            <a:r>
              <a:rPr lang="ru-RU" dirty="0" err="1" smtClean="0"/>
              <a:t>розмножувалися</a:t>
            </a:r>
            <a:r>
              <a:rPr lang="ru-RU" dirty="0" smtClean="0"/>
              <a:t>, </a:t>
            </a:r>
            <a:r>
              <a:rPr lang="ru-RU" dirty="0" err="1" smtClean="0"/>
              <a:t>життя</a:t>
            </a:r>
            <a:r>
              <a:rPr lang="ru-RU" dirty="0" smtClean="0"/>
              <a:t> на </a:t>
            </a:r>
            <a:r>
              <a:rPr lang="ru-RU" dirty="0" err="1" smtClean="0"/>
              <a:t>нашій</a:t>
            </a:r>
            <a:r>
              <a:rPr lang="ru-RU" dirty="0" smtClean="0"/>
              <a:t> </a:t>
            </a:r>
            <a:r>
              <a:rPr lang="ru-RU" dirty="0" err="1" smtClean="0"/>
              <a:t>планеті</a:t>
            </a:r>
            <a:r>
              <a:rPr lang="ru-RU" dirty="0" smtClean="0"/>
              <a:t> через </a:t>
            </a:r>
            <a:r>
              <a:rPr lang="ru-RU" dirty="0" err="1" smtClean="0"/>
              <a:t>певний</a:t>
            </a:r>
            <a:r>
              <a:rPr lang="ru-RU" dirty="0" smtClean="0"/>
              <a:t> час </a:t>
            </a:r>
            <a:r>
              <a:rPr lang="ru-RU" dirty="0" err="1" smtClean="0"/>
              <a:t>зникло</a:t>
            </a:r>
            <a:r>
              <a:rPr lang="ru-RU" dirty="0" smtClean="0"/>
              <a:t> б. </a:t>
            </a:r>
            <a:endParaRPr lang="ru-RU" dirty="0"/>
          </a:p>
        </p:txBody>
      </p:sp>
      <p:pic>
        <p:nvPicPr>
          <p:cNvPr id="6146" name="Picture 2" descr="&amp;Scy;&amp;pcy;&amp;iukcy;&amp;vcy;&amp;vcy;&amp;iukcy;&amp;dcy;&amp;ncy;&amp;ocy;&amp;shcy;&amp;iecy;&amp;ncy;&amp;ncy;&amp;yacy; &amp;khcy;&amp;iukcy;&amp;mcy;&amp;iukcy;&amp;chcy;&amp;ncy;&amp;icy;&amp;khcy; &amp;iecy;&amp;lcy;&amp;iecy;&amp;mcy;&amp;iecy;&amp;ncy;&amp;tcy;&amp;iukcy;&amp;vcy; &amp;ucy; &amp;zhcy;&amp;icy;&amp;vcy;&amp;icy;&amp;khcy; &amp;ocy;&amp;rcy;&amp;gcy;&amp;acy;&amp;ncy;&amp;iukcy;&amp;zcy;&amp;mcy;&amp;acy;&amp;khcy; &amp;tcy;&amp;acy; &amp;ncy;&amp;iecy;&amp;zhcy;&amp;icy;&amp;vcy;&amp;icy;&amp;khcy; &amp;tcy;&amp;iukcy;&amp;lcy;&amp;acy;&amp;khcy;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1142984"/>
            <a:ext cx="6429388" cy="4786346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30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Яке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біології</a:t>
            </a:r>
            <a:r>
              <a:rPr lang="ru-RU" dirty="0" smtClean="0"/>
              <a:t> для </a:t>
            </a:r>
            <a:r>
              <a:rPr lang="ru-RU" dirty="0" err="1" smtClean="0"/>
              <a:t>людини</a:t>
            </a:r>
            <a:r>
              <a:rPr lang="ru-RU" dirty="0" smtClean="0"/>
              <a:t>? </a:t>
            </a:r>
            <a:r>
              <a:rPr lang="ru-RU" dirty="0" err="1" smtClean="0"/>
              <a:t>Нині</a:t>
            </a:r>
            <a:r>
              <a:rPr lang="ru-RU" dirty="0" smtClean="0"/>
              <a:t> перед </a:t>
            </a:r>
            <a:r>
              <a:rPr lang="ru-RU" dirty="0" err="1" smtClean="0"/>
              <a:t>людиною</a:t>
            </a:r>
            <a:r>
              <a:rPr lang="ru-RU" dirty="0" smtClean="0"/>
              <a:t> </a:t>
            </a:r>
            <a:r>
              <a:rPr lang="ru-RU" dirty="0" err="1" smtClean="0"/>
              <a:t>надзвичайно</a:t>
            </a:r>
            <a:r>
              <a:rPr lang="ru-RU" dirty="0" smtClean="0"/>
              <a:t> </a:t>
            </a:r>
            <a:r>
              <a:rPr lang="ru-RU" dirty="0" err="1" smtClean="0"/>
              <a:t>гостро</a:t>
            </a:r>
            <a:r>
              <a:rPr lang="ru-RU" dirty="0" smtClean="0"/>
              <a:t> </a:t>
            </a:r>
            <a:r>
              <a:rPr lang="ru-RU" dirty="0" err="1" smtClean="0"/>
              <a:t>постають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актуальні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, як </a:t>
            </a:r>
            <a:r>
              <a:rPr lang="ru-RU" dirty="0" err="1" smtClean="0"/>
              <a:t>охорона</a:t>
            </a:r>
            <a:r>
              <a:rPr lang="ru-RU" dirty="0" smtClean="0"/>
              <a:t> </a:t>
            </a:r>
            <a:r>
              <a:rPr lang="ru-RU" dirty="0" err="1" smtClean="0"/>
              <a:t>здоров'я</a:t>
            </a:r>
            <a:r>
              <a:rPr lang="ru-RU" dirty="0" smtClean="0"/>
              <a:t>,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продовольством</a:t>
            </a:r>
            <a:r>
              <a:rPr lang="ru-RU" dirty="0" smtClean="0"/>
              <a:t> та </a:t>
            </a: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різноманітності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 на </a:t>
            </a:r>
            <a:r>
              <a:rPr lang="ru-RU" dirty="0" err="1" smtClean="0"/>
              <a:t>нашій</a:t>
            </a:r>
            <a:r>
              <a:rPr lang="ru-RU" dirty="0" smtClean="0"/>
              <a:t> </a:t>
            </a:r>
            <a:r>
              <a:rPr lang="ru-RU" dirty="0" err="1" smtClean="0"/>
              <a:t>планеті</a:t>
            </a:r>
            <a:r>
              <a:rPr lang="ru-RU" dirty="0" smtClean="0"/>
              <a:t>. </a:t>
            </a:r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на </a:t>
            </a:r>
            <a:r>
              <a:rPr lang="ru-RU" dirty="0" err="1" smtClean="0"/>
              <a:t>планеті</a:t>
            </a:r>
            <a:r>
              <a:rPr lang="ru-RU" dirty="0" smtClean="0"/>
              <a:t> </a:t>
            </a:r>
            <a:r>
              <a:rPr lang="ru-RU" dirty="0" err="1" smtClean="0"/>
              <a:t>опинилося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загрозою</a:t>
            </a:r>
            <a:r>
              <a:rPr lang="ru-RU" dirty="0" smtClean="0"/>
              <a:t> через </a:t>
            </a:r>
            <a:r>
              <a:rPr lang="ru-RU" dirty="0" err="1" smtClean="0"/>
              <a:t>надмірний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на природу, </a:t>
            </a:r>
            <a:r>
              <a:rPr lang="ru-RU" dirty="0" err="1" smtClean="0"/>
              <a:t>неузгодженість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повсякденної</a:t>
            </a:r>
            <a:r>
              <a:rPr lang="ru-RU" dirty="0" smtClean="0"/>
              <a:t> </a:t>
            </a:r>
            <a:r>
              <a:rPr lang="ru-RU" dirty="0" err="1" smtClean="0"/>
              <a:t>практичної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законами </a:t>
            </a:r>
            <a:r>
              <a:rPr lang="ru-RU" dirty="0" err="1" smtClean="0"/>
              <a:t>природи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dirty="0" err="1" smtClean="0"/>
              <a:t>головним</a:t>
            </a:r>
            <a:r>
              <a:rPr lang="ru-RU" dirty="0" smtClean="0"/>
              <a:t> </a:t>
            </a:r>
            <a:r>
              <a:rPr lang="ru-RU" dirty="0" err="1" smtClean="0"/>
              <a:t>завданням</a:t>
            </a:r>
            <a:r>
              <a:rPr lang="ru-RU" dirty="0" smtClean="0"/>
              <a:t> </a:t>
            </a:r>
            <a:r>
              <a:rPr lang="ru-RU" dirty="0" err="1" smtClean="0"/>
              <a:t>біології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різноманітних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 та </a:t>
            </a:r>
            <a:r>
              <a:rPr lang="ru-RU" dirty="0" err="1" smtClean="0"/>
              <a:t>біологічних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для </a:t>
            </a:r>
            <a:r>
              <a:rPr lang="ru-RU" dirty="0" err="1" smtClean="0"/>
              <a:t>поліпшення</a:t>
            </a:r>
            <a:r>
              <a:rPr lang="ru-RU" dirty="0" smtClean="0"/>
              <a:t> умов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: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здоров'я</a:t>
            </a:r>
            <a:r>
              <a:rPr lang="ru-RU" dirty="0" smtClean="0"/>
              <a:t>, </a:t>
            </a:r>
            <a:r>
              <a:rPr lang="ru-RU" dirty="0" err="1" smtClean="0"/>
              <a:t>харчування</a:t>
            </a:r>
            <a:r>
              <a:rPr lang="ru-RU" dirty="0" smtClean="0"/>
              <a:t>,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довкілля</a:t>
            </a:r>
            <a:r>
              <a:rPr lang="ru-RU" dirty="0" smtClean="0"/>
              <a:t>. Для </a:t>
            </a:r>
            <a:r>
              <a:rPr lang="ru-RU" dirty="0" err="1" smtClean="0"/>
              <a:t>вирішення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завдань</a:t>
            </a:r>
            <a:r>
              <a:rPr lang="ru-RU" dirty="0" smtClean="0"/>
              <a:t> </a:t>
            </a:r>
            <a:r>
              <a:rPr lang="ru-RU" dirty="0" err="1" smtClean="0"/>
              <a:t>біологія</a:t>
            </a:r>
            <a:r>
              <a:rPr lang="ru-RU" dirty="0" smtClean="0"/>
              <a:t> </a:t>
            </a:r>
            <a:r>
              <a:rPr lang="ru-RU" dirty="0" err="1" smtClean="0"/>
              <a:t>тісно</a:t>
            </a:r>
            <a:r>
              <a:rPr lang="ru-RU" dirty="0" smtClean="0"/>
              <a:t> </a:t>
            </a:r>
            <a:r>
              <a:rPr lang="ru-RU" dirty="0" err="1" smtClean="0"/>
              <a:t>взаємодіє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медициною, </a:t>
            </a:r>
            <a:r>
              <a:rPr lang="ru-RU" dirty="0" err="1" smtClean="0"/>
              <a:t>сільським</a:t>
            </a:r>
            <a:r>
              <a:rPr lang="ru-RU" dirty="0" smtClean="0"/>
              <a:t> </a:t>
            </a:r>
            <a:r>
              <a:rPr lang="ru-RU" dirty="0" err="1" smtClean="0"/>
              <a:t>господарством</a:t>
            </a:r>
            <a:r>
              <a:rPr lang="ru-RU" dirty="0" smtClean="0"/>
              <a:t>, </a:t>
            </a:r>
            <a:r>
              <a:rPr lang="ru-RU" dirty="0" err="1" smtClean="0"/>
              <a:t>охороною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, </a:t>
            </a:r>
            <a:r>
              <a:rPr lang="ru-RU" dirty="0" err="1" smtClean="0"/>
              <a:t>багатьма</a:t>
            </a:r>
            <a:r>
              <a:rPr lang="ru-RU" dirty="0" smtClean="0"/>
              <a:t> </a:t>
            </a:r>
            <a:r>
              <a:rPr lang="ru-RU" dirty="0" err="1" smtClean="0"/>
              <a:t>галузями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знаєте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лікарських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</a:t>
            </a:r>
            <a:r>
              <a:rPr lang="ru-RU" dirty="0" err="1" smtClean="0"/>
              <a:t>отримують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, </a:t>
            </a:r>
            <a:r>
              <a:rPr lang="ru-RU" dirty="0" err="1" smtClean="0"/>
              <a:t>грибів</a:t>
            </a:r>
            <a:r>
              <a:rPr lang="ru-RU" dirty="0" smtClean="0"/>
              <a:t>, </a:t>
            </a:r>
            <a:r>
              <a:rPr lang="ru-RU" dirty="0" err="1" smtClean="0"/>
              <a:t>тварин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r>
              <a:rPr lang="ru-RU" dirty="0" smtClean="0"/>
              <a:t> </a:t>
            </a:r>
            <a:r>
              <a:rPr lang="ru-RU" dirty="0" err="1" smtClean="0"/>
              <a:t>життєдіяльності</a:t>
            </a:r>
            <a:r>
              <a:rPr lang="ru-RU" dirty="0" smtClean="0"/>
              <a:t> </a:t>
            </a:r>
            <a:r>
              <a:rPr lang="ru-RU" dirty="0" err="1" smtClean="0"/>
              <a:t>бактерій</a:t>
            </a:r>
            <a:r>
              <a:rPr lang="ru-RU" dirty="0" smtClean="0"/>
              <a:t>? </a:t>
            </a:r>
            <a:r>
              <a:rPr lang="ru-RU" dirty="0" err="1" smtClean="0"/>
              <a:t>Препарати</a:t>
            </a:r>
            <a:r>
              <a:rPr lang="ru-RU" dirty="0" smtClean="0"/>
              <a:t> </a:t>
            </a:r>
            <a:r>
              <a:rPr lang="ru-RU" dirty="0" err="1" smtClean="0"/>
              <a:t>рослинного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 </a:t>
            </a:r>
            <a:r>
              <a:rPr lang="ru-RU" dirty="0" err="1" smtClean="0"/>
              <a:t>становлять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40 %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лікарських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. У </a:t>
            </a:r>
            <a:r>
              <a:rPr lang="ru-RU" dirty="0" err="1" smtClean="0"/>
              <a:t>медицині</a:t>
            </a:r>
            <a:r>
              <a:rPr lang="ru-RU" dirty="0" smtClean="0"/>
              <a:t> </a:t>
            </a:r>
            <a:r>
              <a:rPr lang="ru-RU" dirty="0" err="1" smtClean="0"/>
              <a:t>нині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3000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кожним</a:t>
            </a:r>
            <a:r>
              <a:rPr lang="ru-RU" dirty="0" smtClean="0"/>
              <a:t> роком </a:t>
            </a:r>
            <a:r>
              <a:rPr lang="ru-RU" dirty="0" err="1" smtClean="0"/>
              <a:t>їхня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збільшується</a:t>
            </a:r>
            <a:r>
              <a:rPr lang="ru-RU" dirty="0" smtClean="0"/>
              <a:t>. </a:t>
            </a:r>
            <a:r>
              <a:rPr lang="ru-RU" dirty="0" err="1" smtClean="0"/>
              <a:t>Вчені</a:t>
            </a:r>
            <a:r>
              <a:rPr lang="ru-RU" dirty="0" smtClean="0"/>
              <a:t> </a:t>
            </a:r>
            <a:r>
              <a:rPr lang="ru-RU" dirty="0" err="1" smtClean="0"/>
              <a:t>вважають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у </a:t>
            </a:r>
            <a:r>
              <a:rPr lang="ru-RU" dirty="0" err="1" smtClean="0"/>
              <a:t>нашій</a:t>
            </a:r>
            <a:r>
              <a:rPr lang="ru-RU" dirty="0" smtClean="0"/>
              <a:t> </a:t>
            </a:r>
            <a:r>
              <a:rPr lang="ru-RU" dirty="0" err="1" smtClean="0"/>
              <a:t>країні</a:t>
            </a:r>
            <a:r>
              <a:rPr lang="ru-RU" dirty="0" smtClean="0"/>
              <a:t>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четвертий-п'ятий</a:t>
            </a:r>
            <a:r>
              <a:rPr lang="ru-RU" dirty="0" smtClean="0"/>
              <a:t> вид </a:t>
            </a:r>
            <a:r>
              <a:rPr lang="ru-RU" dirty="0" err="1" smtClean="0"/>
              <a:t>рослин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медичне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. </a:t>
            </a:r>
            <a:r>
              <a:rPr lang="ru-RU" dirty="0" err="1" smtClean="0"/>
              <a:t>Рослини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у </a:t>
            </a:r>
            <a:r>
              <a:rPr lang="ru-RU" dirty="0" err="1" smtClean="0"/>
              <a:t>значних</a:t>
            </a:r>
            <a:r>
              <a:rPr lang="ru-RU" dirty="0" smtClean="0"/>
              <a:t> </a:t>
            </a:r>
            <a:r>
              <a:rPr lang="ru-RU" dirty="0" err="1" smtClean="0"/>
              <a:t>кількостях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парфумерно-косметичній</a:t>
            </a:r>
            <a:r>
              <a:rPr lang="ru-RU" dirty="0" smtClean="0"/>
              <a:t>, </a:t>
            </a:r>
            <a:r>
              <a:rPr lang="ru-RU" dirty="0" err="1" smtClean="0"/>
              <a:t>харчовій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техніці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поліпшити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продовольством</a:t>
            </a:r>
            <a:r>
              <a:rPr lang="ru-RU" dirty="0" smtClean="0"/>
              <a:t>, </a:t>
            </a:r>
            <a:r>
              <a:rPr lang="ru-RU" dirty="0" err="1" smtClean="0"/>
              <a:t>учені</a:t>
            </a:r>
            <a:r>
              <a:rPr lang="ru-RU" dirty="0" smtClean="0"/>
              <a:t> </a:t>
            </a:r>
            <a:r>
              <a:rPr lang="ru-RU" dirty="0" err="1" smtClean="0"/>
              <a:t>створюють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породи </a:t>
            </a:r>
            <a:r>
              <a:rPr lang="ru-RU" dirty="0" err="1" smtClean="0"/>
              <a:t>тварин</a:t>
            </a:r>
            <a:r>
              <a:rPr lang="ru-RU" dirty="0" smtClean="0"/>
              <a:t> та </a:t>
            </a:r>
            <a:r>
              <a:rPr lang="ru-RU" dirty="0" err="1" smtClean="0"/>
              <a:t>високоврожайні</a:t>
            </a:r>
            <a:r>
              <a:rPr lang="ru-RU" dirty="0" smtClean="0"/>
              <a:t> </a:t>
            </a:r>
            <a:r>
              <a:rPr lang="ru-RU" dirty="0" err="1" smtClean="0"/>
              <a:t>сорти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ransition spd="slow" advTm="30000"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1373</TotalTime>
  <Words>781</Words>
  <Application>Microsoft Office PowerPoint</Application>
  <PresentationFormat>Экран (4:3)</PresentationFormat>
  <Paragraphs>17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Біологія – наука про живу природу. </vt:lpstr>
      <vt:lpstr>Слайд 2</vt:lpstr>
      <vt:lpstr>Ви вже знаєте, що кожен із видів організмів існує у певному середовищі. Середовище життя - це частина природи, де мешкають організми і звідки вони отримують поживні речовини. Компонентами середовища життя є чинники неживої природи (освітленість, вологість, температура, солоність води тощо), а також інші живі організми. На Землі є чотири основні середовища життя організмів: водне, наземно-повітряне, ґрунт і самі живі організми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Біологія – наука про живу природу.</dc:title>
  <dc:creator>Настинька</dc:creator>
  <cp:lastModifiedBy>Настинька</cp:lastModifiedBy>
  <cp:revision>17</cp:revision>
  <dcterms:created xsi:type="dcterms:W3CDTF">2014-09-02T18:43:45Z</dcterms:created>
  <dcterms:modified xsi:type="dcterms:W3CDTF">2014-09-03T17:37:30Z</dcterms:modified>
</cp:coreProperties>
</file>