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08C4F8-4740-479C-B40D-41D4C042A627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ДНК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Підготував:</a:t>
            </a:r>
          </a:p>
          <a:p>
            <a:r>
              <a:rPr lang="uk-UA" dirty="0" smtClean="0"/>
              <a:t>Учень 11-А класу</a:t>
            </a:r>
          </a:p>
          <a:p>
            <a:r>
              <a:rPr lang="uk-UA" dirty="0" smtClean="0"/>
              <a:t>Долинка Ігор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94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89212" y="0"/>
            <a:ext cx="3505199" cy="608012"/>
          </a:xfrm>
        </p:spPr>
        <p:txBody>
          <a:bodyPr/>
          <a:lstStyle/>
          <a:p>
            <a:r>
              <a:rPr lang="uk-UA" dirty="0" smtClean="0"/>
              <a:t>ДНК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8" y="881856"/>
            <a:ext cx="2762250" cy="45434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89212" y="881857"/>
            <a:ext cx="3505199" cy="4642644"/>
          </a:xfrm>
        </p:spPr>
        <p:txBody>
          <a:bodyPr>
            <a:noAutofit/>
          </a:bodyPr>
          <a:lstStyle/>
          <a:p>
            <a:r>
              <a:rPr lang="uk-UA" sz="2000" b="1" dirty="0"/>
              <a:t>Дезоксирибонуклеїнова </a:t>
            </a:r>
            <a:r>
              <a:rPr lang="uk-UA" sz="2000" b="1" dirty="0" smtClean="0"/>
              <a:t>кислота</a:t>
            </a:r>
            <a:r>
              <a:rPr lang="uk-UA" sz="2000" dirty="0" smtClean="0"/>
              <a:t>(ДНК) — один із двох типів природних нуклеїнових кислот, який забезпечує зберігання, передачу з покоління в покоління і реалізацію генетичної програми розвитку й функціонування живих організмів. Основна роль ДНК в клітинах — довготривале зберігання інформації про структуру РНК і білків.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2083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7575" r="-3419" b="17575"/>
          <a:stretch/>
        </p:blipFill>
        <p:spPr>
          <a:xfrm>
            <a:off x="2589213" y="139700"/>
            <a:ext cx="8915400" cy="386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4000500"/>
            <a:ext cx="8915400" cy="2857500"/>
          </a:xfrm>
        </p:spPr>
        <p:txBody>
          <a:bodyPr>
            <a:noAutofit/>
          </a:bodyPr>
          <a:lstStyle/>
          <a:p>
            <a:r>
              <a:rPr lang="uk-UA" sz="2000" dirty="0" smtClean="0"/>
              <a:t>У клітинах еукаріотів ДНК знаходиться в ядрі клітини в складі хромосом, а також в деяких клітинних органелах. У клітинах прокаріотів кільцева або лінійна молекула ДНК, так званий нуклеоїд, знаходиться в цитоплазмі і прикріплена зсередини до клітинної мембрани. У них і у нижчих еукаріот зустрічаються також невеликі автономні кільцеві молекули ДНК, так звані плазміди.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95608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89212" y="0"/>
            <a:ext cx="3505199" cy="446088"/>
          </a:xfrm>
        </p:spPr>
        <p:txBody>
          <a:bodyPr/>
          <a:lstStyle/>
          <a:p>
            <a:r>
              <a:rPr lang="uk-UA" dirty="0" smtClean="0"/>
              <a:t>СТРУКТУРА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00201" y="446088"/>
            <a:ext cx="4165600" cy="6030912"/>
          </a:xfrm>
        </p:spPr>
        <p:txBody>
          <a:bodyPr>
            <a:normAutofit fontScale="92500"/>
          </a:bodyPr>
          <a:lstStyle/>
          <a:p>
            <a:r>
              <a:rPr lang="uk-UA" sz="2200" dirty="0" smtClean="0"/>
              <a:t>У ДНК зустрічається чотири види азотистих основ (аденін, гуанін, тимін і цитозин). Дезоксирибонуклеїнова кислота є біополімером (поліаніоном), мономерами якого є нуклеотиди. Нуклеотиди ковалентно сполучені між собою в довгі полінуклеотидні ланцюжки. Кожна основа на одному з ланцюжків зв'язується з однією певною основою на іншому ланцюжку. Таке специфічне зв'язування називається комплементарним</a:t>
            </a:r>
            <a:r>
              <a:rPr lang="ru-RU" sz="2200" dirty="0" smtClean="0"/>
              <a:t>.</a:t>
            </a:r>
            <a:endParaRPr lang="uk-UA" sz="2200" dirty="0"/>
          </a:p>
          <a:p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2" y="446088"/>
            <a:ext cx="6324598" cy="6030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6024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6211" y="546101"/>
            <a:ext cx="3505199" cy="609599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Біологічна роль ДНК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96211" y="1155700"/>
            <a:ext cx="3773488" cy="5308601"/>
          </a:xfrm>
        </p:spPr>
        <p:txBody>
          <a:bodyPr>
            <a:noAutofit/>
          </a:bodyPr>
          <a:lstStyle/>
          <a:p>
            <a:r>
              <a:rPr lang="uk-UA" sz="2000" dirty="0" smtClean="0"/>
              <a:t>ДНК є носієм генетичної інформації, записаної у вигляді нуклеотидної послідовності за допомогою генетичного коду. З молекулами ДНК зв'язані дві основоположні властивості живих організмів — спадковість і мінливість. У ході процесу, що називається реплікацією ДНК, утворюються дві копії початкового ланцюжка, які успадковуються дочірніми клітинами при поділі.</a:t>
            </a:r>
            <a:endParaRPr lang="uk-UA" sz="20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46101"/>
            <a:ext cx="7580311" cy="591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0368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89213" y="2019300"/>
            <a:ext cx="8915400" cy="7747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Транскрипція і трансляція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9" r="1810"/>
          <a:stretch/>
        </p:blipFill>
        <p:spPr>
          <a:xfrm>
            <a:off x="431800" y="114300"/>
            <a:ext cx="11760200" cy="190500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589213" y="3073400"/>
            <a:ext cx="8915400" cy="3136900"/>
          </a:xfrm>
        </p:spPr>
        <p:txBody>
          <a:bodyPr>
            <a:noAutofit/>
          </a:bodyPr>
          <a:lstStyle/>
          <a:p>
            <a:r>
              <a:rPr lang="uk-UA" sz="2000" dirty="0" smtClean="0"/>
              <a:t>Генетична інформація, закодована в ДНК, повинна бути прочитана і зрештою виражена в синтезі різних біополімерів, з яких складаються клітини. Послідовність основ у ланцюжку ДНК безпосередньо визначає послідовність основ у РНК, на яку вона «переписується» в процесі, що називається транскрипцією. Під час транскрипції нуклеотиди гену копіюються на РНК, що синтезується РНК-полімеразою. Ця копія у разі мРНК декодується рибосомою, яка «зчитує» послідовність мРНК, здійснюючи спаровування матричної РНК з ділянками транспортних РНК, комплексів РНК і амінокислот у процесі трансляції.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0011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4823" y="53976"/>
            <a:ext cx="3505199" cy="5429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Реплікація</a:t>
            </a:r>
            <a:br>
              <a:rPr lang="ru-RU" b="1" dirty="0"/>
            </a:b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596900"/>
            <a:ext cx="5613400" cy="5930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74824" y="596900"/>
            <a:ext cx="3505199" cy="5334000"/>
          </a:xfrm>
        </p:spPr>
        <p:txBody>
          <a:bodyPr>
            <a:noAutofit/>
          </a:bodyPr>
          <a:lstStyle/>
          <a:p>
            <a:r>
              <a:rPr lang="uk-UA" sz="2000" dirty="0" smtClean="0"/>
              <a:t>ДНК подвоюється у процесі реплікації : два ланцюжки розділяються, і потім кожна комплементарна послідовність ДНК відтворює для себе пару за допомогою ферменту ДНК-полімераза. Цей фермент будує полінуклеотидний ланцюжок, знаходячи правильний нуклеотид через комплементарне спаровування основ і приєднуючи його до зростаючого ланцюжка.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954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22361" y="0"/>
            <a:ext cx="1801811" cy="749300"/>
          </a:xfrm>
        </p:spPr>
        <p:txBody>
          <a:bodyPr/>
          <a:lstStyle/>
          <a:p>
            <a:pPr algn="ctr"/>
            <a:r>
              <a:rPr lang="uk-UA" dirty="0" smtClean="0"/>
              <a:t>КІНЕЦЬ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24" y="1422400"/>
            <a:ext cx="8911687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64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</TotalTime>
  <Words>304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ДНК</vt:lpstr>
      <vt:lpstr>ДНК</vt:lpstr>
      <vt:lpstr>Презентация PowerPoint</vt:lpstr>
      <vt:lpstr>СТРУКТУРА</vt:lpstr>
      <vt:lpstr>Біологічна роль ДНК </vt:lpstr>
      <vt:lpstr>Транскрипція і трансляція </vt:lpstr>
      <vt:lpstr>Реплікація </vt:lpstr>
      <vt:lpstr>КІНЕЦЬ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Мутациї</dc:title>
  <dc:creator>Igor Mayer</dc:creator>
  <cp:lastModifiedBy>Igor Mayer</cp:lastModifiedBy>
  <cp:revision>12</cp:revision>
  <dcterms:created xsi:type="dcterms:W3CDTF">2013-10-17T18:29:49Z</dcterms:created>
  <dcterms:modified xsi:type="dcterms:W3CDTF">2013-10-17T20:25:21Z</dcterms:modified>
</cp:coreProperties>
</file>