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6" autoAdjust="0"/>
    <p:restoredTop sz="94660"/>
  </p:normalViewPr>
  <p:slideViewPr>
    <p:cSldViewPr>
      <p:cViewPr varScale="1">
        <p:scale>
          <a:sx n="73" d="100"/>
          <a:sy n="73" d="100"/>
        </p:scale>
        <p:origin x="-12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D2ABE-6AF5-4623-8AF6-39644BB6D3F1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6841-4BA5-4841-961F-8FCB58F98F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968931">
            <a:off x="-454065" y="793764"/>
            <a:ext cx="8805117" cy="2643174"/>
          </a:xfrm>
        </p:spPr>
        <p:txBody>
          <a:bodyPr vert="horz" anchor="t" anchorCtr="1">
            <a:normAutofit/>
          </a:bodyPr>
          <a:lstStyle/>
          <a:p>
            <a:r>
              <a:rPr lang="uk-UA" sz="8000" spc="-150" dirty="0" smtClean="0">
                <a:ln cap="flat" cmpd="thickThin">
                  <a:noFill/>
                  <a:prstDash val="solid"/>
                  <a:beve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ГАМЕТОГЕНЕЗ</a:t>
            </a:r>
            <a:endParaRPr lang="ru-RU" sz="8000" spc="-150" dirty="0">
              <a:ln cap="flat" cmpd="thickThin">
                <a:noFill/>
                <a:prstDash val="solid"/>
                <a:bevel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2096" y="4786322"/>
            <a:ext cx="3771904" cy="185738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ідготувала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: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учениця 7А класу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НВК </a:t>
            </a: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“Гімназія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№ 14”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м.Луцьк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Горковчук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Анна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Перевірила:</a:t>
            </a:r>
            <a:b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Василюк</a:t>
            </a:r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Діана Петрівна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Nikolas\Desktop\гаметогенез\chrom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00216"/>
            <a:ext cx="4357718" cy="48577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різні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варіації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будові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особливостях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життєвого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циклу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залежності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виду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статевого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розмноження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для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вони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застосовуються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організмами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ізогамія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обох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однакові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розмірами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обидві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рухливі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анізогамія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неоднакові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розмірами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але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обидві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теж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рухливі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;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оогамія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остаточне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розділення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гамет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статтю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організму-продуцента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жіноча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гамета (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яйцеклітина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значно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перевищує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чоловічу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розмірами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нерухлива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чоловіча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сперматозоїд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- мала,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рухлива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формуються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шляхом гаметогенезу (овогенезу та сперматогенезу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Контрольні запитання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 це таке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“гаметогенез”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Скільки фаз має гаметогенез?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Назвати фази гаметогенезу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 це таке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“гамета”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Яка будова в гамети?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Які функції гамети?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Які особливості будови гамет?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Скільки варіацій будови можуть мати гамети?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 це таке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“ізогамія”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і яке відношення це має до гамет?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Що це таке </a:t>
            </a:r>
            <a:r>
              <a:rPr lang="uk-UA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“оогамія”</a:t>
            </a:r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</a:p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Яким способом формуються гамети?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Зміст: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Поняття </a:t>
            </a:r>
            <a:r>
              <a:rPr lang="uk-UA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“гаматогенез”</a:t>
            </a:r>
            <a:endParaRPr lang="uk-UA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Фази </a:t>
            </a:r>
            <a:r>
              <a:rPr lang="uk-UA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гаматогенезу</a:t>
            </a:r>
            <a:endParaRPr lang="uk-UA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Що це таке </a:t>
            </a:r>
            <a:r>
              <a:rPr lang="uk-UA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“гамета”</a:t>
            </a:r>
            <a:endParaRPr lang="uk-UA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Будова і функції гамети</a:t>
            </a:r>
          </a:p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Контрольні запитання</a:t>
            </a:r>
          </a:p>
          <a:p>
            <a:endParaRPr lang="uk-UA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Гаметогенез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статевих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— гамет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</a:p>
          <a:p>
            <a:endParaRPr lang="ru-RU" dirty="0" smtClean="0"/>
          </a:p>
          <a:p>
            <a:pPr>
              <a:buNone/>
            </a:pPr>
            <a:endParaRPr lang="uk-UA" dirty="0" smtClean="0"/>
          </a:p>
        </p:txBody>
      </p:sp>
      <p:pic>
        <p:nvPicPr>
          <p:cNvPr id="2051" name="Picture 3" descr="C:\Users\Nikolas\Desktop\гаметогенез\0017-017-Tipy-ga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215206" cy="44291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 гаметогенезу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i="1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Гаметогенез</a:t>
            </a:r>
            <a:r>
              <a:rPr lang="ru-RU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підрозділяється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 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сперматогенез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(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сперматозоїдів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самців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оогенез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(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яйцеклітини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). По тому,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ДНК,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процеси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практично не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відрізняються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: одна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вихідна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диплоидная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чотири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гаплоїдні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Однак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по тому,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цитоплазмою,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процеси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кардинально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різняться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554" name="Picture 2" descr="C:\Users\Nikolas\Desktop\гаметогенез\0017-017-Gametogen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5900750" cy="614364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яйцеклітині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накопичуються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поживні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необхідні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подальшому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зародка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тому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яйцеклітина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велика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коли вона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ділиться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мета 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зберегти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поживні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речовини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майбутнього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зародка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тому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цитоплазми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несиметрично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Для того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щоб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зберегти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запаси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цитоплазми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цьому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позбавитися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непотрібного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генетичного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матеріалу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цитоплазми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відокремлюються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полярні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містять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мало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цитоплазми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але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дозволяють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поділити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хромосомний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набір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Полярні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відокремлюються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першому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другому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поділі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мейозу (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детальніше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про те,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полярними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тільцями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рослин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- 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Макіївці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ystology.ru/img/B10457p51-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781" y="438150"/>
            <a:ext cx="6934200" cy="589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34050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Початкова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якої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наслідку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утворюється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зріла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яйцеклітина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називається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ооцитом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першого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порядку.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поділу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утворюється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ооцит другого порядку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перше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полярне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тільце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Потім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друге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розподіл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мейозу,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результаті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утворюється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гаплоїдний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оотід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друге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полярне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тільце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Перше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полярне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тільце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теж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встигає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поділитися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таким чином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всього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виходить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три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гаплоїдних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полярних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тільця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оотіде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відбуваються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деякі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процеси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дозрівання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перетворюється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яйцеклітину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Вона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містить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майже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всю цитоплазму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вихідного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ооцита,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але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гаплоїдний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набір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хромосом.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хромосоми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пройшли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рекомбінацію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тобто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початково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містять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одну хромосому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одну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тата, то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зрілої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яйцеклітини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кожній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хромосомі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чергуються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шматки,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отримані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одного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другого батька.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 сперматогенезе цитоплазма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вихідного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сперматоціта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першого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порядку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ділиться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(перший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розподіл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мейозу)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порівну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даючи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сперматоціти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другого порядку. Друге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розподіл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мейозу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призводить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гаплоїдних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сперматоцітов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другого порядку.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Потім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відбувається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дозрівання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без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поділу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велика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цитоплазми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відкидається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виходять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сперматозоїди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містять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гаплоїдний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набір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хромосом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дуже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мало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цитоплазми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Гамета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Гамета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спеціалізована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статева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клітина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гаплоїдний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(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половинний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порівняно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соматичними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нестатевими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вегетативними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клітинами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набір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хромосом та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слугує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засобом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статевого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розмноження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При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злитті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іншою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гаметою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під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час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запліднення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(при 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копуляції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формує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зиготу,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є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базою </a:t>
            </a:r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нового </a:t>
            </a:r>
            <a:r>
              <a:rPr lang="ru-RU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організму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;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відновлюється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диплоїдність</a:t>
            </a:r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організму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згадай</a:t>
            </a:r>
            <a:r>
              <a:rPr lang="ru-RU" dirty="0"/>
              <a:t> про </a:t>
            </a:r>
            <a:r>
              <a:rPr lang="ru-RU" dirty="0" err="1"/>
              <a:t>ночі,теплі</a:t>
            </a:r>
            <a:r>
              <a:rPr lang="ru-RU" dirty="0"/>
              <a:t> </a:t>
            </a:r>
            <a:r>
              <a:rPr lang="ru-RU" dirty="0" err="1"/>
              <a:t>ночі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зорі</a:t>
            </a:r>
            <a:r>
              <a:rPr lang="ru-RU" dirty="0"/>
              <a:t> </a:t>
            </a:r>
            <a:r>
              <a:rPr lang="ru-RU" dirty="0" err="1"/>
              <a:t>вдалині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про</a:t>
            </a:r>
            <a:r>
              <a:rPr lang="ru-RU" dirty="0"/>
              <a:t> </a:t>
            </a:r>
          </a:p>
        </p:txBody>
      </p:sp>
      <p:pic>
        <p:nvPicPr>
          <p:cNvPr id="19457" name="Picture 1" descr="C:\Users\Nikolas\Desktop\гаметогенез\100402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594" y="2500306"/>
            <a:ext cx="3250406" cy="2786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281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ГАМЕТОГЕНЕЗ</vt:lpstr>
      <vt:lpstr>Зміст:</vt:lpstr>
      <vt:lpstr>Слайд 3</vt:lpstr>
      <vt:lpstr>Фази гаметогенезу</vt:lpstr>
      <vt:lpstr>Слайд 5</vt:lpstr>
      <vt:lpstr>Слайд 6</vt:lpstr>
      <vt:lpstr>Слайд 7</vt:lpstr>
      <vt:lpstr>Слайд 8</vt:lpstr>
      <vt:lpstr>Гамета</vt:lpstr>
      <vt:lpstr>Слайд 10</vt:lpstr>
      <vt:lpstr>Контрольні запитання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Гаметогенез</dc:title>
  <dc:creator>Nikolas</dc:creator>
  <cp:lastModifiedBy>Nikolas</cp:lastModifiedBy>
  <cp:revision>13</cp:revision>
  <dcterms:created xsi:type="dcterms:W3CDTF">2013-09-10T17:49:46Z</dcterms:created>
  <dcterms:modified xsi:type="dcterms:W3CDTF">2013-09-10T19:59:46Z</dcterms:modified>
</cp:coreProperties>
</file>