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09EF15D-A87C-4184-B457-A8F5A64AA1A1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4EB1E03-C58B-47A2-A204-845B74DC2A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F15D-A87C-4184-B457-A8F5A64AA1A1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B1E03-C58B-47A2-A204-845B74DC2A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F15D-A87C-4184-B457-A8F5A64AA1A1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B1E03-C58B-47A2-A204-845B74DC2A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F15D-A87C-4184-B457-A8F5A64AA1A1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B1E03-C58B-47A2-A204-845B74DC2A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F15D-A87C-4184-B457-A8F5A64AA1A1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B1E03-C58B-47A2-A204-845B74DC2A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F15D-A87C-4184-B457-A8F5A64AA1A1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B1E03-C58B-47A2-A204-845B74DC2A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09EF15D-A87C-4184-B457-A8F5A64AA1A1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4EB1E03-C58B-47A2-A204-845B74DC2A9C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09EF15D-A87C-4184-B457-A8F5A64AA1A1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4EB1E03-C58B-47A2-A204-845B74DC2A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F15D-A87C-4184-B457-A8F5A64AA1A1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B1E03-C58B-47A2-A204-845B74DC2A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F15D-A87C-4184-B457-A8F5A64AA1A1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B1E03-C58B-47A2-A204-845B74DC2A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F15D-A87C-4184-B457-A8F5A64AA1A1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B1E03-C58B-47A2-A204-845B74DC2A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09EF15D-A87C-4184-B457-A8F5A64AA1A1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4EB1E03-C58B-47A2-A204-845B74DC2A9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Цікаве про ДНК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Виконала учениця 10-А класу</a:t>
            </a:r>
          </a:p>
          <a:p>
            <a:r>
              <a:rPr lang="uk-UA" dirty="0" smtClean="0"/>
              <a:t>Шкляр </a:t>
            </a:r>
            <a:r>
              <a:rPr lang="uk-UA" dirty="0" smtClean="0"/>
              <a:t>М</a:t>
            </a:r>
            <a:r>
              <a:rPr lang="uk-UA" dirty="0" smtClean="0"/>
              <a:t>аргарита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Що таке ДНК?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49424"/>
            <a:ext cx="5186370" cy="432511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u="sng" dirty="0" err="1" smtClean="0"/>
              <a:t>Дезоксирибонуклеїнова</a:t>
            </a:r>
            <a:r>
              <a:rPr lang="ru-RU" u="sng" dirty="0" smtClean="0"/>
              <a:t> кислота (ДНК) </a:t>
            </a:r>
            <a:r>
              <a:rPr lang="ru-RU" dirty="0" smtClean="0"/>
              <a:t>— один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двох</a:t>
            </a:r>
            <a:r>
              <a:rPr lang="ru-RU" dirty="0" smtClean="0"/>
              <a:t> </a:t>
            </a:r>
            <a:r>
              <a:rPr lang="ru-RU" dirty="0" err="1" smtClean="0"/>
              <a:t>типів</a:t>
            </a:r>
            <a:r>
              <a:rPr lang="ru-RU" dirty="0" smtClean="0"/>
              <a:t> </a:t>
            </a:r>
            <a:r>
              <a:rPr lang="ru-RU" dirty="0" err="1" smtClean="0"/>
              <a:t>природних</a:t>
            </a:r>
            <a:r>
              <a:rPr lang="ru-RU" dirty="0" smtClean="0"/>
              <a:t> </a:t>
            </a:r>
            <a:r>
              <a:rPr lang="ru-RU" dirty="0" err="1" smtClean="0"/>
              <a:t>нуклеїнових</a:t>
            </a:r>
            <a:r>
              <a:rPr lang="ru-RU" dirty="0" smtClean="0"/>
              <a:t> кислот,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забезпечує</a:t>
            </a:r>
            <a:r>
              <a:rPr lang="ru-RU" dirty="0" smtClean="0"/>
              <a:t> </a:t>
            </a:r>
            <a:r>
              <a:rPr lang="ru-RU" dirty="0" err="1" smtClean="0"/>
              <a:t>зберігання</a:t>
            </a:r>
            <a:r>
              <a:rPr lang="ru-RU" dirty="0" smtClean="0"/>
              <a:t>, передачу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покоління</a:t>
            </a:r>
            <a:r>
              <a:rPr lang="ru-RU" dirty="0" smtClean="0"/>
              <a:t> в </a:t>
            </a:r>
            <a:r>
              <a:rPr lang="ru-RU" dirty="0" err="1" smtClean="0"/>
              <a:t>покоління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реалізацію</a:t>
            </a:r>
            <a:r>
              <a:rPr lang="ru-RU" dirty="0" smtClean="0"/>
              <a:t> </a:t>
            </a:r>
            <a:r>
              <a:rPr lang="ru-RU" dirty="0" err="1" smtClean="0"/>
              <a:t>генетичної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функціонування</a:t>
            </a:r>
            <a:r>
              <a:rPr lang="ru-RU" dirty="0" smtClean="0"/>
              <a:t> </a:t>
            </a:r>
            <a:r>
              <a:rPr lang="ru-RU" dirty="0" err="1" smtClean="0"/>
              <a:t>живих</a:t>
            </a:r>
            <a:r>
              <a:rPr lang="ru-RU" dirty="0" smtClean="0"/>
              <a:t> </a:t>
            </a:r>
            <a:r>
              <a:rPr lang="ru-RU" dirty="0" err="1" smtClean="0"/>
              <a:t>організмів</a:t>
            </a:r>
            <a:r>
              <a:rPr lang="ru-RU" dirty="0" smtClean="0"/>
              <a:t>. </a:t>
            </a:r>
            <a:r>
              <a:rPr lang="ru-RU" dirty="0" err="1" smtClean="0"/>
              <a:t>Основна</a:t>
            </a:r>
            <a:r>
              <a:rPr lang="ru-RU" dirty="0" smtClean="0"/>
              <a:t> роль ДНК в </a:t>
            </a:r>
            <a:r>
              <a:rPr lang="ru-RU" dirty="0" err="1" smtClean="0"/>
              <a:t>клітинах</a:t>
            </a:r>
            <a:r>
              <a:rPr lang="ru-RU" dirty="0" smtClean="0"/>
              <a:t> — </a:t>
            </a:r>
            <a:r>
              <a:rPr lang="ru-RU" dirty="0" err="1" smtClean="0"/>
              <a:t>довготривале</a:t>
            </a:r>
            <a:r>
              <a:rPr lang="ru-RU" dirty="0" smtClean="0"/>
              <a:t> </a:t>
            </a:r>
            <a:r>
              <a:rPr lang="ru-RU" dirty="0" err="1" smtClean="0"/>
              <a:t>зберігання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 про структуру РНК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білків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1026" name="Picture 2" descr="C:\Users\Slava\Desktop\DNA_orbit_animated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1500174"/>
            <a:ext cx="2762250" cy="4543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День ДНК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49424"/>
            <a:ext cx="4257676" cy="4325112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smtClean="0"/>
              <a:t>День ДНК — </a:t>
            </a:r>
            <a:r>
              <a:rPr lang="ru-RU" dirty="0" err="1" smtClean="0"/>
              <a:t>пам'ятний</a:t>
            </a:r>
            <a:r>
              <a:rPr lang="ru-RU" dirty="0" smtClean="0"/>
              <a:t> день,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відзначається</a:t>
            </a:r>
            <a:r>
              <a:rPr lang="ru-RU" dirty="0" smtClean="0"/>
              <a:t> 25 </a:t>
            </a:r>
            <a:r>
              <a:rPr lang="ru-RU" dirty="0" err="1" smtClean="0"/>
              <a:t>квітня</a:t>
            </a:r>
            <a:r>
              <a:rPr lang="ru-RU" dirty="0" smtClean="0"/>
              <a:t> в </a:t>
            </a:r>
            <a:r>
              <a:rPr lang="ru-RU" dirty="0" err="1" smtClean="0"/>
              <a:t>деяких</a:t>
            </a:r>
            <a:r>
              <a:rPr lang="ru-RU" dirty="0" smtClean="0"/>
              <a:t> </a:t>
            </a:r>
            <a:r>
              <a:rPr lang="ru-RU" dirty="0" err="1" smtClean="0"/>
              <a:t>країнах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, </a:t>
            </a:r>
            <a:r>
              <a:rPr lang="ru-RU" dirty="0" err="1" smtClean="0"/>
              <a:t>організаціях</a:t>
            </a:r>
            <a:r>
              <a:rPr lang="ru-RU" dirty="0" smtClean="0"/>
              <a:t>, </a:t>
            </a:r>
            <a:r>
              <a:rPr lang="ru-RU" dirty="0" err="1" smtClean="0"/>
              <a:t>пов'язаних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біологічними</a:t>
            </a:r>
            <a:r>
              <a:rPr lang="ru-RU" dirty="0" smtClean="0"/>
              <a:t> </a:t>
            </a:r>
            <a:r>
              <a:rPr lang="ru-RU" dirty="0" err="1" smtClean="0"/>
              <a:t>дослідженнями</a:t>
            </a:r>
            <a:r>
              <a:rPr lang="ru-RU" dirty="0" smtClean="0"/>
              <a:t>, та в </a:t>
            </a:r>
            <a:r>
              <a:rPr lang="ru-RU" dirty="0" err="1" smtClean="0"/>
              <a:t>мережі</a:t>
            </a:r>
            <a:r>
              <a:rPr lang="ru-RU" dirty="0" smtClean="0"/>
              <a:t> </a:t>
            </a:r>
            <a:r>
              <a:rPr lang="ru-RU" dirty="0" err="1" smtClean="0"/>
              <a:t>Інтернет</a:t>
            </a:r>
            <a:r>
              <a:rPr lang="ru-RU" dirty="0" smtClean="0"/>
              <a:t>. Ним </a:t>
            </a:r>
            <a:r>
              <a:rPr lang="ru-RU" dirty="0" err="1" smtClean="0"/>
              <a:t>відмічається</a:t>
            </a:r>
            <a:r>
              <a:rPr lang="ru-RU" dirty="0" smtClean="0"/>
              <a:t> день у 1953, коли Джеймс </a:t>
            </a:r>
            <a:r>
              <a:rPr lang="ru-RU" dirty="0" err="1" smtClean="0"/>
              <a:t>Вотсон</a:t>
            </a:r>
            <a:r>
              <a:rPr lang="ru-RU" dirty="0" smtClean="0"/>
              <a:t>, </a:t>
            </a:r>
            <a:r>
              <a:rPr lang="ru-RU" dirty="0" err="1" smtClean="0"/>
              <a:t>Френсіс</a:t>
            </a:r>
            <a:r>
              <a:rPr lang="ru-RU" dirty="0" smtClean="0"/>
              <a:t> </a:t>
            </a:r>
            <a:r>
              <a:rPr lang="ru-RU" dirty="0" err="1" smtClean="0"/>
              <a:t>Крік</a:t>
            </a:r>
            <a:r>
              <a:rPr lang="ru-RU" dirty="0" smtClean="0"/>
              <a:t>, </a:t>
            </a:r>
            <a:r>
              <a:rPr lang="ru-RU" dirty="0" err="1" smtClean="0"/>
              <a:t>Моріс</a:t>
            </a:r>
            <a:r>
              <a:rPr lang="ru-RU" dirty="0" smtClean="0"/>
              <a:t> </a:t>
            </a:r>
            <a:r>
              <a:rPr lang="ru-RU" dirty="0" err="1" smtClean="0"/>
              <a:t>Вілкінс</a:t>
            </a:r>
            <a:r>
              <a:rPr lang="ru-RU" dirty="0" smtClean="0"/>
              <a:t>, </a:t>
            </a:r>
            <a:r>
              <a:rPr lang="ru-RU" dirty="0" err="1" smtClean="0"/>
              <a:t>Розалінд</a:t>
            </a:r>
            <a:r>
              <a:rPr lang="ru-RU" dirty="0" smtClean="0"/>
              <a:t> </a:t>
            </a:r>
            <a:r>
              <a:rPr lang="ru-RU" dirty="0" err="1" smtClean="0"/>
              <a:t>Франклін</a:t>
            </a:r>
            <a:r>
              <a:rPr lang="ru-RU" dirty="0" smtClean="0"/>
              <a:t> та </a:t>
            </a:r>
            <a:r>
              <a:rPr lang="ru-RU" dirty="0" err="1" smtClean="0"/>
              <a:t>колеги</a:t>
            </a:r>
            <a:r>
              <a:rPr lang="ru-RU" dirty="0" smtClean="0"/>
              <a:t> </a:t>
            </a:r>
            <a:r>
              <a:rPr lang="ru-RU" dirty="0" err="1" smtClean="0"/>
              <a:t>опублікували</a:t>
            </a:r>
            <a:r>
              <a:rPr lang="ru-RU" dirty="0" smtClean="0"/>
              <a:t> </a:t>
            </a:r>
            <a:r>
              <a:rPr lang="ru-RU" dirty="0" err="1" smtClean="0"/>
              <a:t>статті</a:t>
            </a:r>
            <a:r>
              <a:rPr lang="ru-RU" dirty="0" smtClean="0"/>
              <a:t> в </a:t>
            </a:r>
            <a:r>
              <a:rPr lang="ru-RU" dirty="0" err="1" smtClean="0"/>
              <a:t>науковому</a:t>
            </a:r>
            <a:r>
              <a:rPr lang="ru-RU" dirty="0" smtClean="0"/>
              <a:t> </a:t>
            </a:r>
            <a:r>
              <a:rPr lang="ru-RU" dirty="0" err="1" smtClean="0"/>
              <a:t>журналі</a:t>
            </a:r>
            <a:r>
              <a:rPr lang="ru-RU" dirty="0" smtClean="0"/>
              <a:t> «</a:t>
            </a:r>
            <a:r>
              <a:rPr lang="en-US" dirty="0" smtClean="0"/>
              <a:t>Nature», </a:t>
            </a:r>
            <a:r>
              <a:rPr lang="ru-RU" dirty="0" smtClean="0"/>
              <a:t>в </a:t>
            </a:r>
            <a:r>
              <a:rPr lang="ru-RU" dirty="0" err="1" smtClean="0"/>
              <a:t>яких</a:t>
            </a:r>
            <a:r>
              <a:rPr lang="ru-RU" dirty="0" smtClean="0"/>
              <a:t> описали структуру ДНК. </a:t>
            </a:r>
            <a:r>
              <a:rPr lang="ru-RU" dirty="0" err="1" smtClean="0"/>
              <a:t>Далі</a:t>
            </a:r>
            <a:r>
              <a:rPr lang="ru-RU" dirty="0" smtClean="0"/>
              <a:t> у </a:t>
            </a:r>
            <a:r>
              <a:rPr lang="ru-RU" dirty="0" err="1" smtClean="0"/>
              <a:t>цей</a:t>
            </a:r>
            <a:r>
              <a:rPr lang="ru-RU" dirty="0" smtClean="0"/>
              <a:t> же день у 2003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проголошено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Проект геному </a:t>
            </a:r>
            <a:r>
              <a:rPr lang="ru-RU" dirty="0" err="1" smtClean="0"/>
              <a:t>людини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близький</a:t>
            </a:r>
            <a:r>
              <a:rPr lang="ru-RU" dirty="0" smtClean="0"/>
              <a:t> до </a:t>
            </a:r>
            <a:r>
              <a:rPr lang="ru-RU" dirty="0" err="1" smtClean="0"/>
              <a:t>завершення</a:t>
            </a:r>
            <a:r>
              <a:rPr lang="ru-RU" dirty="0" smtClean="0"/>
              <a:t>.</a:t>
            </a:r>
            <a:endParaRPr lang="ru-RU" dirty="0" smtClean="0"/>
          </a:p>
        </p:txBody>
      </p:sp>
      <p:pic>
        <p:nvPicPr>
          <p:cNvPr id="8194" name="Picture 2" descr="http://4.bp.blogspot.com/-vky4jJdPomE/U2-RwuC7n5I/AAAAAAAAAfQ/y4xVeQbeOus/s1600/d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4183999" y="2173929"/>
            <a:ext cx="5687478" cy="31969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4329114" cy="5645866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smtClean="0"/>
              <a:t>В США День ДНК </a:t>
            </a:r>
            <a:r>
              <a:rPr lang="ru-RU" dirty="0" err="1" smtClean="0"/>
              <a:t>вперше</a:t>
            </a:r>
            <a:r>
              <a:rPr lang="ru-RU" dirty="0" smtClean="0"/>
              <a:t> </a:t>
            </a:r>
            <a:r>
              <a:rPr lang="ru-RU" dirty="0" err="1" smtClean="0"/>
              <a:t>відсвятковано</a:t>
            </a:r>
            <a:r>
              <a:rPr lang="ru-RU" dirty="0" smtClean="0"/>
              <a:t> 25 </a:t>
            </a:r>
            <a:r>
              <a:rPr lang="ru-RU" dirty="0" err="1" smtClean="0"/>
              <a:t>квітня</a:t>
            </a:r>
            <a:r>
              <a:rPr lang="ru-RU" dirty="0" smtClean="0"/>
              <a:t> 2003 за </a:t>
            </a:r>
            <a:r>
              <a:rPr lang="ru-RU" dirty="0" err="1" smtClean="0"/>
              <a:t>проголошенням</a:t>
            </a:r>
            <a:r>
              <a:rPr lang="ru-RU" dirty="0" smtClean="0"/>
              <a:t> Сенату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Палати</a:t>
            </a:r>
            <a:r>
              <a:rPr lang="ru-RU" dirty="0" smtClean="0"/>
              <a:t> </a:t>
            </a:r>
            <a:r>
              <a:rPr lang="ru-RU" dirty="0" err="1" smtClean="0"/>
              <a:t>представників</a:t>
            </a:r>
            <a:r>
              <a:rPr lang="ru-RU" dirty="0" smtClean="0"/>
              <a:t>. </a:t>
            </a:r>
            <a:r>
              <a:rPr lang="ru-RU" dirty="0" err="1" smtClean="0"/>
              <a:t>Однак</a:t>
            </a:r>
            <a:r>
              <a:rPr lang="ru-RU" dirty="0" smtClean="0"/>
              <a:t>,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одноразове</a:t>
            </a:r>
            <a:r>
              <a:rPr lang="ru-RU" dirty="0" smtClean="0"/>
              <a:t> </a:t>
            </a:r>
            <a:r>
              <a:rPr lang="ru-RU" dirty="0" err="1" smtClean="0"/>
              <a:t>відзначення</a:t>
            </a:r>
            <a:r>
              <a:rPr lang="ru-RU" dirty="0" smtClean="0"/>
              <a:t>. </a:t>
            </a:r>
            <a:r>
              <a:rPr lang="ru-RU" dirty="0" err="1" smtClean="0"/>
              <a:t>Проте</a:t>
            </a:r>
            <a:r>
              <a:rPr lang="ru-RU" dirty="0" smtClean="0"/>
              <a:t>, </a:t>
            </a:r>
            <a:r>
              <a:rPr lang="ru-RU" dirty="0" err="1" smtClean="0"/>
              <a:t>щорічне</a:t>
            </a:r>
            <a:r>
              <a:rPr lang="ru-RU" dirty="0" smtClean="0"/>
              <a:t> </a:t>
            </a:r>
            <a:r>
              <a:rPr lang="ru-RU" dirty="0" err="1" smtClean="0"/>
              <a:t>святкування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організоване</a:t>
            </a:r>
            <a:r>
              <a:rPr lang="ru-RU" dirty="0" smtClean="0"/>
              <a:t> </a:t>
            </a:r>
            <a:r>
              <a:rPr lang="ru-RU" dirty="0" err="1" smtClean="0"/>
              <a:t>Національним</a:t>
            </a:r>
            <a:r>
              <a:rPr lang="ru-RU" dirty="0" smtClean="0"/>
              <a:t> </a:t>
            </a:r>
            <a:r>
              <a:rPr lang="ru-RU" dirty="0" err="1" smtClean="0"/>
              <a:t>інститутом</a:t>
            </a:r>
            <a:r>
              <a:rPr lang="ru-RU" dirty="0" smtClean="0"/>
              <a:t> </a:t>
            </a:r>
            <a:r>
              <a:rPr lang="ru-RU" dirty="0" err="1" smtClean="0"/>
              <a:t>дослідження</a:t>
            </a:r>
            <a:r>
              <a:rPr lang="ru-RU" dirty="0" smtClean="0"/>
              <a:t> геному </a:t>
            </a:r>
            <a:r>
              <a:rPr lang="ru-RU" dirty="0" err="1" smtClean="0"/>
              <a:t>людини</a:t>
            </a:r>
            <a:r>
              <a:rPr lang="ru-RU" dirty="0" smtClean="0"/>
              <a:t> (</a:t>
            </a:r>
            <a:r>
              <a:rPr lang="en-US" dirty="0" smtClean="0"/>
              <a:t>National Human Genome Research Institute, NHGRI) </a:t>
            </a:r>
            <a:r>
              <a:rPr lang="ru-RU" dirty="0" err="1" smtClean="0"/>
              <a:t>з</a:t>
            </a:r>
            <a:r>
              <a:rPr lang="ru-RU" dirty="0" smtClean="0"/>
              <a:t> 23 </a:t>
            </a:r>
            <a:r>
              <a:rPr lang="ru-RU" dirty="0" err="1" smtClean="0"/>
              <a:t>квітня</a:t>
            </a:r>
            <a:r>
              <a:rPr lang="ru-RU" dirty="0" smtClean="0"/>
              <a:t> 2010. </a:t>
            </a:r>
            <a:r>
              <a:rPr lang="ru-RU" dirty="0" err="1" smtClean="0"/>
              <a:t>Тоді</a:t>
            </a:r>
            <a:r>
              <a:rPr lang="ru-RU" dirty="0" smtClean="0"/>
              <a:t> ж </a:t>
            </a:r>
            <a:r>
              <a:rPr lang="ru-RU" dirty="0" err="1" smtClean="0"/>
              <a:t>декілька</a:t>
            </a:r>
            <a:r>
              <a:rPr lang="ru-RU" dirty="0" smtClean="0"/>
              <a:t> </a:t>
            </a:r>
            <a:r>
              <a:rPr lang="ru-RU" dirty="0" err="1" smtClean="0"/>
              <a:t>організацій</a:t>
            </a:r>
            <a:r>
              <a:rPr lang="ru-RU" dirty="0" smtClean="0"/>
              <a:t> проголосили 25 </a:t>
            </a:r>
            <a:r>
              <a:rPr lang="ru-RU" dirty="0" err="1" smtClean="0"/>
              <a:t>квітня</a:t>
            </a:r>
            <a:r>
              <a:rPr lang="ru-RU" dirty="0" smtClean="0"/>
              <a:t> «</a:t>
            </a:r>
            <a:r>
              <a:rPr lang="ru-RU" dirty="0" err="1" smtClean="0"/>
              <a:t>Міжнародним</a:t>
            </a:r>
            <a:r>
              <a:rPr lang="ru-RU" dirty="0" smtClean="0"/>
              <a:t> днем ДНК». У 2013 </a:t>
            </a:r>
            <a:r>
              <a:rPr lang="ru-RU" dirty="0" err="1" smtClean="0"/>
              <a:t>виповнилося</a:t>
            </a:r>
            <a:r>
              <a:rPr lang="ru-RU" dirty="0" smtClean="0"/>
              <a:t> 60 </a:t>
            </a:r>
            <a:r>
              <a:rPr lang="ru-RU" dirty="0" err="1" smtClean="0"/>
              <a:t>років</a:t>
            </a:r>
            <a:r>
              <a:rPr lang="ru-RU" dirty="0" smtClean="0"/>
              <a:t> першим </a:t>
            </a:r>
            <a:r>
              <a:rPr lang="ru-RU" dirty="0" err="1" smtClean="0"/>
              <a:t>публікаціям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структури</a:t>
            </a:r>
            <a:r>
              <a:rPr lang="ru-RU" dirty="0" smtClean="0"/>
              <a:t> ДНК, через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подія</a:t>
            </a:r>
            <a:r>
              <a:rPr lang="ru-RU" dirty="0" smtClean="0"/>
              <a:t> </a:t>
            </a:r>
            <a:r>
              <a:rPr lang="ru-RU" dirty="0" err="1" smtClean="0"/>
              <a:t>набула</a:t>
            </a:r>
            <a:r>
              <a:rPr lang="ru-RU" dirty="0" smtClean="0"/>
              <a:t> </a:t>
            </a:r>
            <a:r>
              <a:rPr lang="ru-RU" dirty="0" err="1" smtClean="0"/>
              <a:t>значного</a:t>
            </a:r>
            <a:r>
              <a:rPr lang="ru-RU" dirty="0" smtClean="0"/>
              <a:t> </a:t>
            </a:r>
            <a:r>
              <a:rPr lang="ru-RU" dirty="0" err="1" smtClean="0"/>
              <a:t>розголосу</a:t>
            </a:r>
            <a:r>
              <a:rPr lang="ru-RU" dirty="0" smtClean="0"/>
              <a:t> в </a:t>
            </a:r>
            <a:r>
              <a:rPr lang="ru-RU" dirty="0" err="1" smtClean="0"/>
              <a:t>соціальних</a:t>
            </a:r>
            <a:r>
              <a:rPr lang="ru-RU" dirty="0" smtClean="0"/>
              <a:t> мережах.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170" name="Picture 2" descr="https://freelance.ru/img/portfolio/pics/00/07/56/4808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4209348" y="2291454"/>
            <a:ext cx="5496420" cy="26279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55555 ДНК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49424"/>
            <a:ext cx="4257676" cy="4325112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/>
              <a:t>55555 ДНК (55555 DNA) — </a:t>
            </a:r>
            <a:r>
              <a:rPr lang="ru-RU" dirty="0" err="1" smtClean="0"/>
              <a:t>астероїд</a:t>
            </a:r>
            <a:r>
              <a:rPr lang="ru-RU" dirty="0" smtClean="0"/>
              <a:t> головного поясу, </a:t>
            </a:r>
            <a:r>
              <a:rPr lang="ru-RU" dirty="0" err="1" smtClean="0"/>
              <a:t>відкритий</a:t>
            </a:r>
            <a:r>
              <a:rPr lang="ru-RU" dirty="0" smtClean="0"/>
              <a:t> </a:t>
            </a:r>
            <a:r>
              <a:rPr lang="ru-RU" dirty="0" smtClean="0"/>
              <a:t>Чарльзом </a:t>
            </a:r>
            <a:r>
              <a:rPr lang="ru-RU" dirty="0" err="1" smtClean="0"/>
              <a:t>Джулзом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Пауло </a:t>
            </a:r>
            <a:r>
              <a:rPr lang="ru-RU" dirty="0" err="1" smtClean="0"/>
              <a:t>Ольворсем</a:t>
            </a:r>
            <a:r>
              <a:rPr lang="ru-RU" dirty="0" smtClean="0"/>
              <a:t> 19 </a:t>
            </a:r>
            <a:r>
              <a:rPr lang="ru-RU" dirty="0" err="1" smtClean="0"/>
              <a:t>грудня</a:t>
            </a:r>
            <a:r>
              <a:rPr lang="ru-RU" dirty="0" smtClean="0"/>
              <a:t> 2001 року.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err="1" smtClean="0"/>
              <a:t>Тіссеранів</a:t>
            </a:r>
            <a:r>
              <a:rPr lang="ru-RU" dirty="0" smtClean="0"/>
              <a:t> параметр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Юпітера</a:t>
            </a:r>
            <a:r>
              <a:rPr lang="ru-RU" dirty="0" smtClean="0"/>
              <a:t> — 3,376.</a:t>
            </a:r>
            <a:endParaRPr lang="ru-RU" dirty="0"/>
          </a:p>
        </p:txBody>
      </p:sp>
      <p:pic>
        <p:nvPicPr>
          <p:cNvPr id="6146" name="Picture 2" descr="http://g2.std3.ru/G/1/4C/E5/33860-4f43cc9d47fa1ef86abe6e9fc3b7142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000108"/>
            <a:ext cx="4000528" cy="18322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8" name="Picture 4" descr="http://cometasite.ru/wp-content/uploads/2011/09/itokaw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143248"/>
            <a:ext cx="4000528" cy="28803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Доброта </a:t>
            </a:r>
            <a:r>
              <a:rPr lang="uk-UA" dirty="0" smtClean="0"/>
              <a:t>людини закладена у ДНК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49424"/>
            <a:ext cx="4543428" cy="4325112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err="1" smtClean="0"/>
              <a:t>Деякі</a:t>
            </a:r>
            <a:r>
              <a:rPr lang="ru-RU" dirty="0" smtClean="0"/>
              <a:t> люди не в силах </a:t>
            </a:r>
            <a:r>
              <a:rPr lang="ru-RU" dirty="0" err="1" smtClean="0"/>
              <a:t>здійснювати</a:t>
            </a:r>
            <a:r>
              <a:rPr lang="ru-RU" dirty="0" smtClean="0"/>
              <a:t> </a:t>
            </a:r>
            <a:r>
              <a:rPr lang="ru-RU" dirty="0" err="1" smtClean="0"/>
              <a:t>погані</a:t>
            </a:r>
            <a:r>
              <a:rPr lang="ru-RU" dirty="0" smtClean="0"/>
              <a:t> </a:t>
            </a:r>
            <a:r>
              <a:rPr lang="ru-RU" dirty="0" err="1" smtClean="0"/>
              <a:t>вчинки</a:t>
            </a:r>
            <a:r>
              <a:rPr lang="ru-RU" dirty="0" smtClean="0"/>
              <a:t> - вони </a:t>
            </a:r>
            <a:r>
              <a:rPr lang="ru-RU" dirty="0" err="1" smtClean="0"/>
              <a:t>завжди</a:t>
            </a:r>
            <a:r>
              <a:rPr lang="ru-RU" dirty="0" smtClean="0"/>
              <a:t> </a:t>
            </a:r>
            <a:r>
              <a:rPr lang="ru-RU" dirty="0" err="1" smtClean="0"/>
              <a:t>намагаються</a:t>
            </a:r>
            <a:r>
              <a:rPr lang="ru-RU" dirty="0" smtClean="0"/>
              <a:t> </a:t>
            </a:r>
            <a:r>
              <a:rPr lang="ru-RU" dirty="0" err="1" smtClean="0"/>
              <a:t>залишатися</a:t>
            </a:r>
            <a:r>
              <a:rPr lang="ru-RU" dirty="0" smtClean="0"/>
              <a:t> на </a:t>
            </a:r>
            <a:r>
              <a:rPr lang="ru-RU" dirty="0" err="1" smtClean="0"/>
              <a:t>боці</a:t>
            </a:r>
            <a:r>
              <a:rPr lang="ru-RU" dirty="0" smtClean="0"/>
              <a:t> добра. Як </a:t>
            </a:r>
            <a:r>
              <a:rPr lang="ru-RU" dirty="0" err="1" smtClean="0"/>
              <a:t>вважають</a:t>
            </a:r>
            <a:r>
              <a:rPr lang="ru-RU" dirty="0" smtClean="0"/>
              <a:t> </a:t>
            </a:r>
            <a:r>
              <a:rPr lang="ru-RU" dirty="0" err="1" smtClean="0"/>
              <a:t>вчені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США, справа не </a:t>
            </a:r>
            <a:r>
              <a:rPr lang="ru-RU" dirty="0" err="1" smtClean="0"/>
              <a:t>скільки</a:t>
            </a:r>
            <a:r>
              <a:rPr lang="ru-RU" dirty="0" smtClean="0"/>
              <a:t> у </a:t>
            </a:r>
            <a:r>
              <a:rPr lang="ru-RU" dirty="0" err="1" smtClean="0"/>
              <a:t>вихованні</a:t>
            </a:r>
            <a:r>
              <a:rPr lang="ru-RU" dirty="0" smtClean="0"/>
              <a:t>, </a:t>
            </a:r>
            <a:r>
              <a:rPr lang="ru-RU" dirty="0" err="1" smtClean="0"/>
              <a:t>скільки</a:t>
            </a:r>
            <a:r>
              <a:rPr lang="ru-RU" dirty="0" smtClean="0"/>
              <a:t> в генах, </a:t>
            </a:r>
            <a:r>
              <a:rPr lang="ru-RU" dirty="0" err="1" smtClean="0"/>
              <a:t>повідопляють</a:t>
            </a:r>
            <a:r>
              <a:rPr lang="ru-RU" dirty="0" smtClean="0"/>
              <a:t> </a:t>
            </a:r>
            <a:r>
              <a:rPr lang="ru-RU" dirty="0" err="1" smtClean="0"/>
              <a:t>зарубіжні</a:t>
            </a:r>
            <a:r>
              <a:rPr lang="ru-RU" dirty="0" smtClean="0"/>
              <a:t> </a:t>
            </a:r>
            <a:r>
              <a:rPr lang="ru-RU" dirty="0" smtClean="0"/>
              <a:t>ЗМІ. Як </a:t>
            </a:r>
            <a:r>
              <a:rPr lang="ru-RU" dirty="0" smtClean="0"/>
              <a:t>показали </a:t>
            </a:r>
            <a:r>
              <a:rPr lang="ru-RU" dirty="0" err="1" smtClean="0"/>
              <a:t>спостереження</a:t>
            </a:r>
            <a:r>
              <a:rPr lang="ru-RU" dirty="0" smtClean="0"/>
              <a:t> за людьми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різними</a:t>
            </a:r>
            <a:r>
              <a:rPr lang="ru-RU" dirty="0" smtClean="0"/>
              <a:t> </a:t>
            </a:r>
            <a:r>
              <a:rPr lang="ru-RU" dirty="0" err="1" smtClean="0"/>
              <a:t>варіантами</a:t>
            </a:r>
            <a:r>
              <a:rPr lang="ru-RU" dirty="0" smtClean="0"/>
              <a:t> </a:t>
            </a:r>
            <a:r>
              <a:rPr lang="ru-RU" dirty="0" err="1" smtClean="0"/>
              <a:t>генів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відповідають</a:t>
            </a:r>
            <a:r>
              <a:rPr lang="ru-RU" dirty="0" smtClean="0"/>
              <a:t> за роботу </a:t>
            </a:r>
            <a:r>
              <a:rPr lang="ru-RU" dirty="0" err="1" smtClean="0"/>
              <a:t>гормонів</a:t>
            </a:r>
            <a:r>
              <a:rPr lang="ru-RU" dirty="0" smtClean="0"/>
              <a:t> окситоцину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вазопресину</a:t>
            </a:r>
            <a:r>
              <a:rPr lang="ru-RU" dirty="0" smtClean="0"/>
              <a:t>, </a:t>
            </a:r>
            <a:r>
              <a:rPr lang="ru-RU" dirty="0" err="1" smtClean="0"/>
              <a:t>схильність</a:t>
            </a:r>
            <a:r>
              <a:rPr lang="ru-RU" dirty="0" smtClean="0"/>
              <a:t> до </a:t>
            </a:r>
            <a:r>
              <a:rPr lang="ru-RU" dirty="0" err="1" smtClean="0"/>
              <a:t>доброти</a:t>
            </a:r>
            <a:r>
              <a:rPr lang="ru-RU" dirty="0" smtClean="0"/>
              <a:t> </a:t>
            </a:r>
            <a:r>
              <a:rPr lang="ru-RU" dirty="0" err="1" smtClean="0"/>
              <a:t>частково</a:t>
            </a:r>
            <a:r>
              <a:rPr lang="ru-RU" dirty="0" smtClean="0"/>
              <a:t> </a:t>
            </a:r>
            <a:r>
              <a:rPr lang="ru-RU" dirty="0" err="1" smtClean="0"/>
              <a:t>передається</a:t>
            </a:r>
            <a:r>
              <a:rPr lang="ru-RU" dirty="0" smtClean="0"/>
              <a:t> нам </a:t>
            </a:r>
            <a:r>
              <a:rPr lang="ru-RU" dirty="0" err="1" smtClean="0"/>
              <a:t>від</a:t>
            </a:r>
            <a:r>
              <a:rPr lang="ru-RU" dirty="0" smtClean="0"/>
              <a:t> наших </a:t>
            </a:r>
            <a:r>
              <a:rPr lang="ru-RU" dirty="0" err="1" smtClean="0"/>
              <a:t>батьків</a:t>
            </a:r>
            <a:r>
              <a:rPr lang="ru-RU" dirty="0" smtClean="0"/>
              <a:t>. </a:t>
            </a:r>
            <a:r>
              <a:rPr lang="ru-RU" dirty="0" err="1" smtClean="0"/>
              <a:t>Вважається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рівень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гормонів</a:t>
            </a:r>
            <a:r>
              <a:rPr lang="ru-RU" dirty="0" smtClean="0"/>
              <a:t> </a:t>
            </a:r>
            <a:r>
              <a:rPr lang="ru-RU" dirty="0" err="1" smtClean="0"/>
              <a:t>впливає</a:t>
            </a:r>
            <a:r>
              <a:rPr lang="ru-RU" dirty="0" smtClean="0"/>
              <a:t> на характер </a:t>
            </a:r>
            <a:r>
              <a:rPr lang="ru-RU" dirty="0" err="1" smtClean="0"/>
              <a:t>людини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130" name="Picture 10" descr="http://cs623326.vk.me/v623326631/61d7/abNTtBDeej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2714620"/>
            <a:ext cx="3857652" cy="25738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4471990" cy="557442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/>
              <a:t>"Ми </a:t>
            </a:r>
            <a:r>
              <a:rPr lang="ru-RU" dirty="0" err="1" smtClean="0"/>
              <a:t>виявили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комбінація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генів</a:t>
            </a:r>
            <a:r>
              <a:rPr lang="ru-RU" dirty="0" smtClean="0"/>
              <a:t>, разом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сприйняттям</a:t>
            </a:r>
            <a:r>
              <a:rPr lang="ru-RU" dirty="0" smtClean="0"/>
              <a:t> </a:t>
            </a:r>
            <a:r>
              <a:rPr lang="ru-RU" dirty="0" err="1" smtClean="0"/>
              <a:t>навколишнього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 як </a:t>
            </a:r>
            <a:r>
              <a:rPr lang="ru-RU" dirty="0" err="1" smtClean="0"/>
              <a:t>більш-менш</a:t>
            </a:r>
            <a:r>
              <a:rPr lang="ru-RU" dirty="0" smtClean="0"/>
              <a:t> </a:t>
            </a:r>
            <a:r>
              <a:rPr lang="ru-RU" dirty="0" err="1" smtClean="0"/>
              <a:t>небезпечного</a:t>
            </a:r>
            <a:r>
              <a:rPr lang="ru-RU" dirty="0" smtClean="0"/>
              <a:t> </a:t>
            </a:r>
            <a:r>
              <a:rPr lang="ru-RU" dirty="0" err="1" smtClean="0"/>
              <a:t>місця</a:t>
            </a:r>
            <a:r>
              <a:rPr lang="ru-RU" dirty="0" smtClean="0"/>
              <a:t> для </a:t>
            </a:r>
            <a:r>
              <a:rPr lang="ru-RU" dirty="0" err="1" smtClean="0"/>
              <a:t>життя</a:t>
            </a:r>
            <a:r>
              <a:rPr lang="ru-RU" dirty="0" smtClean="0"/>
              <a:t>, </a:t>
            </a:r>
            <a:r>
              <a:rPr lang="ru-RU" dirty="0" err="1" smtClean="0"/>
              <a:t>впливає</a:t>
            </a:r>
            <a:r>
              <a:rPr lang="ru-RU" dirty="0" smtClean="0"/>
              <a:t> на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якості</a:t>
            </a:r>
            <a:r>
              <a:rPr lang="ru-RU" dirty="0" smtClean="0"/>
              <a:t>, як доброта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щедрість</a:t>
            </a:r>
            <a:r>
              <a:rPr lang="ru-RU" dirty="0" smtClean="0"/>
              <a:t>. Люди,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вважали</a:t>
            </a:r>
            <a:r>
              <a:rPr lang="ru-RU" dirty="0" smtClean="0"/>
              <a:t> </a:t>
            </a:r>
            <a:r>
              <a:rPr lang="ru-RU" dirty="0" err="1" smtClean="0"/>
              <a:t>світ</a:t>
            </a:r>
            <a:r>
              <a:rPr lang="ru-RU" dirty="0" smtClean="0"/>
              <a:t> </a:t>
            </a:r>
            <a:r>
              <a:rPr lang="ru-RU" dirty="0" err="1" smtClean="0"/>
              <a:t>повним</a:t>
            </a:r>
            <a:r>
              <a:rPr lang="ru-RU" dirty="0" smtClean="0"/>
              <a:t> </a:t>
            </a:r>
            <a:r>
              <a:rPr lang="ru-RU" dirty="0" err="1" smtClean="0"/>
              <a:t>небезпек</a:t>
            </a:r>
            <a:r>
              <a:rPr lang="ru-RU" dirty="0" smtClean="0"/>
              <a:t>, </a:t>
            </a:r>
            <a:r>
              <a:rPr lang="ru-RU" dirty="0" err="1" smtClean="0"/>
              <a:t>рідше</a:t>
            </a:r>
            <a:r>
              <a:rPr lang="ru-RU" dirty="0" smtClean="0"/>
              <a:t> </a:t>
            </a:r>
            <a:r>
              <a:rPr lang="ru-RU" dirty="0" err="1" smtClean="0"/>
              <a:t>допомагали</a:t>
            </a:r>
            <a:r>
              <a:rPr lang="ru-RU" dirty="0" smtClean="0"/>
              <a:t> </a:t>
            </a:r>
            <a:r>
              <a:rPr lang="ru-RU" dirty="0" err="1" smtClean="0"/>
              <a:t>іншим</a:t>
            </a:r>
            <a:r>
              <a:rPr lang="ru-RU" dirty="0" smtClean="0"/>
              <a:t>, </a:t>
            </a:r>
            <a:r>
              <a:rPr lang="ru-RU" dirty="0" err="1" smtClean="0"/>
              <a:t>якщо</a:t>
            </a:r>
            <a:r>
              <a:rPr lang="ru-RU" dirty="0" smtClean="0"/>
              <a:t> у них не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особливої</a:t>
            </a:r>
            <a:r>
              <a:rPr lang="ru-RU" dirty="0" smtClean="0"/>
              <a:t> ​​</a:t>
            </a:r>
            <a:r>
              <a:rPr lang="ru-RU" dirty="0" err="1" smtClean="0"/>
              <a:t>комбінації</a:t>
            </a:r>
            <a:r>
              <a:rPr lang="ru-RU" dirty="0" smtClean="0"/>
              <a:t> </a:t>
            </a:r>
            <a:r>
              <a:rPr lang="ru-RU" dirty="0" err="1" smtClean="0"/>
              <a:t>генів</a:t>
            </a:r>
            <a:r>
              <a:rPr lang="ru-RU" dirty="0" smtClean="0"/>
              <a:t>, яка </a:t>
            </a:r>
            <a:r>
              <a:rPr lang="ru-RU" dirty="0" err="1" smtClean="0"/>
              <a:t>пов'язана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добрим</a:t>
            </a:r>
            <a:r>
              <a:rPr lang="ru-RU" dirty="0" smtClean="0"/>
              <a:t> характером ", - </a:t>
            </a:r>
            <a:r>
              <a:rPr lang="ru-RU" dirty="0" err="1" smtClean="0"/>
              <a:t>відзначили</a:t>
            </a:r>
            <a:r>
              <a:rPr lang="ru-RU" dirty="0" smtClean="0"/>
              <a:t> </a:t>
            </a:r>
            <a:r>
              <a:rPr lang="ru-RU" dirty="0" err="1" smtClean="0"/>
              <a:t>дослідники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університету</a:t>
            </a:r>
            <a:r>
              <a:rPr lang="ru-RU" dirty="0" smtClean="0"/>
              <a:t> </a:t>
            </a:r>
            <a:r>
              <a:rPr lang="ru-RU" dirty="0" err="1" smtClean="0"/>
              <a:t>Каліфорнії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6" name="Picture 6" descr="http://socratify.ru/static/img/fs/1/61377ab8a868708762508f09e2020d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2214554"/>
            <a:ext cx="3429024" cy="25374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4257676" cy="550299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/>
              <a:t>Як  </a:t>
            </a:r>
            <a:r>
              <a:rPr lang="ru-RU" dirty="0" err="1" smtClean="0"/>
              <a:t>пояснюють</a:t>
            </a:r>
            <a:r>
              <a:rPr lang="ru-RU" dirty="0" smtClean="0"/>
              <a:t> </a:t>
            </a:r>
            <a:r>
              <a:rPr lang="ru-RU" dirty="0" err="1" smtClean="0"/>
              <a:t>вчені</a:t>
            </a:r>
            <a:r>
              <a:rPr lang="ru-RU" dirty="0" smtClean="0"/>
              <a:t>, "</a:t>
            </a:r>
            <a:r>
              <a:rPr lang="ru-RU" dirty="0" err="1" smtClean="0"/>
              <a:t>особлива</a:t>
            </a:r>
            <a:r>
              <a:rPr lang="ru-RU" dirty="0" smtClean="0"/>
              <a:t> </a:t>
            </a:r>
            <a:r>
              <a:rPr lang="ru-RU" dirty="0" err="1" smtClean="0"/>
              <a:t>комбінація</a:t>
            </a:r>
            <a:r>
              <a:rPr lang="ru-RU" dirty="0" smtClean="0"/>
              <a:t> </a:t>
            </a:r>
            <a:r>
              <a:rPr lang="ru-RU" dirty="0" err="1" smtClean="0"/>
              <a:t>генів</a:t>
            </a:r>
            <a:r>
              <a:rPr lang="ru-RU" dirty="0" smtClean="0"/>
              <a:t>"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людині</a:t>
            </a:r>
            <a:r>
              <a:rPr lang="ru-RU" dirty="0" smtClean="0"/>
              <a:t> </a:t>
            </a:r>
            <a:r>
              <a:rPr lang="ru-RU" dirty="0" err="1" smtClean="0"/>
              <a:t>впоратися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відчуттям</a:t>
            </a:r>
            <a:r>
              <a:rPr lang="ru-RU" dirty="0" smtClean="0"/>
              <a:t> </a:t>
            </a:r>
            <a:r>
              <a:rPr lang="ru-RU" dirty="0" err="1" smtClean="0"/>
              <a:t>небезпеки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допомагати</a:t>
            </a:r>
            <a:r>
              <a:rPr lang="ru-RU" dirty="0" smtClean="0"/>
              <a:t> </a:t>
            </a:r>
            <a:r>
              <a:rPr lang="ru-RU" dirty="0" err="1" smtClean="0"/>
              <a:t>іншим</a:t>
            </a:r>
            <a:r>
              <a:rPr lang="ru-RU" dirty="0" smtClean="0"/>
              <a:t> людям </a:t>
            </a:r>
            <a:r>
              <a:rPr lang="ru-RU" dirty="0" err="1" smtClean="0"/>
              <a:t>незалежно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своїх</a:t>
            </a:r>
            <a:r>
              <a:rPr lang="ru-RU" dirty="0" smtClean="0"/>
              <a:t> </a:t>
            </a:r>
            <a:r>
              <a:rPr lang="ru-RU" dirty="0" err="1" smtClean="0"/>
              <a:t>страхів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побоювань</a:t>
            </a:r>
            <a:r>
              <a:rPr lang="ru-RU" dirty="0" smtClean="0"/>
              <a:t>. Той факт,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гени</a:t>
            </a:r>
            <a:r>
              <a:rPr lang="ru-RU" dirty="0" smtClean="0"/>
              <a:t> </a:t>
            </a:r>
            <a:r>
              <a:rPr lang="ru-RU" dirty="0" err="1" smtClean="0"/>
              <a:t>формують</a:t>
            </a:r>
            <a:r>
              <a:rPr lang="ru-RU" dirty="0" smtClean="0"/>
              <a:t> характер </a:t>
            </a:r>
            <a:r>
              <a:rPr lang="ru-RU" dirty="0" err="1" smtClean="0"/>
              <a:t>людини</a:t>
            </a:r>
            <a:r>
              <a:rPr lang="ru-RU" dirty="0" smtClean="0"/>
              <a:t> в </a:t>
            </a:r>
            <a:r>
              <a:rPr lang="ru-RU" dirty="0" err="1" smtClean="0"/>
              <a:t>сукупності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досвідом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сприйняттям</a:t>
            </a:r>
            <a:r>
              <a:rPr lang="ru-RU" dirty="0" smtClean="0"/>
              <a:t>, не </a:t>
            </a:r>
            <a:r>
              <a:rPr lang="ru-RU" dirty="0" err="1" smtClean="0"/>
              <a:t>здивував</a:t>
            </a:r>
            <a:r>
              <a:rPr lang="ru-RU" dirty="0" smtClean="0"/>
              <a:t> </a:t>
            </a:r>
            <a:r>
              <a:rPr lang="ru-RU" dirty="0" err="1" smtClean="0"/>
              <a:t>учених</a:t>
            </a:r>
            <a:r>
              <a:rPr lang="ru-RU" dirty="0" smtClean="0"/>
              <a:t>, </a:t>
            </a:r>
            <a:r>
              <a:rPr lang="ru-RU" dirty="0" err="1" smtClean="0"/>
              <a:t>оскільки</a:t>
            </a:r>
            <a:r>
              <a:rPr lang="ru-RU" dirty="0" smtClean="0"/>
              <a:t> </a:t>
            </a:r>
            <a:r>
              <a:rPr lang="ru-RU" dirty="0" err="1" smtClean="0"/>
              <a:t>зв'язки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нашими ДНК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соціальною</a:t>
            </a:r>
            <a:r>
              <a:rPr lang="ru-RU" dirty="0" smtClean="0"/>
              <a:t> </a:t>
            </a:r>
            <a:r>
              <a:rPr lang="ru-RU" dirty="0" err="1" smtClean="0"/>
              <a:t>поведінкою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досить</a:t>
            </a:r>
            <a:r>
              <a:rPr lang="ru-RU" dirty="0" smtClean="0"/>
              <a:t> </a:t>
            </a:r>
            <a:r>
              <a:rPr lang="ru-RU" dirty="0" err="1" smtClean="0"/>
              <a:t>складними</a:t>
            </a:r>
            <a:r>
              <a:rPr lang="ru-RU" dirty="0" smtClean="0"/>
              <a:t>.</a:t>
            </a:r>
            <a:endParaRPr lang="ru-RU" dirty="0" smtClean="0"/>
          </a:p>
        </p:txBody>
      </p:sp>
      <p:pic>
        <p:nvPicPr>
          <p:cNvPr id="6" name="Picture 4" descr="http://mudroslov.com/wp-content/uploads/2013/07/mudroslov-194-radushnye-vyskazyvaniya-o-dobro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643050"/>
            <a:ext cx="3571900" cy="37743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4186238" cy="550299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err="1" smtClean="0"/>
              <a:t>Якщо</a:t>
            </a:r>
            <a:r>
              <a:rPr lang="ru-RU" dirty="0" smtClean="0"/>
              <a:t> один </a:t>
            </a:r>
            <a:r>
              <a:rPr lang="ru-RU" dirty="0" err="1" smtClean="0"/>
              <a:t>з</a:t>
            </a:r>
            <a:r>
              <a:rPr lang="ru-RU" dirty="0" smtClean="0"/>
              <a:t> ваших </a:t>
            </a:r>
            <a:r>
              <a:rPr lang="ru-RU" dirty="0" err="1" smtClean="0"/>
              <a:t>сусідів</a:t>
            </a:r>
            <a:r>
              <a:rPr lang="ru-RU" dirty="0" smtClean="0"/>
              <a:t> </a:t>
            </a:r>
            <a:r>
              <a:rPr lang="ru-RU" dirty="0" err="1" smtClean="0"/>
              <a:t>завжди</a:t>
            </a:r>
            <a:r>
              <a:rPr lang="ru-RU" dirty="0" smtClean="0"/>
              <a:t> </a:t>
            </a:r>
            <a:r>
              <a:rPr lang="ru-RU" dirty="0" err="1" smtClean="0"/>
              <a:t>готовий</a:t>
            </a:r>
            <a:r>
              <a:rPr lang="ru-RU" dirty="0" smtClean="0"/>
              <a:t> прийти до вас на </a:t>
            </a:r>
            <a:r>
              <a:rPr lang="ru-RU" dirty="0" err="1" smtClean="0"/>
              <a:t>допомогу</a:t>
            </a:r>
            <a:r>
              <a:rPr lang="ru-RU" dirty="0" smtClean="0"/>
              <a:t>, в той час як </a:t>
            </a:r>
            <a:r>
              <a:rPr lang="ru-RU" dirty="0" err="1" smtClean="0"/>
              <a:t>другий</a:t>
            </a:r>
            <a:r>
              <a:rPr lang="ru-RU" dirty="0" smtClean="0"/>
              <a:t> </a:t>
            </a:r>
            <a:r>
              <a:rPr lang="ru-RU" dirty="0" err="1" smtClean="0"/>
              <a:t>діє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так, як </a:t>
            </a:r>
            <a:r>
              <a:rPr lang="ru-RU" dirty="0" err="1" smtClean="0"/>
              <a:t>зручно</a:t>
            </a:r>
            <a:r>
              <a:rPr lang="ru-RU" dirty="0" smtClean="0"/>
              <a:t> </a:t>
            </a:r>
            <a:r>
              <a:rPr lang="ru-RU" dirty="0" err="1" smtClean="0"/>
              <a:t>йому</a:t>
            </a:r>
            <a:r>
              <a:rPr lang="ru-RU" dirty="0" smtClean="0"/>
              <a:t>, не </a:t>
            </a:r>
            <a:r>
              <a:rPr lang="ru-RU" dirty="0" err="1" smtClean="0"/>
              <a:t>дивуйтеся</a:t>
            </a:r>
            <a:r>
              <a:rPr lang="ru-RU" dirty="0" smtClean="0"/>
              <a:t>. </a:t>
            </a:r>
            <a:r>
              <a:rPr lang="ru-RU" dirty="0" err="1" smtClean="0"/>
              <a:t>Можливо</a:t>
            </a:r>
            <a:r>
              <a:rPr lang="ru-RU" dirty="0" smtClean="0"/>
              <a:t>, справа не </a:t>
            </a:r>
            <a:r>
              <a:rPr lang="ru-RU" dirty="0" err="1" smtClean="0"/>
              <a:t>тільки</a:t>
            </a:r>
            <a:r>
              <a:rPr lang="ru-RU" dirty="0" smtClean="0"/>
              <a:t> в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кепському</a:t>
            </a:r>
            <a:r>
              <a:rPr lang="ru-RU" dirty="0" smtClean="0"/>
              <a:t> </a:t>
            </a:r>
            <a:r>
              <a:rPr lang="ru-RU" dirty="0" err="1" smtClean="0"/>
              <a:t>вихованні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генах,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дісталися</a:t>
            </a:r>
            <a:r>
              <a:rPr lang="ru-RU" dirty="0" smtClean="0"/>
              <a:t> </a:t>
            </a:r>
            <a:r>
              <a:rPr lang="ru-RU" dirty="0" err="1" smtClean="0"/>
              <a:t>йому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предків</a:t>
            </a:r>
            <a:r>
              <a:rPr lang="ru-RU" dirty="0" smtClean="0"/>
              <a:t>. </a:t>
            </a:r>
          </a:p>
        </p:txBody>
      </p:sp>
      <p:pic>
        <p:nvPicPr>
          <p:cNvPr id="2050" name="Picture 2" descr="http://os1.i.ua/3/1/10444937_7a5a82c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2214554"/>
            <a:ext cx="3714776" cy="26911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19</TotalTime>
  <Words>511</Words>
  <Application>Microsoft Office PowerPoint</Application>
  <PresentationFormat>Экран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Городская</vt:lpstr>
      <vt:lpstr>Цікаве про ДНК</vt:lpstr>
      <vt:lpstr>Що таке ДНК?</vt:lpstr>
      <vt:lpstr>День ДНК</vt:lpstr>
      <vt:lpstr>Слайд 4</vt:lpstr>
      <vt:lpstr>55555 ДНК</vt:lpstr>
      <vt:lpstr>Доброта людини закладена у ДНК</vt:lpstr>
      <vt:lpstr>Слайд 7</vt:lpstr>
      <vt:lpstr>Слайд 8</vt:lpstr>
      <vt:lpstr>Слайд 9</vt:lpstr>
    </vt:vector>
  </TitlesOfParts>
  <Company>WolfishLair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Цікаве про ДНК</dc:title>
  <dc:creator>Slava</dc:creator>
  <cp:lastModifiedBy>Slava</cp:lastModifiedBy>
  <cp:revision>2</cp:revision>
  <dcterms:created xsi:type="dcterms:W3CDTF">2014-11-16T09:24:32Z</dcterms:created>
  <dcterms:modified xsi:type="dcterms:W3CDTF">2014-11-16T09:43:42Z</dcterms:modified>
</cp:coreProperties>
</file>