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77" r:id="rId6"/>
    <p:sldId id="259" r:id="rId7"/>
    <p:sldId id="278" r:id="rId8"/>
    <p:sldId id="271" r:id="rId9"/>
    <p:sldId id="273" r:id="rId10"/>
    <p:sldId id="274" r:id="rId11"/>
    <p:sldId id="275" r:id="rId12"/>
    <p:sldId id="260" r:id="rId13"/>
    <p:sldId id="262" r:id="rId14"/>
    <p:sldId id="261" r:id="rId15"/>
    <p:sldId id="267" r:id="rId16"/>
    <p:sldId id="268" r:id="rId17"/>
    <p:sldId id="269" r:id="rId18"/>
    <p:sldId id="270" r:id="rId19"/>
    <p:sldId id="266" r:id="rId20"/>
    <p:sldId id="263" r:id="rId21"/>
    <p:sldId id="264" r:id="rId22"/>
    <p:sldId id="265" r:id="rId23"/>
    <p:sldId id="279" r:id="rId24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96E3-2753-43A8-973A-ECB167B9339F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A7FF-CA90-4B4C-AAB1-E7DC22AA47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13089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96E3-2753-43A8-973A-ECB167B9339F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A7FF-CA90-4B4C-AAB1-E7DC22AA47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13089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96E3-2753-43A8-973A-ECB167B9339F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A7FF-CA90-4B4C-AAB1-E7DC22AA47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13089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96E3-2753-43A8-973A-ECB167B9339F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A7FF-CA90-4B4C-AAB1-E7DC22AA47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13089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96E3-2753-43A8-973A-ECB167B9339F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A7FF-CA90-4B4C-AAB1-E7DC22AA47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13089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96E3-2753-43A8-973A-ECB167B9339F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A7FF-CA90-4B4C-AAB1-E7DC22AA47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13089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96E3-2753-43A8-973A-ECB167B9339F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A7FF-CA90-4B4C-AAB1-E7DC22AA47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13089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96E3-2753-43A8-973A-ECB167B9339F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A7FF-CA90-4B4C-AAB1-E7DC22AA47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13089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96E3-2753-43A8-973A-ECB167B9339F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A7FF-CA90-4B4C-AAB1-E7DC22AA47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13089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96E3-2753-43A8-973A-ECB167B9339F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A7FF-CA90-4B4C-AAB1-E7DC22AA47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13089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96E3-2753-43A8-973A-ECB167B9339F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A7FF-CA90-4B4C-AAB1-E7DC22AA47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13089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B96E3-2753-43A8-973A-ECB167B9339F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A7FF-CA90-4B4C-AAB1-E7DC22AA470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3089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73;&#1080;&#1073;&#1083;&#1080;&#1086;&#1090;&#1077;&#1082;&#1072;\&#1082;&#1083;&#1072;&#1089;\&#1087;&#1110;&#1089;&#1085;&#1110;\&#1056;&#1080;&#1095;&#1072;&#1088;&#1076;%20&#1050;&#1083;&#1072;&#1081;&#1076;&#1077;&#1088;&#1084;&#1072;&#1085;%20-%20&#1055;&#1077;&#1089;&#1085;&#1103;%20&#1080;&#1079;%20&#1082;&#1080;&#1085;&#1086;&#1092;&#1080;&#1083;&#1100;&#1084;&#1072;%20&#1056;&#1086;&#1084;&#1077;&#1086;%20&#1080;%20&#1044;&#1078;&#1091;&#1083;&#1100;&#1077;&#1090;&#1090;&#1072;%20(audiopoisk.co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Параболи в житті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05576"/>
            <a:ext cx="8424936" cy="416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uk-UA" sz="3600" i="1" dirty="0" smtClean="0"/>
              <a:t>Математику всім потрібно любити і знати,в житті всім потрібна вона.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uk-UA" sz="3600" i="1" dirty="0" smtClean="0"/>
              <a:t>На що схожа ця дуга?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uk-UA" sz="3600" i="1" dirty="0" smtClean="0"/>
              <a:t>На гору, міст, фонтан, рибалку,усмішку </a:t>
            </a:r>
            <a:r>
              <a:rPr lang="uk-UA" sz="3600" i="1" dirty="0" err="1" smtClean="0"/>
              <a:t>смайлика</a:t>
            </a:r>
            <a:r>
              <a:rPr lang="uk-UA" sz="3600" i="1" dirty="0" smtClean="0"/>
              <a:t>  чи маску театральну.</a:t>
            </a:r>
            <a:endParaRPr lang="uk-UA" sz="3600" i="1" dirty="0"/>
          </a:p>
        </p:txBody>
      </p:sp>
      <p:pic>
        <p:nvPicPr>
          <p:cNvPr id="9" name="Ричард Клайдерман - Песня из кинофильма Ромео и Джульетта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2457450"/>
            <a:ext cx="304800" cy="228600"/>
          </a:xfrm>
          <a:prstGeom prst="rect">
            <a:avLst/>
          </a:prstGeom>
        </p:spPr>
      </p:pic>
    </p:spTree>
  </p:cSld>
  <p:clrMapOvr>
    <a:masterClrMapping/>
  </p:clrMapOvr>
  <p:transition spd="med" advTm="8876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Picture 4" descr="176_jk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1"/>
            <a:ext cx="9144001" cy="5143501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med" advTm="5257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Picture 2" descr="1205610006_192930520fxfowle6th20crjv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179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" y="0"/>
            <a:ext cx="9115865" cy="5143500"/>
          </a:xfrm>
          <a:prstGeom prst="rect">
            <a:avLst/>
          </a:prstGeom>
        </p:spPr>
      </p:pic>
    </p:spTree>
  </p:cSld>
  <p:clrMapOvr>
    <a:masterClrMapping/>
  </p:clrMapOvr>
  <p:transition spd="med" advTm="4087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" y="0"/>
            <a:ext cx="909994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Мости з поворотом 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навколо осі</a:t>
            </a:r>
            <a:endParaRPr lang="uk-UA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2933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140_20090501_15c3fd6d8ef0e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27" y="0"/>
            <a:ext cx="9148727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На риболовлі</a:t>
            </a:r>
            <a:endParaRPr lang="uk-UA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965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C135Cli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Траєкторія руху - парабола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2184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Picture 3" descr="7a5530bff8c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264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Picture 2" descr="post-77869-1208979218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215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Picture 4" descr="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573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Picture 4" descr="934B Chaotic Parabolas 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4067944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8104" y="195486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Траєкторії руху деяких космічних тіл</a:t>
            </a:r>
            <a:endParaRPr lang="uk-UA" sz="3200" dirty="0">
              <a:solidFill>
                <a:schemeClr val="bg1"/>
              </a:solidFill>
            </a:endParaRPr>
          </a:p>
        </p:txBody>
      </p:sp>
      <p:pic>
        <p:nvPicPr>
          <p:cNvPr id="5" name="Picture 2" descr="п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4155926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Траєкторія руху  м’яча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3697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_14dbe_88230af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461"/>
            <a:ext cx="9144000" cy="518196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Парабола навколо нас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479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01228" cy="5143500"/>
          </a:xfrm>
          <a:prstGeom prst="rect">
            <a:avLst/>
          </a:prstGeom>
        </p:spPr>
      </p:pic>
    </p:spTree>
  </p:cSld>
  <p:clrMapOvr>
    <a:masterClrMapping/>
  </p:clrMapOvr>
  <p:transition spd="med" advTm="3619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8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Параболічна антена</a:t>
            </a:r>
            <a:endParaRPr lang="uk-UA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3229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 advTm="3401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58a9878e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222" y="0"/>
            <a:ext cx="7073556" cy="5143500"/>
          </a:xfrm>
          <a:prstGeom prst="rect">
            <a:avLst/>
          </a:prstGeom>
        </p:spPr>
      </p:pic>
    </p:spTree>
  </p:cSld>
  <p:clrMapOvr>
    <a:masterClrMapping/>
  </p:clrMapOvr>
  <p:transition spd="med" advTm="6973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гиперболический параболоид в паути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278285" cy="2931790"/>
          </a:xfrm>
          <a:prstGeom prst="rect">
            <a:avLst/>
          </a:prstGeom>
          <a:noFill/>
        </p:spPr>
      </p:pic>
      <p:pic>
        <p:nvPicPr>
          <p:cNvPr id="4" name="Picture 4" descr="m__14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5" y="843558"/>
            <a:ext cx="5076056" cy="39326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96136" y="699542"/>
            <a:ext cx="1152128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 advTm="5616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_3687_7dfebc54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11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179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ase-pond-jet-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349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235533" cy="5143500"/>
          </a:xfrm>
          <a:prstGeom prst="rect">
            <a:avLst/>
          </a:prstGeom>
        </p:spPr>
      </p:pic>
    </p:spTree>
  </p:cSld>
  <p:clrMapOvr>
    <a:masterClrMapping/>
  </p:clrMapOvr>
  <p:transition spd="med" advTm="7862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pftimelap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773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9" y="0"/>
            <a:ext cx="3779912" cy="5143500"/>
          </a:xfrm>
          <a:prstGeom prst="rect">
            <a:avLst/>
          </a:prstGeom>
          <a:noFill/>
        </p:spPr>
      </p:pic>
      <p:pic>
        <p:nvPicPr>
          <p:cNvPr id="2" name="Picture 5" descr="9545-2000-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28184" cy="51435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Парабола в архітектурі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4415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Picture 3" descr="43-09-01_re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241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58</Words>
  <Application>Microsoft Office PowerPoint</Application>
  <PresentationFormat>Экран (16:9)</PresentationFormat>
  <Paragraphs>12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Параболи в житті</vt:lpstr>
      <vt:lpstr>Парабола навколо нас</vt:lpstr>
      <vt:lpstr>Слайд 3</vt:lpstr>
      <vt:lpstr>Слайд 4</vt:lpstr>
      <vt:lpstr>Слайд 5</vt:lpstr>
      <vt:lpstr>Слайд 6</vt:lpstr>
      <vt:lpstr>Слайд 7</vt:lpstr>
      <vt:lpstr>Парабола в архітектурі</vt:lpstr>
      <vt:lpstr>Слайд 9</vt:lpstr>
      <vt:lpstr>Слайд 10</vt:lpstr>
      <vt:lpstr>Слайд 11</vt:lpstr>
      <vt:lpstr>Слайд 12</vt:lpstr>
      <vt:lpstr>Мости з поворотом  навколо осі</vt:lpstr>
      <vt:lpstr>На риболовлі</vt:lpstr>
      <vt:lpstr>Траєкторія руху - парабола</vt:lpstr>
      <vt:lpstr>Слайд 16</vt:lpstr>
      <vt:lpstr>Слайд 17</vt:lpstr>
      <vt:lpstr>Слайд 18</vt:lpstr>
      <vt:lpstr>Слайд 19</vt:lpstr>
      <vt:lpstr>Слайд 20</vt:lpstr>
      <vt:lpstr>Параболічна антена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Параболи в житті</dc:title>
  <dc:creator>asus</dc:creator>
  <cp:lastModifiedBy>asus</cp:lastModifiedBy>
  <cp:revision>7</cp:revision>
  <dcterms:created xsi:type="dcterms:W3CDTF">2013-11-05T15:36:52Z</dcterms:created>
  <dcterms:modified xsi:type="dcterms:W3CDTF">2013-11-14T15:27:10Z</dcterms:modified>
</cp:coreProperties>
</file>