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8" r:id="rId3"/>
    <p:sldId id="259" r:id="rId4"/>
    <p:sldId id="260" r:id="rId5"/>
    <p:sldId id="261" r:id="rId6"/>
    <p:sldId id="269" r:id="rId7"/>
    <p:sldId id="262" r:id="rId8"/>
    <p:sldId id="265" r:id="rId9"/>
    <p:sldId id="267" r:id="rId10"/>
    <p:sldId id="268" r:id="rId11"/>
    <p:sldId id="263" r:id="rId12"/>
    <p:sldId id="27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636EF-4088-4E0C-9E54-FBD25B0AB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BB59D-8A0F-4474-9B0B-47AD36AB7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DE4D4-CEFA-426C-AF55-AF4962A84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CF924-09EB-4484-A626-9594E7B36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F46B3-9E2F-42CD-86A6-C33320850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003D0-D66A-4506-9C52-568762F93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CD1F9-22D7-4C4C-96BC-134820234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11989-4CCC-4718-99FD-19B4522E7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4B470-0092-4939-8295-E19C7E105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FAE81-A4D6-48F3-9A1B-A50911D03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0B5A0-61E6-4C9E-A985-5E3A80FA0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6490522-0EB6-41A9-9636-74A2543DD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ransition spd="slow" advTm="10000"/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Rectangl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628775"/>
            <a:ext cx="7802563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341438"/>
            <a:ext cx="9144000" cy="55165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uk-UA" dirty="0"/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sz="1800" dirty="0"/>
              <a:t>Під безхмарною синьою даллю,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sz="1800" dirty="0"/>
              <a:t>Відірвавшись крилом від землі,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sz="1800" dirty="0"/>
              <a:t>Закурликало небо печаллю —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sz="1800" dirty="0"/>
              <a:t>Це у вирій летять журавлі.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uk-UA" sz="1800" dirty="0"/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sz="1800" dirty="0"/>
              <a:t>Струни осені срібно заграли...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sz="1800" dirty="0"/>
              <a:t>Віддалася у серці луна.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sz="1800" dirty="0"/>
              <a:t>Журавлі в небесах відлітали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sz="1800" dirty="0"/>
              <a:t>І звучала їх пісня сумна.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uk-UA" sz="1800" dirty="0"/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sz="1800" dirty="0"/>
              <a:t>А навколо природа буяла,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sz="1800" dirty="0"/>
              <a:t>Як у дивних казках мудреця...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sz="1800" dirty="0"/>
              <a:t>І чарівні сонети писала,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sz="1800" dirty="0"/>
              <a:t>Зігрівала красою серця.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"/>
            <a:ext cx="7772400" cy="142873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sz="8000" dirty="0" smtClean="0"/>
              <a:t>Журавлі</a:t>
            </a:r>
            <a:endParaRPr lang="uk-UA" sz="8000" dirty="0"/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285875"/>
            <a:ext cx="6400800" cy="4857750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"/>
            <a:ext cx="7772400" cy="142873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sz="3200" dirty="0" smtClean="0"/>
              <a:t>Журавель, </a:t>
            </a:r>
            <a:r>
              <a:rPr lang="uk-UA" sz="3200" dirty="0" err="1" smtClean="0"/>
              <a:t>журав</a:t>
            </a:r>
            <a:r>
              <a:rPr lang="uk-UA" sz="3200" dirty="0" smtClean="0"/>
              <a:t>, журавочка </a:t>
            </a:r>
            <a:br>
              <a:rPr lang="uk-UA" sz="3200" dirty="0" smtClean="0"/>
            </a:br>
            <a:r>
              <a:rPr lang="uk-UA" sz="3200" dirty="0" smtClean="0"/>
              <a:t>Прилітай до нас скоріш</a:t>
            </a:r>
            <a:br>
              <a:rPr lang="uk-UA" sz="3200" dirty="0" smtClean="0"/>
            </a:br>
            <a:r>
              <a:rPr lang="uk-UA" sz="3200" dirty="0" smtClean="0"/>
              <a:t>Ми чекаємо на тебе…</a:t>
            </a:r>
            <a:endParaRPr lang="uk-UA" sz="3200" dirty="0"/>
          </a:p>
        </p:txBody>
      </p:sp>
      <p:pic>
        <p:nvPicPr>
          <p:cNvPr id="23555" name="Рисунок 6" descr="http://pernatidruzi.org.ua/pictures/guravel_ser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205038"/>
            <a:ext cx="36004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2205038"/>
            <a:ext cx="47529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5" y="1214438"/>
            <a:ext cx="8143875" cy="5357812"/>
          </a:xfrm>
        </p:spPr>
        <p:txBody>
          <a:bodyPr/>
          <a:lstStyle/>
          <a:p>
            <a:pPr eaLnBrk="1" hangingPunct="1"/>
            <a:endParaRPr lang="uk-UA" sz="2800" smtClean="0"/>
          </a:p>
          <a:p>
            <a:pPr eaLnBrk="1" hangingPunct="1"/>
            <a:endParaRPr lang="uk-UA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276872"/>
            <a:ext cx="7772400" cy="25202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sz="9600" dirty="0" smtClean="0"/>
              <a:t>Кінець</a:t>
            </a:r>
            <a:endParaRPr lang="uk-UA" sz="9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787900" y="5300663"/>
            <a:ext cx="3816350" cy="1223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Робота учениці 5 класу </a:t>
            </a:r>
          </a:p>
          <a:p>
            <a:pPr algn="ctr">
              <a:defRPr/>
            </a:pPr>
            <a:r>
              <a:rPr lang="uk-UA" dirty="0" err="1"/>
              <a:t>Гавви</a:t>
            </a:r>
            <a:r>
              <a:rPr lang="uk-UA" dirty="0"/>
              <a:t> Діани</a:t>
            </a: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4704"/>
            <a:ext cx="7772400" cy="266429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sz="2800" dirty="0">
                <a:solidFill>
                  <a:schemeClr val="tx1"/>
                </a:solidFill>
              </a:rPr>
              <a:t>Прохолоди чиста просинь — </a:t>
            </a:r>
            <a:br>
              <a:rPr lang="uk-UA" sz="2800" dirty="0">
                <a:solidFill>
                  <a:schemeClr val="tx1"/>
                </a:solidFill>
              </a:rPr>
            </a:br>
            <a:r>
              <a:rPr lang="uk-UA" sz="2800" dirty="0">
                <a:solidFill>
                  <a:schemeClr val="tx1"/>
                </a:solidFill>
              </a:rPr>
              <a:t>на поріг ступає </a:t>
            </a:r>
            <a:r>
              <a:rPr lang="uk-UA" sz="2800" dirty="0" smtClean="0">
                <a:solidFill>
                  <a:schemeClr val="tx1"/>
                </a:solidFill>
              </a:rPr>
              <a:t>осінь.</a:t>
            </a:r>
            <a:r>
              <a:rPr lang="uk-UA" sz="2800" dirty="0">
                <a:solidFill>
                  <a:schemeClr val="tx1"/>
                </a:solidFill>
              </a:rPr>
              <a:t/>
            </a:r>
            <a:br>
              <a:rPr lang="uk-UA" sz="2800" dirty="0">
                <a:solidFill>
                  <a:schemeClr val="tx1"/>
                </a:solidFill>
              </a:rPr>
            </a:br>
            <a:r>
              <a:rPr lang="uk-UA" sz="2800" dirty="0">
                <a:solidFill>
                  <a:schemeClr val="tx1"/>
                </a:solidFill>
              </a:rPr>
              <a:t>Вдаль від рідної </a:t>
            </a:r>
            <a:r>
              <a:rPr lang="uk-UA" sz="2800" dirty="0" smtClean="0">
                <a:solidFill>
                  <a:schemeClr val="tx1"/>
                </a:solidFill>
              </a:rPr>
              <a:t>землі</a:t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Линуть в вирій …</a:t>
            </a:r>
            <a:endParaRPr lang="uk-UA" sz="2800" dirty="0"/>
          </a:p>
        </p:txBody>
      </p:sp>
      <p:pic>
        <p:nvPicPr>
          <p:cNvPr id="14339" name="Рисунок 3" descr="http://t3.gstatic.com/images?q=tbn:ANd9GcTALJ0MEFQu3hqj0KtjG2mhQSBpiU_JvwybcJqjzM1uNDeadSIO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997200"/>
            <a:ext cx="652462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000125"/>
            <a:ext cx="9144000" cy="4638675"/>
          </a:xfrm>
        </p:spPr>
        <p:txBody>
          <a:bodyPr/>
          <a:lstStyle/>
          <a:p>
            <a:pPr eaLnBrk="1" hangingPunct="1"/>
            <a:r>
              <a:rPr lang="uk-UA" smtClean="0">
                <a:solidFill>
                  <a:schemeClr val="tx1"/>
                </a:solidFill>
              </a:rPr>
              <a:t>Журавель – птах знаменитий. В казках, байках, легендах, піснях, прислів’ях часто згадується журавель. У багатьох народів цей птах – символ вірності, щастя, довгого життя. В Україні є два види журавлів: журавель сірий і журавель степовий. </a:t>
            </a:r>
            <a:endParaRPr lang="uk-UA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"/>
            <a:ext cx="7772400" cy="92866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sz="3200" dirty="0" err="1" smtClean="0"/>
              <a:t>Сторінка-цікавинка</a:t>
            </a:r>
            <a:r>
              <a:rPr lang="uk-UA" sz="3200" dirty="0" smtClean="0"/>
              <a:t>.</a:t>
            </a:r>
            <a:endParaRPr lang="uk-UA" sz="3200" dirty="0"/>
          </a:p>
        </p:txBody>
      </p:sp>
      <p:pic>
        <p:nvPicPr>
          <p:cNvPr id="15363" name="Рисунок 3" descr="https://nbu4kids.files.wordpress.com/2012/04/d0b6d183d180d0b0d0b2d0b5d0bbd18c-8.jpeg?w=139&amp;h=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492375"/>
            <a:ext cx="4067175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4" descr="https://nbu4kids.files.wordpress.com/2012/04/d0b6d183d180d0b0d0b2d0b5d0bbd18c-d181d196d180-11.jpeg?w=150&amp;h=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492375"/>
            <a:ext cx="3392488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0350"/>
            <a:ext cx="6400800" cy="1439863"/>
          </a:xfrm>
        </p:spPr>
        <p:txBody>
          <a:bodyPr/>
          <a:lstStyle/>
          <a:p>
            <a:pPr eaLnBrk="1" hangingPunct="1"/>
            <a:r>
              <a:rPr lang="uk-UA" sz="3200" smtClean="0"/>
              <a:t>Ц</a:t>
            </a:r>
            <a:r>
              <a:rPr lang="uk-UA" sz="3200" smtClean="0">
                <a:solidFill>
                  <a:schemeClr val="tx1"/>
                </a:solidFill>
              </a:rPr>
              <a:t>ей птах став національним символом багатьох країн.</a:t>
            </a:r>
            <a:endParaRPr lang="uk-UA" sz="3200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7563" y="3132138"/>
            <a:ext cx="7175500" cy="1793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uk-UA" sz="3200" dirty="0"/>
          </a:p>
        </p:txBody>
      </p:sp>
      <p:pic>
        <p:nvPicPr>
          <p:cNvPr id="16387" name="Рисунок 4" descr="http://pernatidruzi.org.ua/pictures/guravel_opys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628775"/>
            <a:ext cx="72009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5729"/>
            <a:ext cx="7772400" cy="199114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sz="3200" dirty="0">
                <a:solidFill>
                  <a:schemeClr val="tx2"/>
                </a:solidFill>
              </a:rPr>
              <a:t>Журавель </a:t>
            </a:r>
            <a:r>
              <a:rPr lang="uk-UA" sz="3200" dirty="0" smtClean="0">
                <a:solidFill>
                  <a:schemeClr val="tx2"/>
                </a:solidFill>
              </a:rPr>
              <a:t>, </a:t>
            </a:r>
            <a:r>
              <a:rPr lang="uk-UA" sz="3200" dirty="0" err="1">
                <a:solidFill>
                  <a:schemeClr val="tx2"/>
                </a:solidFill>
              </a:rPr>
              <a:t>журав</a:t>
            </a:r>
            <a:r>
              <a:rPr lang="uk-UA" sz="3200" dirty="0">
                <a:solidFill>
                  <a:schemeClr val="tx2"/>
                </a:solidFill>
              </a:rPr>
              <a:t>, журавка </a:t>
            </a:r>
            <a:r>
              <a:rPr lang="uk-UA" sz="3200" dirty="0" smtClean="0">
                <a:solidFill>
                  <a:schemeClr val="tx2"/>
                </a:solidFill>
              </a:rPr>
              <a:t>лелека</a:t>
            </a:r>
            <a:r>
              <a:rPr lang="uk-UA" sz="3200" dirty="0">
                <a:solidFill>
                  <a:schemeClr val="tx2"/>
                </a:solidFill>
              </a:rPr>
              <a:t>, </a:t>
            </a:r>
            <a:r>
              <a:rPr lang="uk-UA" sz="3200" dirty="0" err="1">
                <a:solidFill>
                  <a:schemeClr val="tx2"/>
                </a:solidFill>
              </a:rPr>
              <a:t>аїст</a:t>
            </a:r>
            <a:r>
              <a:rPr lang="uk-UA" sz="3200" dirty="0">
                <a:solidFill>
                  <a:schemeClr val="tx2"/>
                </a:solidFill>
              </a:rPr>
              <a:t>, бусел, </a:t>
            </a:r>
            <a:r>
              <a:rPr lang="uk-UA" sz="3200" dirty="0" smtClean="0">
                <a:solidFill>
                  <a:schemeClr val="tx2"/>
                </a:solidFill>
              </a:rPr>
              <a:t> </a:t>
            </a:r>
            <a:r>
              <a:rPr lang="uk-UA" sz="3200" dirty="0" err="1">
                <a:solidFill>
                  <a:schemeClr val="tx2"/>
                </a:solidFill>
              </a:rPr>
              <a:t>бусьок</a:t>
            </a:r>
            <a:r>
              <a:rPr lang="uk-UA" sz="3200" dirty="0">
                <a:solidFill>
                  <a:schemeClr val="tx2"/>
                </a:solidFill>
              </a:rPr>
              <a:t>, бузьок </a:t>
            </a:r>
            <a:r>
              <a:rPr lang="uk-UA" sz="3200" dirty="0" smtClean="0">
                <a:solidFill>
                  <a:schemeClr val="tx2"/>
                </a:solidFill>
              </a:rPr>
              <a:t>, </a:t>
            </a:r>
            <a:r>
              <a:rPr lang="uk-UA" sz="3200" dirty="0">
                <a:solidFill>
                  <a:schemeClr val="tx2"/>
                </a:solidFill>
              </a:rPr>
              <a:t>бусоль, веселик, </a:t>
            </a:r>
            <a:r>
              <a:rPr lang="uk-UA" sz="3200" dirty="0" err="1">
                <a:solidFill>
                  <a:schemeClr val="tx2"/>
                </a:solidFill>
              </a:rPr>
              <a:t>клек</a:t>
            </a:r>
            <a:r>
              <a:rPr lang="uk-UA" sz="3200" dirty="0">
                <a:solidFill>
                  <a:schemeClr val="tx2"/>
                </a:solidFill>
              </a:rPr>
              <a:t>, жабоїд, </a:t>
            </a:r>
            <a:r>
              <a:rPr lang="uk-UA" sz="3200" dirty="0" err="1">
                <a:solidFill>
                  <a:schemeClr val="tx2"/>
                </a:solidFill>
              </a:rPr>
              <a:t>гайстер</a:t>
            </a:r>
            <a:r>
              <a:rPr lang="uk-UA" sz="3200" dirty="0">
                <a:solidFill>
                  <a:schemeClr val="tx2"/>
                </a:solidFill>
              </a:rPr>
              <a:t>, </a:t>
            </a:r>
            <a:r>
              <a:rPr lang="uk-UA" sz="3200" dirty="0" smtClean="0">
                <a:solidFill>
                  <a:schemeClr val="tx2"/>
                </a:solidFill>
              </a:rPr>
              <a:t> чорногуз так називають птаха у народі. </a:t>
            </a:r>
            <a:endParaRPr lang="uk-UA" sz="3200" dirty="0"/>
          </a:p>
        </p:txBody>
      </p:sp>
      <p:pic>
        <p:nvPicPr>
          <p:cNvPr id="17411" name="Рисунок 6" descr="http://pernatidruzi.org.ua/pictures/guravel_sposib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924175"/>
            <a:ext cx="7272337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3429000"/>
            <a:ext cx="7888287" cy="2857500"/>
          </a:xfrm>
        </p:spPr>
        <p:txBody>
          <a:bodyPr/>
          <a:lstStyle/>
          <a:p>
            <a:pPr eaLnBrk="1" hangingPunct="1"/>
            <a:r>
              <a:rPr lang="uk-UA" sz="3200" smtClean="0">
                <a:solidFill>
                  <a:schemeClr val="tx1"/>
                </a:solidFill>
              </a:rPr>
              <a:t>Живляться переважно рослинною їжею, але не відмовляються і від комах, дрібних тварин-жаб, ящірок. Як рідкісний птах журавель  занесений до Червоної книги України</a:t>
            </a:r>
            <a:r>
              <a:rPr lang="uk-UA" smtClean="0">
                <a:solidFill>
                  <a:schemeClr val="tx1"/>
                </a:solidFill>
              </a:rPr>
              <a:t>. </a:t>
            </a:r>
            <a:endParaRPr lang="uk-UA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285729"/>
            <a:ext cx="8501122" cy="314327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sz="3200" dirty="0" smtClean="0"/>
              <a:t>В</a:t>
            </a:r>
            <a:r>
              <a:rPr lang="uk-UA" sz="3200" dirty="0" smtClean="0">
                <a:solidFill>
                  <a:schemeClr val="tx2"/>
                </a:solidFill>
              </a:rPr>
              <a:t>еликий </a:t>
            </a:r>
            <a:r>
              <a:rPr lang="uk-UA" sz="3200" dirty="0">
                <a:solidFill>
                  <a:schemeClr val="tx2"/>
                </a:solidFill>
              </a:rPr>
              <a:t> довгоногий птах, як свійська гуска завбільшки, з довгою шиєю, прямим сильним дзьобом. Оперення приємного сірого забарвлення, тільки махові пера чорні та по боках голови білі смужки.</a:t>
            </a:r>
            <a:br>
              <a:rPr lang="uk-UA" sz="3200" dirty="0">
                <a:solidFill>
                  <a:schemeClr val="tx2"/>
                </a:solidFill>
              </a:rPr>
            </a:br>
            <a:endParaRPr lang="uk-UA" sz="3200" dirty="0"/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0"/>
            <a:ext cx="7772400" cy="5286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sz="4800" dirty="0" smtClean="0">
                <a:solidFill>
                  <a:schemeClr val="tx2"/>
                </a:solidFill>
              </a:rPr>
              <a:t>Народ примічає:</a:t>
            </a:r>
            <a:br>
              <a:rPr lang="uk-UA" sz="4800" dirty="0" smtClean="0">
                <a:solidFill>
                  <a:schemeClr val="tx2"/>
                </a:solidFill>
              </a:rPr>
            </a:br>
            <a:r>
              <a:rPr lang="uk-UA" sz="3600" dirty="0" smtClean="0">
                <a:solidFill>
                  <a:schemeClr val="tx2"/>
                </a:solidFill>
              </a:rPr>
              <a:t/>
            </a:r>
            <a:br>
              <a:rPr lang="uk-UA" sz="3600" dirty="0" smtClean="0">
                <a:solidFill>
                  <a:schemeClr val="tx2"/>
                </a:solidFill>
              </a:rPr>
            </a:br>
            <a:r>
              <a:rPr lang="uk-UA" sz="3600" dirty="0" smtClean="0">
                <a:solidFill>
                  <a:schemeClr val="tx2"/>
                </a:solidFill>
              </a:rPr>
              <a:t>Лелека </a:t>
            </a:r>
            <a:r>
              <a:rPr lang="uk-UA" sz="3600" dirty="0">
                <a:solidFill>
                  <a:schemeClr val="tx2"/>
                </a:solidFill>
              </a:rPr>
              <a:t>до двору — щастя в хату</a:t>
            </a:r>
            <a:r>
              <a:rPr lang="uk-UA" sz="3600" dirty="0" smtClean="0">
                <a:solidFill>
                  <a:schemeClr val="tx2"/>
                </a:solidFill>
              </a:rPr>
              <a:t>;</a:t>
            </a:r>
            <a:br>
              <a:rPr lang="uk-UA" sz="3600" dirty="0" smtClean="0">
                <a:solidFill>
                  <a:schemeClr val="tx2"/>
                </a:solidFill>
              </a:rPr>
            </a:br>
            <a:r>
              <a:rPr lang="uk-UA" sz="3600" dirty="0">
                <a:solidFill>
                  <a:schemeClr val="tx2"/>
                </a:solidFill>
              </a:rPr>
              <a:t> </a:t>
            </a:r>
            <a:r>
              <a:rPr lang="uk-UA" sz="3600" dirty="0" smtClean="0">
                <a:solidFill>
                  <a:schemeClr val="tx2"/>
                </a:solidFill>
              </a:rPr>
              <a:t> </a:t>
            </a:r>
            <a:r>
              <a:rPr lang="uk-UA" sz="3600" dirty="0">
                <a:solidFill>
                  <a:schemeClr val="tx2"/>
                </a:solidFill>
              </a:rPr>
              <a:t>Прилетіли лелеки — принесли весну здалека</a:t>
            </a:r>
            <a:r>
              <a:rPr lang="uk-UA" sz="3600" dirty="0" smtClean="0">
                <a:solidFill>
                  <a:schemeClr val="tx2"/>
                </a:solidFill>
              </a:rPr>
              <a:t>.</a:t>
            </a:r>
            <a:br>
              <a:rPr lang="uk-UA" sz="3600" dirty="0" smtClean="0">
                <a:solidFill>
                  <a:schemeClr val="tx2"/>
                </a:solidFill>
              </a:rPr>
            </a:b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  <a:t>Якщо птахи поспішають з </a:t>
            </a:r>
            <a:r>
              <a:rPr lang="uk-UA" sz="3600" dirty="0" err="1" smtClean="0">
                <a:solidFill>
                  <a:schemeClr val="tx2">
                    <a:lumMod val="75000"/>
                  </a:schemeClr>
                </a:solidFill>
              </a:rPr>
              <a:t>вильотом-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  <a:t> чекай суворої зими</a:t>
            </a:r>
            <a:r>
              <a:rPr lang="uk-UA" sz="3600" dirty="0" smtClean="0"/>
              <a:t>.</a:t>
            </a:r>
            <a:r>
              <a:rPr lang="uk-UA" sz="3600" dirty="0" smtClean="0">
                <a:solidFill>
                  <a:schemeClr val="tx2"/>
                </a:solidFill>
              </a:rPr>
              <a:t> 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>
                <a:solidFill>
                  <a:schemeClr val="tx2"/>
                </a:solidFill>
              </a:rPr>
              <a:t> </a:t>
            </a:r>
            <a:r>
              <a:rPr lang="uk-UA" sz="3600" dirty="0">
                <a:solidFill>
                  <a:schemeClr val="tx2"/>
                </a:solidFill>
              </a:rPr>
              <a:t>Хто зруйнує гніздо </a:t>
            </a:r>
            <a:r>
              <a:rPr lang="uk-UA" sz="3600" dirty="0" err="1">
                <a:solidFill>
                  <a:schemeClr val="tx2"/>
                </a:solidFill>
              </a:rPr>
              <a:t>боцюна</a:t>
            </a:r>
            <a:r>
              <a:rPr lang="uk-UA" sz="3600" dirty="0">
                <a:solidFill>
                  <a:schemeClr val="tx2"/>
                </a:solidFill>
              </a:rPr>
              <a:t>, у того хата </a:t>
            </a:r>
            <a:r>
              <a:rPr lang="uk-UA" sz="3600" dirty="0" smtClean="0">
                <a:solidFill>
                  <a:schemeClr val="tx2"/>
                </a:solidFill>
              </a:rPr>
              <a:t>згорить.</a:t>
            </a:r>
            <a:endParaRPr lang="uk-UA" sz="3600" dirty="0"/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88" y="1857375"/>
            <a:ext cx="8072437" cy="3781425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4313"/>
            <a:ext cx="7772400" cy="1571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uk-UA" sz="3200" dirty="0"/>
          </a:p>
        </p:txBody>
      </p:sp>
      <p:pic>
        <p:nvPicPr>
          <p:cNvPr id="20483" name="Рисунок 3" descr="http://pernatidruzi.org.ua/pictures/guravel_rozm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557338"/>
            <a:ext cx="71278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628775"/>
            <a:ext cx="8496300" cy="42481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pPr eaLnBrk="1" fontAlgn="auto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uk-UA" sz="3200" dirty="0" smtClean="0"/>
              <a:t>Шия-довга,</a:t>
            </a:r>
            <a:r>
              <a:rPr lang="uk-UA" sz="3200" dirty="0" err="1" smtClean="0"/>
              <a:t>темна.з</a:t>
            </a:r>
            <a:r>
              <a:rPr lang="uk-UA" sz="3200" dirty="0" smtClean="0"/>
              <a:t> білою смугою.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uk-UA" sz="3200" dirty="0" smtClean="0"/>
              <a:t>Ноги-довгі,чорні.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uk-UA" sz="3200" dirty="0" smtClean="0"/>
              <a:t>Тіло-струнке.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uk-UA" sz="3200" dirty="0" smtClean="0"/>
              <a:t>Дзьоб-довгий,загострений,сильний.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uk-UA" sz="3200" dirty="0" smtClean="0"/>
              <a:t>Оперення-сіре,на кінчиках крил-чорне.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uk-UA" sz="3200" dirty="0" smtClean="0"/>
              <a:t>Голова-чорна.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"/>
            <a:ext cx="7772400" cy="142873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sz="3200" dirty="0" smtClean="0"/>
              <a:t>                   </a:t>
            </a:r>
            <a:endParaRPr lang="uk-UA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35150" y="131763"/>
            <a:ext cx="5113338" cy="11525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4800" dirty="0"/>
              <a:t>Опис птаха</a:t>
            </a: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296</TotalTime>
  <Words>129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Trebuchet MS</vt:lpstr>
      <vt:lpstr>Georgia</vt:lpstr>
      <vt:lpstr>Calibri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Нталия</dc:creator>
  <cp:lastModifiedBy>User</cp:lastModifiedBy>
  <cp:revision>31</cp:revision>
  <dcterms:created xsi:type="dcterms:W3CDTF">2013-08-07T15:32:54Z</dcterms:created>
  <dcterms:modified xsi:type="dcterms:W3CDTF">2015-04-09T08:02:33Z</dcterms:modified>
</cp:coreProperties>
</file>