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9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7" r:id="rId16"/>
    <p:sldId id="276" r:id="rId17"/>
    <p:sldId id="278" r:id="rId18"/>
    <p:sldId id="296" r:id="rId19"/>
    <p:sldId id="297" r:id="rId20"/>
    <p:sldId id="279" r:id="rId21"/>
    <p:sldId id="280" r:id="rId22"/>
    <p:sldId id="298" r:id="rId23"/>
    <p:sldId id="295" r:id="rId24"/>
    <p:sldId id="301" r:id="rId25"/>
    <p:sldId id="302" r:id="rId26"/>
    <p:sldId id="303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9" r:id="rId36"/>
    <p:sldId id="300" r:id="rId37"/>
    <p:sldId id="304" r:id="rId38"/>
    <p:sldId id="306" r:id="rId39"/>
    <p:sldId id="31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860C7-C5F5-4016-A5B4-E27C2B3546CE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D45A2-8334-4ECE-B054-2046C31EF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D45A2-8334-4ECE-B054-2046C31EF4CD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F2F-23DE-4B97-B7DB-BE6A9A7E621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4A7A-CBF2-4AD4-90AF-48CA3A0D1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F2F-23DE-4B97-B7DB-BE6A9A7E621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4A7A-CBF2-4AD4-90AF-48CA3A0D1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F2F-23DE-4B97-B7DB-BE6A9A7E621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4A7A-CBF2-4AD4-90AF-48CA3A0D1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F2F-23DE-4B97-B7DB-BE6A9A7E621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4A7A-CBF2-4AD4-90AF-48CA3A0D1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F2F-23DE-4B97-B7DB-BE6A9A7E621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4A7A-CBF2-4AD4-90AF-48CA3A0D1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F2F-23DE-4B97-B7DB-BE6A9A7E621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4A7A-CBF2-4AD4-90AF-48CA3A0D1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F2F-23DE-4B97-B7DB-BE6A9A7E621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4A7A-CBF2-4AD4-90AF-48CA3A0D1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F2F-23DE-4B97-B7DB-BE6A9A7E621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4A7A-CBF2-4AD4-90AF-48CA3A0D1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F2F-23DE-4B97-B7DB-BE6A9A7E621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4A7A-CBF2-4AD4-90AF-48CA3A0D1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F2F-23DE-4B97-B7DB-BE6A9A7E621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4A7A-CBF2-4AD4-90AF-48CA3A0D1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4F2F-23DE-4B97-B7DB-BE6A9A7E621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44A7A-CBF2-4AD4-90AF-48CA3A0D1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24F2F-23DE-4B97-B7DB-BE6A9A7E621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44A7A-CBF2-4AD4-90AF-48CA3A0D1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oman.zelen.ru/fotos/tea12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204150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</a:t>
            </a: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тему:</a:t>
            </a:r>
            <a:b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«Укуси </a:t>
            </a:r>
            <a:r>
              <a:rPr lang="ru-RU" sz="4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змій</a:t>
            </a: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429264"/>
            <a:ext cx="46862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Виконала: учениця групи № 5</a:t>
            </a:r>
          </a:p>
          <a:p>
            <a:pPr algn="ctr"/>
            <a:r>
              <a:rPr lang="uk-UA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Попадюк</a:t>
            </a:r>
            <a:r>
              <a:rPr lang="uk-UA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Уляна</a:t>
            </a:r>
          </a:p>
          <a:p>
            <a:endParaRPr lang="ru-RU" dirty="0"/>
          </a:p>
        </p:txBody>
      </p:sp>
      <p:sp>
        <p:nvSpPr>
          <p:cNvPr id="57346" name="AutoShape 2" descr="data:image/jpeg;base64,/9j/4AAQSkZJRgABAQAAAQABAAD/2wCEAAkGBxQTEhUUExQVFhUXGBwaGBgYGB0aGhwcGBocHBgcGBcYHCggHB0lHBUXITEhJSkrLi4uFx8zODMsNygtLiwBCgoKDg0OGxAQGywkICYtLC0sLywwLCwsLCwsLCwsLCwtLCwsLCwsLCwsLCwsLCwsLCwsLCwsLCwsLCwsLCwsLP/AABEIAMIBAwMBIgACEQEDEQH/xAAbAAACAgMBAAAAAAAAAAAAAAAFBgMEAAIHAf/EAD4QAAIBAgUBBgMHAwMDBAMAAAECEQADBAUSITFBBhMiUWFxMoGRI0KhscHR8BRSYgcV4SSisoKSwvEWM3P/xAAaAQADAQEBAQAAAAAAAAAAAAACAwQBAAUG/8QALhEAAgICAgEEAQIFBQEAAAAAAAECEQMhEjFBBBMiUTJhcRQzkaHwQrHB0fGB/9oADAMBAAIRAxEAPwBCs4fbipBlmuiODtAbGj2EwY5FeY5NbRG5bFux2cgb1lzKVWjGZlxstLmMv3BM1ym5eQlJlTFeA1tlOP8AtADVK65avLWXXAQ3lVCSr5MohOuzpN5ZQGpMvyJsXKoVXbctxVXInNxAponiMULA0oYapcmZKopWx7lvRDcym1gjpLBn85/Ktb+Ikc/KgOLss9zWSSfU1YtsZilLEuXKW2S5W06GDBDdSfOnHMsOptg9CIPsRBpLutoRSfSm3HXC2Dkc6anyPybj8o5fmSvZdrZnY7EcFehHy6UTyTGc3G4XZPVvOPQfiR5UIu417phzMVTuY+DpHA2/nzqlJvQl/oOtvMpOxrTFYVLtwFt5A29R1pWw+Ojmj2WY0ORHQb1vR10MtnDp3ZQ8UCxOH0bDiiL3jFVlfW2munVWZblor4Rt6KYbDd43Gw3qnewfdmZmj3Zu2TbuOf5AoG042dGD5UxPv5k1vEFF+EGKZf8Ac9KTO9I+ZH7Z2n7xrx82aQDxRrlS4joRhK7GLGZncO4Bisw+dGPWoMFmVpgFneiJwFtxI29RQS5Lse/SRrTIxmJfk1tevAiKpvlbKdpIq5awW24pb3tsGOPhoFYhgDRXIsKreJhtVPMMOFG1T5PixpiaKLVis2lQzXLFrTKABulU8SWAGo16l0EetaXrYkSTTpPWicu2sWQoFSNigoljVXGoLa6tU0GvXwxAnc1jdR0FJNdht84E7V7VO1l4gV5S6kdyZxxc1M8015JmgYQTShcyqODWtizcQ+EmrpRhJaY1wTWjoGY4gBZ2pNzHMQ01jYq4RBmhmLsn50GPFFPZkIV2bZbfAfemf+sV9KKJZthFJtmyzHYE+wp//wBP8lgHEXBxsgP513q1CK5sNxTYeS2mDseIgE8mhGJi6NSneg/bTMzeu92D4U/E0Gy/OGtGORSvT4XXPyx2NpdjHbxJQw4q9hrgZ1iqFnHW7w6TRTIct+01AyBRZGkm/J2SFqyz2oxGm2BTh2YvC7g4/wAf0rn3bHEDvAhpq/04xI0FJqLJjfsqQqEadiXnlk2meBwTS6LusyBuea6X2yy2WbbmubPhSlwirPTNSj+pnBE1pHLAU05TbFob8mgWF5BonjcwGkelBkuXQtr6Ga2hfit2wujed6WMJ2j01fGchtyaHaW0A4OOwi9wnmm7KW04Fj10k/hSHhscrgwacMNe/wCiMeVLm1FB47t2czxkyT60LZyTTI5VjHFDMZl/VapwzSey/H6eocgazEUdyjOGT70+lBLqkcioLY35iqZVJHOLR0TA9okZgp2NHnAZZWK5Th8J97UfSjeSdomRwlwyKmyYNXEKMk9SDmNktBFCbzFGAG0mmshbqSIk8UnZ3KOJ86nUbEZ8VIcsDdtoo6tWt+6bjeQpaweMPnRXB4gzvxWxmumQJboK2cvaRqMjpVjEZeh3iCKw4zw1WuYoRzT3xrQTk32WkuECKyhT5ooME1lZ7kTKFTH9mT9xvlQ23Z7uQ/Ip4zJGWJETQ6/l4cgkb9aT7mthxb6Zz/FZh44Ao1hezt64sldPkDzWvaPJTbZbqDdSD+NdPyHxWUZl8RAMfKqrUopxCm6SoDZHkaWrIOkavve9WsQsDQNvOKLY+9A06QOpoQ14AE9TUmRe5k4/XYKdRvyznXajLO5fVMhj+NLlpJY7U95hiExFwJyVO81BmWWogkCq16hQ+L7KoQk4cmJ9wFdwYrqfYuwUw3eOdyJpKyzLO+uqsSJ3roHaJxYw2hdjEUn1OXlUF2A26EPtHc7y4zA8Giv+nuPK3gOhIpZUESDvRvsixW6NvWnZY1gcRr60dR7S2JUHzrnXaXKSo1qK6lirfeYeeoFAcEi37ZRuRsa8/wBPOkLmtnN8qJncUcxmBDJMVdvZSLTER7VZQrEVW35J72c9vHS2mK1uFoo3m+WnXqFUnQDmmuaGTk5JG2So0xPNdZyJ9OFIbeAa5FaxBVwa6VkON1WiPMVF6lu0wsdXYj9ocT4yyiINWclx6uPFzWZlYDO6+ppXxKtabareEZJJFSzNaGvNMErcbUExuCKAxWmDzg9TNHkIuJQXKGmURlCS/UU0xlwbDeqrXGn1pj7hbZJNA8wvKW2qrHNSJ5qg92bz1rZCsZFNuKwS3l1fjXLLJM0+9l8czDSZqf1EOL5I2D5fFmNhQg25FRJjTxW2eq6GRQjCX9TR1pDxcvkifLhjdrQwYjOtgBUFvGlpI5FbJgAOd6sYW2oMRzQShxi2SJJsS8bmz62mea8pgxmQhnYxyayqI5sVIpGzNMwMgHcCq63B51prRpLMKmsPY4MVOsbfSFQwymrIcwUOsUUyrMdKAEcCoRZttwwrciNugrZOeJWE8TrZ5mWIJBgSx6UM7lyBMifTipsNjgbrf4iqWZ9pAp0ASazDGVWu2dxUnRv/ALMikv1PWgWdcwDV2/mTESx0zUGGyLE37kBCq/3H9KKMW5XIfFN6QW7G4ZLKm45E+tCu1zPfZGtNqUngU3WOxttU+1dmI3Pl7RWmGxdiyreAgLxI/Ktil7nJbYx4Ve2JOH7N3z9yaOZP2fvIwbSBFEcT2pEAoB7daHL2kd26r5RVDjkkqrQTUF+o1tiL0BQvh61Ty7Cul5m0iD0mlG52jvgkaqZsgxXfWm1EqwHM80n+HcFdIy8flFvNbT3NhboSMmvgzp+hoZez7EI5QGYPNXxn+IVZCk+ppvsTAePDJ3shx+CvafgJpZuZbeJk22j2pxwvaF/vDxVZw2fmfGnsAOfpW+zNGe1i8NiHdyt44O3pTD2WxJQgGfKmezmYZgptjcxJED2k9auYy7h7Ud6bVuRIkifoKlzb+LGR9Mu0xHz/AMN/V0PNCM1sBhNNWb5zhmPhBuep+zX8tR+lL+Jxtv08XpPyBImKdjvil9ATx6qxOvHSaJ4DNSoijty3h3ADAbSRqgRPJnaiK5XYtshtFjKTJAXeRMHUQeRVLaa2dFNAJ7veKagyjs8994A2pwb2BPkQv7fjRLKMbo8ItqrT1Ox9vL5xSvlH8RrlyVCZjeydy2whTRzIcAbXicRRXNc5bVBXcbEeRoHnWaNp6b+VZKM5qmDGo78mZ9j1dgoodhMFpOqhLYjfVRezmIK13HhGhM7mG8I5mtcwfSwPShmDzIA71bzXHq1v1pdckSOEoyoOWmUgHzrKWMFmXgXfpWV57wSTH2Cmumdyav4VgagwFgPyJoxZRFMER8q9jHlSVFEYfFMitkyAJmjd++EUBpPE1ELKDxit8JhDel52HAqPPk96fFdIRklToB3wVcsmwP5UNxzAnaS52G081azjMQh09SYjypq7C5IXUXbwAflRp3iNpP402+CsL08JSezOwGUOLTW70MhaQCu/1NM2LzO3YXSsMV6Dn5mqPaTNP6bSiMqt1PUzXO8XeuatVxuSTz9Nq7HjeR8mWOSgqGPGdrGu3SNJ0kQBMRS9iMazHTdYwOgqHF4rvIZQqKNh51FYW13JbX9pq2BHI6maqjCMekIe3Zth7+h9lHu1QHEHWSWA9RVe/fAJLHV5VtjCttVYFTq6eVE5UZRpmF5f7zNFezGeWlbQxIJ69KWcTckySD5UOvAgzxXSjzVGTx6Oq5rly3VlTB5kVUxTC3b0y0+tAeyeNuujAkwvBnr5U72cEtm293FHdQCo0yPPk7GpVlljlxezMEHtPopZZkLNDO4RSJlugolgc2s+H+n0MyNFxnOmBxKg/FSnnOdXcW51kJbUwFUEesmtMvwvW3FwnYrcUEe0ft50yUZSVzdDpSUV8f6hjtPiby4gW7NxGUiRBBKseo+tC7GROz6A5LRLtJJHkN+TRHD4EIJZEEGZRAgAPTVvPvVh8xtWwShOpjBIBIkeZ8vlU8pJagCp62m2CsT2TvKGIdWjcKRpJ6jeYn6e4qHAZQbkaoQglSTtEA/tt71Jie0gDlRbLnz1BR/4kmoYxWIdW7wrp+FROkAyDK6vEYPX/iiU3XyMjKTlSj/cC5SQ124zMLa27bOTEyygQCvBXn19aZsmzZGZVxKtbAU/Cu89AI6nz453FLlnssy34vtptqZLquvXEeEICCJEieARTJl2NS5igbqaFncCSAIJjVHG803PKEkuP9hkYS2mUFe4pBTvbhB38Wwn8z+FNvxKps2rhJMEEbqAB0G0Vt2VwzS9wEAMzMAD93pMECf3p5yjGypLDR+fuSaX7yXnY1w80c27QWLiqt022RLpKgtsdSbbeQMbT5Um5jimkqTXXe0mEbELcSSZ3tydpHBjj5+9cfzHncQwMEeRHM03FmUxU8TRSTcxTfl+UA256xSv3UkECjmXZmywtLzSdaFyXErYvClX3rfuC2w3qfM7+qAOTWYa73e5NZb4WhUmQplbgV7Rtc3SspXLJ9AWzbDiFgLAmIH614bRn9quWLf5it2XzpYJUzLGs9pbaKNa8ngR60Lt5lcsIQdjwIP886t4hysz+FK2YXmu3VSGILAQOdzH19KbhjbCjHloYMLh8LfuWLVotevuNd25OlE3koFPxHeJnpXVMXiFs2CWhYWP/URHMewmuR9hrq2sY4YMUEgCPEW6DSN9YUNt5zXTu2a3FsG9aYarba2U9Y6gckb0Wdcp8UXw1A59fzMYhSXMsm6NAA9Z3k7enSg39RJlhJ4QH863xmI7xtR0qWJLadvUgDoN/wAKoG6SSZgxG/QA9B51YlxVCEiVxER4mE7dBRH+is/01q+zksWhrYPA6mKCWgTIExJjzmjAwGgW00kmN/nQSmo9j4w6Kd8JdcKkhCdtuBW+KyOWOj4RwT1ovctC0DpIUfjUV3MLKAbltvxpHvN/iN9qKVsC3spbaIPrHFeY3IyQDqmaK285AUgJPmanwmZJedUgD19hNZ7mVeDZLG7t+DTs1gzZxFqy4jwhoYTJf4WC9fSjXbPH4gILTMAJ8ZA5HA1CJjedjQXJM2uXsxF64NLXFAUAbBBAXTI4CifX50X/ANRrg0IwJJPwyCJJjfVsfT5eVbJVnQhJe3YsW7+kQSD1G8z0/AUZsYrQdfACKyidjq344mB7UCvXJ8LfENtJ2MgSfh555671Tt5h9kYJ8J4O5jfT7jc71RlhaBxtXb8DdmOdFsO5ChS6tpZSB5Bp8zvxQzI1Yo1u5zdWUadw6iQT6n8Ypaw9zUpChmdgevG/QcVby4aLqMTBGmPrBEUM4JQpC5SbJLSeIg7ONj5GOvvRvJsfoJJ4jnoI67UNz24FusIEEz7SAT+M1thcOxkrIEdYE1PJKcbfk2OStjNdzKzdRZKgg7wRv7fhU+X3cPb1nWCZ5nePSOTSp/U3UIIceUD945qXD53fiNTL89vwFKeHWuhv8TFdj/hcyCkm3ZZ/72VIAHSXMDkDatsywWIvGf6hMMnQSrMZ51b7ewn3pEw+Ix76mWWU7MQ/h9JB3nesF4g+O6W9BIH471yxVtU/7hwzKfQ7DHd0oU4m25Xki2Sx34HijielJeLwKtqdj4mJY+5M/rVfE50FEKAPKg2MzR2ETTceGSd9HSyxSC2CZNxtQ5sYFvR0mggusDzULEkzO9VLB3bIpycpWzpIwK3E1D3FCsXaYnSYFVchzooNJNMmXZFcxrAodKTu8T8l8z+FSqTx/GRlgq1hthvWV1XDdlsIiBSASBuSNRPuetZSXn/y1/2dTFVWgR9aixl0ATXhfrQ7Mr/SuSsUUcddOkkcn9qWcViyCDPJDEAwJUmCfmaNZxeZrKDoC0R/P5FL1+0SQAJkCPnVuGKKYxaieYLMLgvK4MMLmvmASTPP1rtOBzI46w9p0C3TyjA+QgjeT1rjqpoEljpYaXUMNY4mUJ89wfTeN68wOcXbNxWtuwccSZBE8entRZcXubXgbCXHsN5phO6drR+JDv8AMb/iDvQ8jy+I/l5etOD5pZzFPtLb2Ly8Pyh6kMRuATuD0mh2P7P3LBDkarbfDdTxLPk3Udd/ShWTw9MNQp34I8Jggi6mPiEliePYVQzTPASRbPzqHP8AHsAqgEW+A0HSzD4oJ52jiltsXAI23rMWFy+Ug8uZRdRLl3HNO5J96rtiPWqXeatprZbe/U1XwSI3kYYybGIH8bbHYgqSCDzxxTOuW67K20VDduEhbieFSpmSzD4dhERS92RyXv8AEqr+C3O5O3Xgeppz7S4a27W1w1wWbSsJc6lHhVpYOfCR7HmpMzqdI6Nt6BvZqz/U40bsq2k07wYC7aSY4nberHajP+9vvZOm4oXRqX1YmV5KkzMzO3rUV7M7djD3cPhtLA/FfMyd+VVYj3M0tXwpUAkyAYhYEnmZbj8dh512PGpS5PpdDnqPFF3E3nuLrdAAoVRoUCWHBnrJbnf33oEikEiI23Ht79efrV+5Z2HjO2+/U+ax0iAJrTK8PqO8lVI3IgCSBufWqW6Vi+iLLiQVIDHU0bcx1j1pps5QisXYNpg6QTvPQt+1aZRgxaLDnxGPaiWKPw+X78VHkzW9CHJlTEYRDeV2BMRt02qPGYJ92tqz+g/QdaKHD6t/b86uYAFDScc9KzoyaEzCkiZHHIP61qLvyrpGPytMQkEQ0fEOePIc1zvOMnuWbuh/KRHlxJ+h2p2mLlGkEcs7UHCoum2HLFjDGBHwg+vDD5Gh+Oxy3jr0BHJOpV+GPMTwZ6VFctF+7BX4E0D1AZmHz8Z+gq3gcOUeYBgTv6e1ZxjHa7BWRx6ZRxeXM1prqGdAll66RyQesdRQJbmo11DBX2GrEXFCoBO22qB4VQHcyYEmufJgyGG0iqMU7WxkJuS2eWsEWG1QXcCyncU3YZVtqC3z9KOWsALltbjWpUnwgx4vWOYpWT1KhsKwF2S7Em+y3Lsi15cF/n0X16106/mFvDW9CQABG23sAB0oBmGbWsPbLsRKgR6t0Cj8q523aG5fvAtsJ8K+X7moqy+puXhf5o5NsfMTnl/UdIWOk815VG0hIFZSuEPockvoi/q/CfSgOY43UxppyS/YV/t9JA8+OKizbsE90G9hHDKTOif/ABP6VXj43sn460C8ANWHkKrMstv7xHtBpYzZyDp06RsygdA3I335n6UwZfbuW9WHuoyPpJ0sI4aRyODpiQas57kAeHLeI21ZlZpfeRKAmT8JMCZmmY5KE9nqQ+eFJd/qJ2tSAeSfiHH8mtbCEtE9fvefTfkVct4dQhJ8cQSu4YecH8x+1VbmL8RKSqkcSdgOA7CJ9yKti76J5xa7CL4XQuq6ybAwA4JYiYXwHz6+VTYDFXkdTYNyzI8Tkkqx8wNoB/tJNU7RtroYAmdiobj1Died9jv70by17gYm0wW3EQj6iI5LwJX3AArUk1sFtroJ4nN7hi3iBhsQGMQloa5PMqTHQbz0qUYfR8NpAv3pFobGDwE1ah5x1qK1hbVpF1WUYNEEEO3qWfZl85M++9ei9YclQcQ4+7aHfaSQTJLDUfLoRt0pbwxNU2b3sUtyGbCW71veA4tqT/kHd1EcfdkiqGGwmHe42nCMhUAsqYlSomY6MehnTRCyEFsi3bvJyp0XL90DeDpAUAcHcx7VYw+AsKrf9INupsk3D5kK2o9Nz6ij9qNUDyBGJC23T7Ed4pBlbRuFVmdu8J0t67e1C8Xh3uu2u5BI1TcEmPQAtB2EbKIFNNti5NmyEVYLsAe8PA+IjToJHSOlUc7wtt3hWDQwDok642Ji2sgmOJJ/CuSUTXbBtm2yW1PhIZ9+8iCQPI8AA/iIr24k8rbgwRCaZiQSGnwr+JI+tnNz3dzSUa3a1ALrG/AEHqIHlvQZNN64EXV4+TvpCiZOgHfnjzNY67CWn0ELmHUsgEm8RA/sCaYGqeSBInYQB5Gaowb2h3MS1wwAJKuQUKlWIAMavLbei97KLlpe8VluAowJbwExEaQC0zBEcb1Wyi+MVft27upRbAJG6kFVJG/IGqJ8ywqfk5PW0OyKKjfTBFnOyj92QVgw07EEHfbpTgVQ20cbkmfoN/xIoV2i7LW7jNdR/ETJPmfWrHZa33QtC60+MfQGQPnFBlcONR7eiFw4ivnF7FYXEP4mTU2oD7vpsZEgRWYXtjfR1Lw6jkQFPyI612ftL2Vt46wSANcSCOZiuL4nsndtuyOCCp+vkRVXHHx+SOkkhzynt9hGgXGe2f8AJSY/9SyKn7QY6xfNs2puH+9T4Y5jjf8ASTXOrWQPrgjanXKMIEQIFlliDPQdI/nFS5lCK+AnJLWgg2UqwEzp6wd/qf5tVlMBZRderU+0KTI+YA/WpguoaWbbyHlIB2953/arFjLwxgxA29/bek05dE6dEP8AWq4a06jccwZ+XoPpQe7lgstDQytJVvMfz86e7GDCjUCqeGGYxOnk6W+6fX3oJ2mvWn0IulipLErwCekjr5+wov5MW2xsJPyAMHlIuOGf4BuB5+pHX2q1mWPWwhZmO22/xHyArGxWkE77CT7UHxNpcQQJk9KkhGWaXKf4odFcnQsY/E3MVck8fdXoP+fWt8Hk7i6m3WnTC9n1w66mE0NOat3myzHpVq9SmuONaH5IrHphgX1XbyrKBYjEFmJIMn0rKWoQA98AY/F877daL9l8/wAThxqtsSC0BGO3ypaxxKweh4psxOJw/c2HDQ5trKBdwek8AfWn5FUUq7AhXbZPnnaXvrzXbg0t3S24EGYctzG3ND7GYzBcboFAI0yy6oGqY+Ett5Sd6EXmBfXMqTBBiRPWJrMTKu2meo24KniPff60SxpqivDlrroZs7siQ621AYD7ToXM6hCnn4ZB5M870E//ABx4BI1ByQugwCedKjiefCfI1HgcydTouM/dNtMSPeI5U+Rnij65srqlq+29sgqyQBqiAxgeMGZ3ihXPGq/z/PsptZXf9mCly9rBGthob7rg/SBtPrxzV1r7orDuUu2yD47YJdR1gztG++9EcNmttteHuORusKwLWyDwQynbjyB5rfBZSiks+mNfgcEFYjYF+AZ6Hfbmtjlp/IOeOMo6/YWsDnNz4LZbQBAJ5gdCoVpNetmTWi0W54LNDIBtuNKFdpppzbsWl5DctRbuHhVZSHj/ABHBP921V8Dklu2gU2EvXCBqFyQQT00hlgD8ad78atE0cLbp6/2B1zGhgHfE27TkD/8AT3rPEcMysQPYzWuO7V37UIt7SG4hIYwOveyfpRJuxZJRxakFvGiXFhVg8BnLTMbVNltiyjNZLW1n4kK+KB1KlSxHuRS3nS/UbHCvvYrjO79wEpcum5vqgSIIjhFLE/QCvcMuMQE7rqEGGQEDkgwZUmN+DThlirhcRcxGCu2gHUAq9vTbEeQ1SxJnYCl0Y8G473ioYOSqN4LREyzDYal8vfeilltfE6GHi7yaK+CQMoLi22ok6nPhUDb4SYncxMn0NHv9uwlpi63NLsoEIAEA8/FJknk7Dbih+adobGItqly2CEIjuzoBKzBBVQR8XA8qA4qwblyLR2MDSzdd/wDjmlKMpd2jHkSV0v8An9y1mWNv+BdYu+HxPbkiRyeB5/tWgsYkW7dy2hhgSWA3IMafwE/OquHxQTZ5ABIjzjYn+eQppyvtDagCdI4Hl9KKcnDqJHkm2+ypl2KLDSZDetE8ZlDXLWtTGj4flVrG3Ed1KKsxyByTwP551cyvMUFzuCd+KRCpztdIBNt7LXYjtoqqLdw7jY/Kp+2ebWbhXu4LdT5e9JWMy7ucZcjhhqHzq1gretwPMitzZGvigMk9UFXy5i4MbRXuLy913SQaa81QWVVo2ihP9cH2oONaM4Uti1k/fLcbvAWB6/z6/WmF8QAJmI+XHvz9aL4PDiJiou0F5bdozBJ2UeZ/YUadbFShbsFZj2g+zNtDqZlgngLOx3PJM9KW7ZPABJ8huSagu2ZUzvPrG/nNSZFmSi4BPpq8/OkT5ZLf0HGGhjyzJr3di5BVzMod9p2n5dPWh/8Atai6XU92w5TT1/QGnfKMTsDWZ9l6X012wO9T/uH9p/SlLJW1/wCjYqtoE4PHo0C4BxtUGLOHViYFB8YrOo7sHVHH4kfnQHE27hYKzEUUfTY5/KLpfRTH1Ovki9jcyta2iImsqVMhtEAktPyrKasmFa2TPPGyPtLhrFlBNoFiYVTxtyfb96Wb+XXSq3XB03CYPnH849Kv5tmv9XdW/dUImlRpB9T+bSat2UN8lZ2n7McLIB2XyJHT086ZjUscae2TTkxfRDxAK9dh/wCUTRLEYe0IZNXs3UH1HXerWIw9pQQwZH6CCd9zEeZgD50Lu23jxqV9SPz6UxNvYWKTsqYG0XAtbTqkE9D136g/tTTl2UW10i54iOvlPqKC9ncO3eksBAGxFOS26zLkfKkblzSWkwVm3Zq5cKnD7n7u249CeY49qoYu1jMKhGKs3Ft3BpfS87H3ET7inzIr5RhpIEc0Szi9/UWntuAwYRWKb+rQ7H6lv8mccF42CLlu4xtrsJbxLPmo2PPIqzjs6TEhEd7koZV9CkyBtyZA/ahLW+6uMjDe2xU+RM8ienFXcDlKujukh1UsVIkGPIDeaocYrb7+yt5W1+n0SWu0t6xBPP8AcCCG9zyCaYOzYTMmvXb6sHtWx9oHOwhyoCyAdweQaSrV6Igc8zvRXLczOFS+LakNfVFQyIBUtJafRtvaucEulsx5G/k2UXuXELJb3UbTEv8AhPnzWxxXhY3XBMgG23xGRzpPA9as4HCjXLXR5s4PXcnTtud+Y61pmNvvLpc6gigKkqZMbydua242LlllVNkdizZNq66hgUXwwT8R2UQdjJry3jxZXWx+2PEn4fWK1YsiB/DpmQh5J8zG3nRPBYwXLJdkttpG6kb/ACrJN/VoW2/AAxaITIB3GxmoTbe4Qij2pktYnB3AFZTb9tv+Ku4TJ7Csr27hczwfb0rH6hRW00/1AbK2OzE4NbQT4hHPkBB+tMmW4lMWq3bYC3l39/SgOfdlb+Ii5b0nbYahx8+tR5dhsThU+AqymZPBjpIqeMYOCafyNi6Wxg7Qkm6rMIY24PuDv+YqhgXhx71Zx2cJirVu6BpdZVh/PaquTDXdAPFJyW27E5F8h8vZiLloIRJA5NB8FhWW6NYhOZ6fWreJwFm7EuQP8TV/A4HDKht94WB6Fp/GjeROh/7kr5lbJ8BEDmlvNMQbz6jwNlHkKYcDhMCnwiavPicGB4gAPagyZE9GNW7OOdqMyK/ZJyfiI6DyobhkYaW4ArtZyjLL2+m2SetZiew2GdNKGB6Gn4s2OMeJ1PwAuzuOJCgNIotnJuWgLtrcD4hQjEdm7mEIZFJQcxvRzLcV3oCmCpG9TSgoy/Q66FO9m63G7xPA4PiX1/uFWsdiLd63qCxdHxeUeY/ah+c5G1q+dAlefaosQ2gxEE0M4KP4MGTJEvsBFZVUYuNjyKyk8X9CKF9rTGwFfSAAFYTvsdoj1rzBYO41p9CXGtq0sQJXjgkD5wOlTZfmFu1dR2XWwJOkzv049OflTff7XWHsraWy9p7jfam2AomIY+oMKPavUlKcdUVSirKeS4ZUVepjk9PaeKYbcEQwBHrQXCjw1aXEMNgJpal5IG9kGIyRbLm5a+FuV8j6eVbW2qxaus0hhCmpmtrSpbkE1a5HlloqUYkruDUBqKZMdKNOhYEzjs+l28bxfTPIgfnQ/G3LFhCqvPoDP1of2jzQ98w30jaJ2+cUJw+Ca5BAgTG3kP1pqxSl8py0Vxb4kb3zOwgztV3A5e95wXYiOsbge3/NFMqygEnSJKgkg88URw11eBz1rsnqa1FGSm60XMky5bLa0LJtGoN4yNplhHMcDar+b7Ye/dWRcRCwb4iIIky09CfpUeHvHYHodtvP0q1js4SzaZXhjcGkL6bFifSBHzqBOU5pt3+gEZO9nNLGMN19LkGBInbj1rLmFdVV1KkE8TJ+YpkGf4Jj47SDpun61esZbgMQIXwzwUcj6DivRfqeH5RaRTYk3cSBcDMgHQiNjTHkACWbl6ImSB6Dj8auYnsApH2d7V5ax8+R+1WxlhNlLKAx4VJAkDyJ9CRS83qMeRKMX29/sCxOOa4m0R4jRrKu25J03l8PBPP1qjjMrYXzZZh4fIzFQpkt0FkFssWHhaqZQxNbSCr7GbM8KixctfA44HAPpWZRIVyu76SF9zQTAC7bDWLqkaYIB9avo7JbZ15FR5IvlSYu17hsCTBYkeYn9K2yXBnv2YP4QpJk7VAcct+3LeG5xt1+VFMhKCy9oqZJ3bij24teSqVPYStBQkLsOo/5qpnOCuNb1CYO+kcx61HjVCCJPzPSgp7REXdAuQsFdXQT1roxcpC1T7LP+3WERSrsHZuAxB3/AEqI9qsThbhC6iswoLSfrQjCYdjfBVy4U7NuAfamTSoOoiW6TvHt+9Fk4x1LYM5JdDp2d7bNcQd8hX3o4Ldm6CbRCMfL9q5TfxjMeY9quZdfvqZWYFQyjJbj/QX7v2M+Y4G/bnUdanqB+dKGOa4rQ4Ox5jb5GnjAZ+RC3h9as5thEvWzpg0uM1dNUzuN7TOdd96V7XmLw+h2XyNe03ibxAuBzK2txS6jYRuJBB4I/HmrKBDclPhkken82oU9lblsDUq/5EbiP0PFRZcwtXFi4GUj+3cenmN69XJjtOhklaHjB3PWidq5Szg8UD8tiPIijNjE1F0ee1QScEitS3X61CuKB8M7ivWNDV9HE18wurp50BzTOERSdUnpFGVxQAIJ2Irl+LRzduKm6rLHyAXr/wB0fOnYsXN7YzHBTPNRu3NR6nembBABdIFDcuwCrZN64fE0d2J2ADAEt6ncBfKW8qI4Qb70XqPCG5FR6HuIdSn046fnXrK6+OCw6gTI9p5FXFQH8vlV61bOj6e+/wD9VG50BydUDhmyrbL+LbkcfX0pdzrF3bzF5TTAUKrBiF9feTxTlgcr1n4CV4faRB5kxHE/WkDN8pNi+9kAtpMCfIiVP0Iqv0kYW2uxkKB7eVSJc+7uAOG6j2qV7Q0gQZFVbfxQ20/hXodjUxz7O45jcW2txmUiTJkjbcH+dabMt7Xrhr7WisgxJ28uCP5zST2BtKLlwt5aR+tD7eHfE4w25Km8zFCBqkblSYIgaVO/4V50vTxlll4SRlOzuC4fLsdDMlvvBuGXwsPpUD9ke71mxc1k9WO49AenP40odm8gGHuK126CRP8Ad90Hf1428qYs07YLawguoJYPpUMYJHOrjkjmpZNp8Yu/oLTWxP7SYK+mIVrlpwunSW5X08Q2oTm2K02nUHhZb2kCPeSKdE7eWL6FLvgJ51cb+vHWt7eBwd5IK23j2MxxPnzQ+84Ne5Fqhbgrs5bhLwYQpM+nNNuGzONKkS0AAAEk/IUTv9hrIud7YuNaM7LAKjboNiPrUV7sq6BmS6xukyDOkT781V/F4JvT/qNRUxVm9ckt9kQs6XBBYb7weKArlJlW2Yt5CBTDjExDOe9RzKiDJaD1g9R6VFdw7AeLwRxOx+QNH7qX4sByp6L6OlmxACSo5JAJn+0Hc+9V7NvvbLMnxDpQnMMSY3Enpp3g/wCXXian7NYoo+g/eHTcUueOo8+wJ/dkmVYIzrumI6Uz5PihdcwoCrsP+atYHs/E3Lnw8gVaw+EVSWtQKRJrkuQpJkGc2QyHoelDMvzG7YjvFIU8E8GrONx43DbGlnPM8uXAtoxsdq7gslphx0OjvYc6iNzWUsKyqADcWR/kK9pPt5PDD5nOcEdx716rHbfrXlZX0EhwUwh8bf8A9HHymmHDmsrKhz/kSZezzBMe9eibNxXtZSfImQOzRjpO/T9KX8lEsAdwSAZ6jWvPnXtZT8PTKvTeQzi1H9JizG6vhQp6gG68gHpwPpVfDcD2rysrc/4ILMFMD+v6UVs/APb/AOVeVleZl8iEOHZ1R/SJty7z/wC4CuUdrD/1eK9Htge3dIY+teVlelg6j+3/AEMj5Fy+d0+dZmKibWw3mfrWVlWeUEvA4/6bKDeYECC246H3FOOf4K3buWmt20Ru6YSqhTA4EgcV7WV5fqn8mNl+IrXbhk7n4W6+1L/a5zpwokxpcx0nwbxWVlZ6b+ZH/wC/7MVEAWuW9jTx2ocqwKkg6LO42O6rO9ZWVfl7Qz/SGcmusUEkn50dQ8/KsrK+cy/kwYli2o1fzzrnPadycTc3PNZWVT6L8mLzdI17PoDcaQDFtjvvv51bsoBmAAAjvBt0rKyvQ8i/9J0/tBtbHtQSwdqysqTP/MY0V8+PipWxR8dZWU/0/QPkq3WMnesrKyrE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7348" name="Picture 4" descr="http://dun.at.ua/_nw/10/20133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928802"/>
            <a:ext cx="4357718" cy="32708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235745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Надання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допомоги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4038" name="Picture 6" descr="http://life.img.pravda.com/images/doc/1/8/18e35e9-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5857916" cy="38271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5"/>
            <a:ext cx="8229600" cy="41434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Промити</a:t>
            </a:r>
            <a:r>
              <a:rPr lang="ru-RU" dirty="0" smtClean="0">
                <a:solidFill>
                  <a:srgbClr val="0000FF"/>
                </a:solidFill>
              </a:rPr>
              <a:t> ранки </a:t>
            </a:r>
            <a:r>
              <a:rPr lang="ru-RU" dirty="0" err="1" smtClean="0">
                <a:solidFill>
                  <a:srgbClr val="0000FF"/>
                </a:solidFill>
              </a:rPr>
              <a:t>від</a:t>
            </a:r>
            <a:r>
              <a:rPr lang="ru-RU" dirty="0" smtClean="0">
                <a:solidFill>
                  <a:srgbClr val="0000FF"/>
                </a:solidFill>
              </a:rPr>
              <a:t> укусу </a:t>
            </a:r>
            <a:r>
              <a:rPr lang="ru-RU" dirty="0" err="1" smtClean="0">
                <a:solidFill>
                  <a:srgbClr val="0000FF"/>
                </a:solidFill>
              </a:rPr>
              <a:t>змії</a:t>
            </a:r>
            <a:r>
              <a:rPr lang="ru-RU" dirty="0" smtClean="0">
                <a:solidFill>
                  <a:srgbClr val="0000FF"/>
                </a:solidFill>
              </a:rPr>
              <a:t> водою </a:t>
            </a:r>
            <a:r>
              <a:rPr lang="ru-RU" dirty="0" err="1" smtClean="0">
                <a:solidFill>
                  <a:srgbClr val="0000FF"/>
                </a:solidFill>
              </a:rPr>
              <a:t>або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будь-яким</a:t>
            </a:r>
            <a:r>
              <a:rPr lang="ru-RU" dirty="0" smtClean="0">
                <a:solidFill>
                  <a:srgbClr val="0000FF"/>
                </a:solidFill>
              </a:rPr>
              <a:t> антисептиком. Ранки </a:t>
            </a:r>
            <a:r>
              <a:rPr lang="ru-RU" dirty="0" err="1" smtClean="0">
                <a:solidFill>
                  <a:srgbClr val="0000FF"/>
                </a:solidFill>
              </a:rPr>
              <a:t>від</a:t>
            </a:r>
            <a:r>
              <a:rPr lang="ru-RU" dirty="0" smtClean="0">
                <a:solidFill>
                  <a:srgbClr val="0000FF"/>
                </a:solidFill>
              </a:rPr>
              <a:t> укусу </a:t>
            </a:r>
            <a:r>
              <a:rPr lang="ru-RU" dirty="0" err="1" smtClean="0">
                <a:solidFill>
                  <a:srgbClr val="0000FF"/>
                </a:solidFill>
              </a:rPr>
              <a:t>промивають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кип'яченою</a:t>
            </a:r>
            <a:r>
              <a:rPr lang="ru-RU" dirty="0" smtClean="0">
                <a:solidFill>
                  <a:srgbClr val="0000FF"/>
                </a:solidFill>
              </a:rPr>
              <a:t> водою </a:t>
            </a:r>
            <a:r>
              <a:rPr lang="ru-RU" dirty="0" err="1" smtClean="0">
                <a:solidFill>
                  <a:srgbClr val="0000FF"/>
                </a:solidFill>
              </a:rPr>
              <a:t>або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слабким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розчином</a:t>
            </a:r>
            <a:r>
              <a:rPr lang="ru-RU" dirty="0" smtClean="0">
                <a:solidFill>
                  <a:srgbClr val="0000FF"/>
                </a:solidFill>
              </a:rPr>
              <a:t> перманганату </a:t>
            </a:r>
            <a:r>
              <a:rPr lang="ru-RU" dirty="0" err="1" smtClean="0">
                <a:solidFill>
                  <a:srgbClr val="0000FF"/>
                </a:solidFill>
              </a:rPr>
              <a:t>калію</a:t>
            </a:r>
            <a:r>
              <a:rPr lang="ru-RU" dirty="0" smtClean="0">
                <a:solidFill>
                  <a:srgbClr val="0000FF"/>
                </a:solidFill>
              </a:rPr>
              <a:t> (</a:t>
            </a:r>
            <a:r>
              <a:rPr lang="ru-RU" dirty="0" err="1" smtClean="0">
                <a:solidFill>
                  <a:srgbClr val="0000FF"/>
                </a:solidFill>
              </a:rPr>
              <a:t>марганцівка</a:t>
            </a:r>
            <a:r>
              <a:rPr lang="ru-RU" dirty="0" smtClean="0">
                <a:solidFill>
                  <a:srgbClr val="0000FF"/>
                </a:solidFill>
              </a:rPr>
              <a:t>), </a:t>
            </a:r>
            <a:r>
              <a:rPr lang="ru-RU" dirty="0" err="1" smtClean="0">
                <a:solidFill>
                  <a:srgbClr val="0000FF"/>
                </a:solidFill>
              </a:rPr>
              <a:t>перекису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водню</a:t>
            </a:r>
            <a:r>
              <a:rPr lang="ru-RU" dirty="0" smtClean="0">
                <a:solidFill>
                  <a:srgbClr val="0000FF"/>
                </a:solidFill>
              </a:rPr>
              <a:t> (</a:t>
            </a:r>
            <a:r>
              <a:rPr lang="ru-RU" dirty="0" err="1" smtClean="0">
                <a:solidFill>
                  <a:srgbClr val="0000FF"/>
                </a:solidFill>
              </a:rPr>
              <a:t>гидроперит</a:t>
            </a:r>
            <a:r>
              <a:rPr lang="ru-RU" dirty="0" smtClean="0">
                <a:solidFill>
                  <a:srgbClr val="0000FF"/>
                </a:solidFill>
              </a:rPr>
              <a:t>). </a:t>
            </a:r>
            <a:r>
              <a:rPr lang="ru-RU" dirty="0" err="1" smtClean="0">
                <a:solidFill>
                  <a:srgbClr val="0000FF"/>
                </a:solidFill>
              </a:rPr>
              <a:t>Накладають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суху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пов'язку</a:t>
            </a:r>
            <a:r>
              <a:rPr lang="ru-RU" dirty="0" smtClean="0">
                <a:solidFill>
                  <a:srgbClr val="0000FF"/>
                </a:solidFill>
              </a:rPr>
              <a:t> (</a:t>
            </a:r>
            <a:r>
              <a:rPr lang="ru-RU" dirty="0" err="1" smtClean="0">
                <a:solidFill>
                  <a:srgbClr val="0000FF"/>
                </a:solidFill>
              </a:rPr>
              <a:t>бажано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стерильну</a:t>
            </a:r>
            <a:r>
              <a:rPr lang="ru-RU" dirty="0" smtClean="0">
                <a:solidFill>
                  <a:srgbClr val="0000FF"/>
                </a:solidFill>
              </a:rPr>
              <a:t>).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3010" name="AutoShape 2" descr="data:image/jpeg;base64,/9j/4AAQSkZJRgABAQAAAQABAAD/2wCEAAkGBxQTEhUUExQVFhUUGBUUGBYXFxgXFRgaFxgXGBcWFRccHCggGBwlHBcYITEhJSkrLi4vFx8zODMsNygtLisBCgoKDg0OGxAQGjAkHyQtLCwsLCw0NCw0LCwvLCwvLCwsLCwsLC0sLCwsLCwsLCwsLCwsLCwsLCwsLCwsLCwsLP/AABEIAOEA4QMBIgACEQEDEQH/xAAcAAEAAgMBAQEAAAAAAAAAAAAAAwQFBgcCAQj/xABDEAABAwIDAwkDCgYBBAMAAAABAAIRAyEEEjEFQVEGEyIyYXGBkbFyocEHFiMzQlOS0eLwFFKCorLhYhUk0vFDc8L/xAAaAQEAAwEBAQAAAAAAAAAAAAAAAQIDBAUG/8QALxEBAAIBAgQEAwgDAAAAAAAAAAECEQMxBRIhQQQTUWFxoeEUIjJSgZHB0RWx8P/aAAwDAQACEQMRAD8A7iiIgIiICIiAiIgwDuUUGOb/ALv0r584z92Px/pWFqanvK8quV8M584z93/d+lfPnIfu/wC/9KwZVbHYtlJhe8wB5nsHEqJlMVz0hsvzlP3f9/6V8+cx+6H4/wBK5vjeUbiwupuY0D7NnVBOhI0Hl4rVsZtuu4ZufqQYiCW68AIVfMdun4C1t+juPzlP3X9/6U+cx+6H4/0rg1LalUR9K+8/bdu8VdZt2u3Ss+0anML+1Kc688NntMO2fOY/dj8f6U+cp+6H4/0rkNHljXZBcGVBpEFrvxC3uWd2Xyyw9UhriaTv+cZT3OHxhTF8sb+C1KRnGfg6F85T90Px/pT5yH7sfj/SsACvqu5uWG+UX5mg8QD5he1Dg/q2ey30CmUshERAREQEREBERAREQEREBERAREQaVUZc95XjIp3i57yvMKi6HIub8u9sF730m9VkN7cxJBM+ELppsO5cT2jUz1ST9uqPd0j6ql94h6PDqRa82ns8l5ArnsazykqLGAtYwfvRfTXmi8fzVZ9wEe4rztKtJb3H8lR6vf8Af+niJyjg2fMr1UaYPl7h+ahrOuPZaF7dUuR2j1H5Imf6T1HdEdrj6OVNp63h8VZqulrP6j7j+ap7neCQRP8ALb+Re3nU3touJNN8QDfITpl7J3Lo0Lh1NxBtwYu34F5fSpvOr2Mcf6mg/Fa1no8vx+nFbRaO7e8H9Wz2W+gUyiwnUZ7LfQKVaPJEREBERAREQEREBERAREQEREBERBqDxc95XyFI4XPeV8hVWUdr1MtCq7hTef7SuKvPTYe2o7yBb8F2XlO0jC1TxbHmQFyfDbNDhne8jLmbDQLlxJNz38Flfd63DpiKWmfViw4c0zteT39JeMa+47vWFeq4dgGW8C4kqhXc2RBFrC8quXpRGXyrU6cdo+C9Cr0vH8yvjXiZtPepcjSd/micd32o7qj/AIn4BVXaO7/grf8ACnUOvukeKp1mmI3ye5TCvZ73n+ld22W2KFIcKdP/ABC4QDd3fHuXfcCJpsj+VvoFrR53Edq/q3HC9Rvst9FKosN1G+yPRSq7xxERAREQEREBERAREQEREBERAREQaxWaGyXGOzesfiNqgWYPFUsXVJcZO8+qpvWczLaKMXyu2w4U4cZLjYbralcxpVMRiKvMse1gJN3PFOm2xJL3nsC6Zt/ACrTMzLAXCNbDTxXO6OAdXe0aNc4NaGjzjfb1Vax16urzuSkVpv3YraOz+bJBxWHf203veD3HJf0usc8Afbnun4hb9i+ReHotLsVUdTAksBEVHxua0uJvIvELU34Zr35aVICdJdLvE2HuVqzE7Qzta+82Q02UD9uoOPV/Jezh2fYrOB/5CB52WVobAZmGfMBvgiZjcO9U3bHbJBBjwJ8YWlum8Mo1LdrSpHEVmHrE+Mg9y9M2kT1h4rxjcCKZhr3brbvG6r5HjUZgqcsS6tPxWrXrnLYcAwVND++1dUwWMfT0NhuXIdg0TzrCyTJALe/4fkup0q/EQmzTX1PNiJddwT5psPFrT5gKdVtnfVU/YZ/iFZV3lCIiAiIgIiICIiAiIgIiICIiAiIg5vX6x7yq1R4CsYhtz3n1VPEuaxpc7QLCZl1QhfimgEkwBqTYLnnKDHAVCaJaACYIJESZJELaNj4AbRe91aqaNCnYBolzjwG4W3nsXraXJ3AwW06NYlmtQ1Rv0kZcs9g4JNq062lHW84rDmGJxT3mXODj4k/7XnLUH2XD+lw+CzW1dktY76OC23Ws8G8gibxa/arWFxctAOoHD/avW2nO6811ax93q1nnjvJ8SV9bVK2/EYZvNhz8js1wzUx/M7+Ue8rD1tl039XoHsuPIqZjT7SrGpePxVYhzp1+KtULmxBUWIwT6Zg+B3FeGGD0m+IsfMJEe7Tm9m5cjdmOFUVYhgaRPEkRA7rrdzSB3LV+Sm2WFgp6EadvHxW0MfZRKI9nU9nD6Kn7DP8AEKwq+z/qqfsM/wAQrC0cciIiIEREBERAREQEREBERAREQEREHNq+p7z6rAcoKslrOwuPoPUrN4l/SPeVhcVSGdzzcgBoG4LOlLXnFXfpaFtWeWrE7N2ycNTDW6mSOjPZv32Cxe0KuIqkuc2oSTPVd2dnAALYWYgizeiB/KA3018VSrPJ1JO9bV4REzzWnq9zT4fPecNXq4Ovqab/AMB/JVjgqwtzVWLT0He+y2V1TXtUbXEGy6I4VX8zf/Fx+Zrjqb2kZmvb7TS31Cu0HBZxld0dZ3mfRTMeD1sruxzWu9VS3C5jazDU4XaNrNfxVSmWGQ6PDwIntWHYB4LbMbhKRABYAB/KS30Me5YV2ymfZe4GdHAOEdrhB9xWNvA61fdhPDdWsZiM/BjmOLDmB0uukbHxnO0Wv3kX7xYrQcThHNaSRLeIuPHh4ra+Q5JpPbwIPnP5LKc7Tu83VpNLYmMO9bN+pp+wz/EKyq2zvqqfsM/xCsrR50iIiIEREBERAREQEREBERAREQEREHNalHpHvPqsFj3dfvhbU9lz3n1UlLYuHpNz1+kTJObqCGue6w3ANJvwV/DWikzMvV8J4qmjM2s5+Hz/AKXl2GqEWZUPc1x+C6TU2nSoOw7BRyHEECA1rTTBs0vji4gRPFR7Z2riG120MNSpPPNGs41ajmADNlAGVpkn4Ls+142h2TxvE/dp8/o5i/Z9Uf8Aw1Y/+t/5KB1B41Y8d7SPgui7J5V1KrcCTTaDjHVw6HEhjaId0gSLzA14qLB8u6VSpi4aeYwlPnOdBJNS5BytjSWkAzeFb7b7Lxx63fT+f0c6FRStdZb9W5TnLRfXwFRtPEPpU2PL6D71epmbMi19NyztfYWGdrQpd4YAfMK8eMjvDWOO0n8VJ/fLj+JqWVIrqWP5FYZ/VD2ey6R5Ola5tHkK8XpVGvHBwynzEg+5XjxNJdulxXw1+mcfFqlJ5Gi2XklREVIETlsNN+nBYHGbOq0TFVjm8D9k9ztFtXIynLHniQPVcfisTGXPxSaW0eaOvu7BgPqqfsN9ArCgwX1bPZb6BTrkfIiIiAiIgIiICIiAiIgIiICIiAiIg0sM6Xj8VFywpvdTZzYJcznK2UCc4ptvTI3hwdEb5U9RtzoL79NVDyjrVmsdzVY0hSoVKxysa4uLeo0F0wLFIXlR25srE1zWrUnBsOp81ScyHv5h2ZpzlwyBzy46aQr9PB1nYnEV3MDQaDaFIZgS6DUeXGLNBLgNdyx2JDquIqsezG1GsdRpg0avN0m/RUy8vIe0ky4kxNlhttU3VcRtANpYytUa6nTomjUcynTcKDOseca1vSIJkH3qxh6q8jcU6ns+i1wpsoUalOu9rukOdy842nxJAIzbplXRsmrhn499LCNqU30sLQw9EFmV4YxzXhwJENBdJm5vxWF2viK1DHYZ9Wq6MLRwDK/SORzqz6tN73CYO4z2K7yQx1WrtGrWfVfzNTDvrtYXu5tjOe5um7KTAJZRLpj7ZU/VKF/I6pRbgZfWqvGKpPqtD3uw9JozOhlMmGtaQGh2tzxXRXLQ9k8oq78bSqvf/wBri31qFKlboc2GmlUdvmplfw17lkaXKqmzG4qjiK9OmymaIpB5a0mWZqkOOtyNVMJbHUVeqtXw/K6s6lhXNwwq1MVz5yMeKcNpHrAvsZEWJCyY22z6FtVrqFWuXtZSfBfLNbsJbEXBneFeFoTYymHAhwBB1BEjyVLZOAbSa4MsC6QOFtFcrPBmCDFj2Hge1esM2yrfZrNp5MZ6N4wf1bPZb6BTKLCdRnst9FKsnGIiICIiAiIgIiICIiAiIgIiICIiDUKjZdp9rjAsZk9is4/ZnOiq0ugVabaVhcAFxd55o8FFl6bbTDp1sNR46q9UxYBiCTMWjU6anv8AJWiGkRM7McdhRUe8YjENFR/OFjXMDJsI6maIaBqrOC2cyiapbJNao6s6TPScGtgcBDRZH7SEE5Ta4uLiJn18lCNqS8My9Y2OaRH/ACtZ1jbtHFXisreVf0U9qcl6GI/iOczziW0mPIcLCiSWZLdEyTxUWK5JUnNqta+pT52hSwpLC3o06RJAZLbE5iCb+CyD9pEOLQwG8NOeJu4OnomILXcdNyYfaofm6JGRmc306IdGnA/+lPJKfKvjOGH2nyKwzms5inToVaT6b2VWsE/RkGHQRmBjj2qTDbCyPxj3ZHnEvD2tLZDYphgaZneJWSG1m3lj25esTlIbOkw469iO2lTv0tJBMGLGNYjUHyKcknl39Gr7E2BVo1MCHtBbhsLWpvc0gt517qdhvMgOvG5YPlA7EHEVcVzP0GHqUWNe45HsZRqB9eo1jh0mPlwkEWaNQuiCux0hrmkgwQCCQdYMaWUGIYCCCAQbEESCOBG9TgxOerR6WNqNqVTkAp8/jHh4ddxpg08jmRxAgydFtuzXk02k6kA2WO2jsim8ZYytDnOIbYOzuD3z3ka9pWT2dTy02tO4AeVlSy87N5wvUb7LfRSqLC9Rvst9FKs3KIiICIiAiIgIiICIiAiIgIiICIiDWadOagN7E7v3ClxPNXLrxc2J0PZ2/FMOOmdbT3dxXo4AEEPOaSdYjy7FerWkxG6HE1qLSQ4NJBv0QSC7ee9eG46nuaZ1AywXdUyBvnMD4dis1sEwnMRfWZI4+eqr09lsGQa5AReZJLQ2SZnqiI7VpExheJ08dcq1LG4azm5BOZodAEwQCAd5lw81J/HUSI0BDrZHAZbEk26pzC++eKmOzaWmQRw3atPq1vkvH/TGAR0tImSSB0YieGRsdynNVptpz6oH4Wi6ah0cC25LR0c+aRa4l2ukbkOBYJyktMg2i3WAgGdznL3iNnNc0NJJALne0XTJdaDczHYFV2jss1HOcHlpcIiNCGua0zO7M4+PYpjHqtFonpzT/wBsh2hsrM0hrgLEXGnUywd3UAngSse7BVqYGU79xkBsggQcosZ0At5K3T2e9oyyY6MFtQjKM4LmgAARE3gcFXdXrtgOE2GjSRoMxLhvB3dp3BaR8W9ZttExPxVmY1+bLUbHaJ7LjsvrbQrNUXiyxRxTXZQ4CCAZHV13b40PisvTYFjqMdb4Yblhuo32R6KVRYXqN9lvopVg4hERAREQEREBERAREQEREBERAREQa/hAc7tYtHBXVVwjbu11n/15KyrwlRx5MODajWOixJ6pgwS3fxWOwNN7KLmVcS2s9xJDiQyAQCAOO8+PBXK725j0jOaIAnpNGmv796p08jQMrn5RmPVzDojNmiZOvDhwBWsbYdlPwY/Xb+d3ptCrF3hwdcFryLxDTM3AABjeSTCkx1F85mOfpMB0CQWRA7RmUtTDtLGMLu1sEtcQGxuM/akqiMI6wbXMNkRJEwS0A3sbEW4WUxKInM5z8nv+KrW+jmQd0brE3MbxHYOKiftQgw6mQP5rganiOAUlTDVtBUEEG8kk6REi2+6rl9dvRIa6xgWNhE5zbWd28cNLRELxWk+n+h21mRmIMXkiCLa6H3p/GU3Dovadd6hrV3yQ6iCDM9Gx6QudRoSYVTENpOqFnNwR0cw11gRwGvh3q3LC3lVnt+3VPXw7XEEjTf8AvuWQpiywzaBa/oOECG5ZvYDX971mmLC7HV6Y6twwvUb7LfRSqLDdRvsj0UqxcgiIgIiICIiAiIgIiICIiAiIgIiIMTTC9Fcl5RbVrHEVW89UDW5oaHlrRB4NgLRdvbQfpncZ4uJ+KReJaTSYjL9EVMNTOsXJPWIud+v7k8V5bRpiQIvM34xO/sHkvylVdOt1JSdGhhaTeIhaMz3fqsMvOpEwZ3EzHuCqVNl0zNoJEGN8uLr+JlfmM4qoOrUqDue4ehVjBbaxLXWxFcTrFWoP/wBJF4TEzG0v0Z/0ZoAAcbTEgHXX8xwVepst7TLapnfM5na2JmPdvPZHEKPK7HMNsVW36vLv8pXuh8pm0Wm9ZrxwfTp+oaCtY1PdpXVv6u2Mp1QWyZbNxMmDpqJsd83VU1KhDi8DdByk74JieF4suX0PlcxQPTo0H9we0/5Ee5bFgvlNpuA5yg9k72ODxfvypzwtF89mz0KjSSBIdN9/gCstTKwOzduYfEGabhm4OBa736rOUVW/WWerMTLc8N1G+yPRSqPDdRvsj0UiwcwiIgIiICIiAiIgIiICIiAiIgIiIPzvtrFHn63e73uK1HbdTR0WmOH70We279ZV16zhbXUwtSxNVpABBGti8zfjZRyxEL1vaVJ1QcF6bVHD3ry8gaD3/wCl6YQdx8/9KZiFuaUjKo4L7S1mNF6otbpDp7IKkyMv1h3j/ScvomdSe75mBPmse4yfFWiYNiSO1QmmL3VoK2QLLYd12juCx38POjgVcYbqcE3b/wDJ+JrHszLp9ErnXybYJ9Sq4saSIuY6InidAuu4PZ7aYlxzO9w7uKtszyzuF6jfZb6KVeaRsO4L0slRERAREQEREBERAREQEREBERAREQcX5bcmi0urUmucJMhozGO0a+IXPamHY8wQ2eBgX4X0X6UrbIJ0cPFUcTybz2cKTp/mE+oUqRGH5wr7IAIFwDPaB4iyrO2YIPSgDuMr9C1+QFJ0zToydSAR5QLKnifkypOiG0xHBzxPeozK8S4Gym0DrA98KTNO9vDSV2DF/I9mnK6mO9z7f2rFP+ROv9mtQH4//BTz2X+7Llj6AM9L0URwwGrl17C/IjUn6TEsjgwH1IW17F+S3C0CHZGvcN75d5AiAo5s9k5iO7hmw+TOKxZ/7ag5w05w9CkP63WPhJXTeTHyRUqcPxlTnXC/NMltPuc7rP8A7V1Ons8tENygD98EdgHnePf+Ssop4anTosFOkxrGNsGtAAHgFHUeSrp2a7i33/kvh2W7i33/AJKYmFoxDJUOq3uHopF5pNgAcAAvSoo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3012" name="AutoShape 4" descr="data:image/jpeg;base64,/9j/4AAQSkZJRgABAQAAAQABAAD/2wCEAAkGBxQTEhUUEhQVFBQXFxcVFxgVFBcXFRcXFBcXFhQVFBUYHCggGBwlHBUUITEhJSkrLi4uFx8zODMsNygtLiwBCgoKDg0OGxAQGywkICQsLCwsLCwsLCwsLCwsLCwsLCwsLCwsLCwsLCwsLCwsLCwsLCwsLCwsLCwsLCwsLCwsLP/AABEIAMAAwAMBIgACEQEDEQH/xAAcAAAABwEBAAAAAAAAAAAAAAAAAQIDBAUGBwj/xABAEAABAwEFBAcFBgUDBQAAAAABAAIRAwQFEiExIkFRYQYTMnGBkaEHscHR8CNCUmKS4RQVM0NyU1TxNESCwtL/xAAaAQADAQEBAQAAAAAAAAAAAAAAAQIDBAUG/8QAMBEAAgIBAwEEBwkAAAAAAAAAAAECEQMEITESMlFh4QUTIiNBkbEUFUJScYGh8PH/2gAMAwEAAhEDEQA/AO0oSgiSEGo94uim4jIqSFHvISwhBeNe0jOtvB4++7zlSmX08cD4KmrmCUgPQeu9PB8o0dnvZznBoDZJjemKl91G1HtLGw0wCH6gaktjWeagXMZrMHP4FWdWw0n1HRVdiLjlhBEzmBkmefqsahJJD1jvZ1QOIaBhE6a8htJ115EYJAl5IbmdR4Hio9msrabauGoHF1MxswRAOZz5jgoLHkssr8R2n55nPNsb8kzmstrXeRpnC5gmJyef/lRXX27c1vmU30oMOYeIPoR81Sdakz0cGnhKCk0bC7rZ1rdwIyIHoVKWQuy3dW8E6aO7iteEjm1GH1cvBgRoIIOYIII0EAEUkpSQSqAIkb0CmbVQxtLZj63qDZbSaZ6uppuP1uSAtIRI0RQA4jQASkgCUe3dnxUlRrf2fFBePtI570jt3V1oBGm7dyKqv5wfoJHSd327+8+9U62UVR9PiguhWaCz3+WODmmCMwYU+n0wcCXQwk6nCZ9+SyKCfSgnp8c+0rNpZOmXVzFNhkAZ4pgc5U1nTtu+g3wfHlsFc/QlHSYvQ4H+H6m1vbpU2uW7GDDP3pnFHIcFX/zVv0VmpRyp6EbQwQgumKNOL1b9FbXoreza1OBqyAe4zB9CuRyugezb+93U/U1PkpcaRx+kMcfVWbdBEjUnhCUcoIQmACmqbwRIII5Jb2yCDoclTvDqDpGbD9eaBFumLZZg8Qddx4JylVDhLTklJDK27q5a7q36jT5KyVbe4gscNQfdmPrmrMoAcRopRpCAottOQ71JUW36BBpj7SOW3pHXVnQHFoJAP+USRvhVn8xfxH6W/JWFsE2h5D8BEkHx0SaWJxbtU9puLOm3Lkt48H0Oy5V/39CZYLOH1doNPVsAdsgAudnmPPyVq+wUjl1bfIKisVWo0jC8A1JeZbv796cdb6+5zcy5uTc9kHPxgx3Js5MmOcpbP6lTeVnFOo5rdAclFhKc4k5yTqZ4o0j1IppJMSEcIQlAIoYAF0L2bt2a5/MweTSf/Zc+auj+zlv2FQ8ap9GtCmXBwekX7n90a1V9vvqhRyqVWtPCZd5BZv2g9ITRDaFJ0PeC55Bza0QAORMnyXNScXdw575WEp1webg0nWuqTpHVqnT2xD+4T/4lRne0OyuMU3+LmkLl1ppEjZ8kmy1MsMQfeo9Yzpeixcb/AD8jtV038ys7CHNJ3YTn4hWlZoIg5hcBrNwuaW7JnUZaRuWz6P8ATV7IbWPWMyBJO0J0IO/uKpZL5Mcmha3g78Damm+iSWbTDqPn81IbezIzBB4RKm0HBzQ5plpAII0IOiS6zMJktb5LQ88rqM1nhxEMbpzVshCJADqNEjCQBKJb9B4/BTFCvE5Dx+CZpi7SOQXsZqu71DhS7f8A1Hd6jQt1sj6hcCAEYCVCBCGUEAglBCEhBBGjhCEwDYV0r2eNiyA/ie8+sfBc1C6j0CbFho88R83FZzPN9JP3aXicc6a3m43laHA5CpgHcwBp9ZTNJxO2wwd7ToVRV7Z1taq/8dVz/wBb3O+Kl0amTY3klcaTs78aSxpd2xcC8cPaaW+oTVa20ztAgHyVebQc89OaP+JOXpoi2N4oMnst7H65nlmpNGhi3Ee9U9S0nMgAEJ6la3nXLs+pzTIWNcHYugNKaAcHSGFzNNY/5WsWU9mdLDYWc3OPrHwWrC2jwfO6hJZZJd4CgggmYjqEoIJgAqBeeg7ip8KFe42CeAPuQzTD20cetfbd3phPV+0e9NrdH1CChK6s6wY4xkgFa2i2sLCBvERCCJzaapFUWGJjLjGSACtm2tnVxyiEmyWljWAHKNRxSI9bKuCraEAFaWCuxrTMNzJ+SFjtDAXfdkz4IYPK99ioqHI9xXTrotPUXWypHYs5fHMNJC5telQHGRpB8V1CvYMV29VpNna3L/AblEzh9Iy9mFnmu7tB4+gVpSHZ4AfXuVXdzZAju8SrMSJncIXKu89GHZQllQFp70dR8EJmqIAIT7XSdNybJTYVN0sJ4mFLHaJ/MPQEqO0ZAcXKTZqZe6AJlzvSAPipZrB953boXZ8FioD8k+ZlXRUO5qeGhSEzFNvuCmALZbI+XyO5t+IRCMIBAhMzHpQSUaYBqLedMupPAEnCY74UlIcde5BUXTs45WsNST9m/X8DvkmjZX/gf+k/JdJKStj0/vOX5f5ObtpEES0xvyKs7bVaWQM+AjRbR2mSj0sU70mJ67q3cePHyMnVrU+r3aZDfKKhVphmZGmY3ytZTDsW9AziQL7UuK8efIyViq0wzMgcZUKx2sHFggZnMxpu1WtvcuyaPvH5fMKUaWGABkEMHqr+HPj5HMryqPh8Zgyt90w6fMszG0WCahaA7PsNiMuZUq9yG0STynukSvP1/wB6OtFofUOWN7ndwJmB3DJZZXSM8mVZ2rWy8RNptv27qjdkPdic3dJzJCujXDmzqOCqbuvSjjAe04Z7QE+JGqvrRa6TAHFmJpzBaZy5jcuOWTIuIm2PJ0cPYqRVY85OAjdPwUtgE6yjdaLHU1cJ/MCPgpFioWYn7NzZ5R6LN56W8WdMdQ/jQYexozAEcTotp7N7sbaauJwim3PPLG4bmjeN5KzRu4SHaxxzV1d9udTc1zDDmkOHy7lUNQnyYZ805RqOx20Ik1ZLQKjGvGjmhw8RKcK7TyQ0SEoFACgUEmUJQIUE1UOvclymqn3u5NcjRSyggQgFqMS85GExSLs0+85ZJik8570i1wFScZ96DHuxKN/MC2phIOGNflyUmlUJKZRAvZzpa4bj8o9ym9cTmNDog/a2TocoVZ1z6LoObZ+u5AgdMKuGyVD+U+6V5zpVdsHuXd+n94MNiqDPMcFwxlic0gkbO47ispK2VBPptGmslGjgLS0d+8nvVZaqjWyGukTv+KS52eSZr2cO5KHY0MkNPBaXorY9ouaBprOZ5BZh13ncVKsdkLXBwJB5aqJcFo1turOadSORKsburYoI3rKvqudrmea0VyOADRMuJyC5Z47qkap0juXR7/pqU/hCsJUW7mFtKm06hrfcpMruR57DQJSZQlMA5RAoiUQQIWCmav3u5OqPWPa7k48jKxEqah0iY9r3NY5wYcBgtzqYi1tJuebjkeAxBKr380Bjmsc8Pp9bILRhaXNbnJ1l27gVqBbBGs/W6W0WnC4PkB7jABAFMkZmd8GO5WF1Xq2vjwjsEA7THDaEiCwkIsZLtFnDxB8OSgWesaRwP03H5claFM16AeIPgeCAHUlwG+M+KrqNc0jhfpu/ZCkx1V2I7LRp+3zQIz/tHs7f4aGtALjGixdyWYFpY9oI0IIWy9p1owUac6Yx5S3P1T12XdSq0cb9nC2cY3ACTPEKUvas9HSaiOJVLhmDvDoiDnRfh/K7MeDtR6qnrXBaG/28Q4tIK6ha7kqNEsio0iQWcDmDGqqXggwRB4EQVLimdn2bBl3g/kc7NjqA7VKoO9jvkn7PRqSC1jyQZya73wt2CUsFS8QLQLvMfZbktFQ9jCOLjH7rcdFOjzaT2knG8kCYgCfwj4p+w2N9Q7DS7uGXidFtrhubqtp5BfujRvzKFBIzyww4I82y+jgjhJlHKR4wcISiKCYCXFKakpSADKj1zsnyT6i2g7J7048gc7daaIayo+z7D2lzQaoc1/VvgGo0iMjWJBMwjqWuz0x2MnseQBXZhDaVRryynMZlzuyOCuxYaD8NOCBTBayHEECWuMHjLG+SnULC1rg+XOcGlsucXGCQSM+YC0AxlR9lyAZVaDXNFwmHF1YgucTrhg+GEhWTKtnYajmE0gKrGEmAzMYWvaZyZskT+UqwvDo9RcHODSH5mQ4z2zUJHOSc1Es900nFgpMFPCGhxbkDg7JcB2jmczxKAEWPpC57i2k01miSXAtwwHFszOYkHyT9m6XUCGufNMOeWAuIAENxAmdxEEd4U+nclIB4GL7Rpa7aOYLnOMcJLigy4aDX42sDTwbstmC2cI3wfQI3Ajm96VXqgGud1gLmxEDXACZyx4Hx/iVOuy2da3F1bmAEtGItzwktMYSd4UehcFBsQ3aaWua45vbg0AdqBy5lT7LZ2saGt0EnPmST6koAwPtcqwyg3i/4T8FLuRrRYKoLhTBpkEwSG4mxMDM6qt9rW0+g3XU8eI036q7uOx9ZZ8AMAlufakMcCR4hsfNIv4DFVlYUDTsQJl1R7q9Isc5wb/SaS45uJIBB0DDxUm39IXVA19E0sAsjrU8PZjzkBrO0MP3k1e9lrMr4xLabqtWq5zXVAIFKkymHmnJEkPOYIyTVqtFZ76rKLG1h1VCRgY9tQ1MRc2rV2ThiIIHHJIQLbf7GB4/hqdSq0UoY0QBjawvc87mgvAHFTWXnFqFFtGk0CuKJmmXGMJfi6zstJAnDmVSW3pBgNqDbPSNQ1Wlmv2jaTnML6hBzwupgCPxBXTb4p07UKbWMFFrqgxYDJtAaXueHnLPbbrMygrrlXJtcYaJcQ0DUkwAOZ3IrLbRUfDM2tnEecAtjzPks1c9G01TRdXAIFOg45mC443uJBAGIEU9BlK0922ZtMEDMnN7vxOOp5d3NJsknFGmy/ciD1Ah2UaJpQKYhIS0gFHKBByo1s7J71Ftl5QcNMY3en7qHan18E+gj3Jx5GMW2x4tpuTvf+6FitmLZdk4ev7qvo33UJwmgSZjJ2onUDDllzSLdXe7NtB4eM8jkYOWca71pYF+q6wnA9zNxzH13e5QqF+uOyaTi8CdSNBJHZic480u12lwex3VPkjRpkyBJGnOPAosC7RqrbeNT/QcN+btNODfqDylDb2ef+3fqBrnnOenL1CLAtkFW2e8XucAaD2jKXEiBM+6B5qwQBzX2i1x/HWdk/ddroZLMu9aa4/6TYdhJ00jjuWU6dUC68GOyLWNbMyd5IOW/RbC6aILW4hMd6SNE+8tW2pze23LiOX1yTjLUxzoGp5axPnoUhlAtGw7wOe6IHBN4qm9gP7c0yqiwups8zgZOnZ4uDo03uIPepNOtTZstbEHINbvM6DzTNMOH9to9R9ZDyUmm1/BrTnMDP8vvKVC6Yr/SR1riJ7A55nwUuz5DSFCotDdSXu9B4blMpuyUy4CXGw4ClNKa3pwBQZjoSpSWlCUxCVV3pajODsjeeM/BWzmKNarMHiD4HeEAMts7WNhvnx8UKjpYO9V7K7qRwP7O48P2Uov2PFUuQMZaXNZUY82oQ/FkAY7QDoMzliA8VNmDP8WYkES06Z5AztTB/T3hS7XZmOqU24Gw3PsjKcz7lONlZHYbB/KOfzPmqoCjfZw4tJtPYG0QwgugnM55QXMy5c07UrgNaP4wA5SS0bUEkyJynE0eG9W4srPwN0jsjTgmxYKQgdWzL8oQMqKdfszbRu0A2ss5nTOfRSbBtOAFp6wiCQBqGyDv3kjyVgLJTy2G5abIy3pVGzsaZa1rd2QA57kAKtVQtaS0AujIEwCdwJUa67zFVtMkQ57MZAkgCYzdA3ypVak17S14DmnIgiQRzCFKk1sYWgQA0QAIaNAOXJMRy7pLfFNt6VKVQgNc1gBJykzIPBbm6XZBcU9p5xW+o7w8pTXRbpvabJDQRVpj7j5y/wAXahJMdnoStUgCM+4wotKoRilzyZkYgMhwERKxt3e02xVgBWbUou5jG3PWHt3d4CvbN0osB7Nqp+LoTRpGSSL3rYyc4nTNrfH3FCTGZcRz2BHvVRX6V2EDatTPB3yVLeHtKsNL+mH2h27KGzzc74ApNoakkbllVrGl7iA0CSfuj5lO2a04gDpIBjvXHD0qtF41mMdDKcyKbJwj8zj94hdWsbslEjOUrZcMen2lQqblJYVJJIaiJSUpMRMc1MupqQQkkq6FZW2+wh7YPgeCytttlSz7BaHDMifhyW4cod4WBlUQ9ocOaKHZzajfVoBL+rZJ0mfmox6aWn/Qp+bl0CrcVHdTaO5oCivuKn+EIpj6jEHpvaP9uz9TvkgenVf/AG7P1u+S1b+j7OCjO6ON1hA7M4enVf8A27P1u+SIdO6/+gz9Tld1OjY4eiQOjY4IDqKun01rnLqqQO6S8j0Uyj0ktLvuUQOReVNp9Gmj/hTKVxAJis5p0h6Puruc/wC86Scss5PxWMt/RirTOTT9c16EF0BJdc7TqELgls8z1bO5p2gR3hE0FejrR0WpP7TGnwUCp7PrMf7YHck0gs4I1hKtLsuOtVMNaY4ldqs3QOgzRgV1ZbiYzsgeSVILMh0P6Nizji46mPRbmzUk9RsQCmUqKKCwU6aksajaxONCdDsSGo8KXCBCK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3014" name="AutoShape 6" descr="data:image/jpeg;base64,/9j/4AAQSkZJRgABAQAAAQABAAD/2wCEAAkGBhQQEBEQDxAQFRQVEBQWDw8QFA8PEBQQFhQVFBQQFxIXHCYeFxkjGRQUHy8gIycpLCwtFR4xNTAqNSYrLCkBCQoKDgwOFw8PFywcHRgpKSkpKSkpKSwpKSkpKSkpKSkpKSkpKSkpKSwpKSwpKSkpKSkpKSkpKSkpLCkpLCkpKf/AABEIAMgAwAMBIgACEQEDEQH/xAAcAAABBQEBAQAAAAAAAAAAAAAAAQIFBgcEAwj/xABFEAABAgMEAwsHCgcBAQAAAAABAAIDBBEFEiExBkGxEyI0UWFxcnORktEjU1SBk6HBFBUWJDIzQlKCsgdDYmPC4fCiRP/EABoBAQADAQEBAAAAAAAAAAAAAAABAgMEBQb/xAAqEQEAAgIABQQBAwUAAAAAAAAAAQIDEQQSITFBBRMVUTJhcYEUM0JSof/aAAwDAQACEQMRAD8A3FCEIBCEIESoQgEIQgEIQgEIQgEIQgEIQgEIQgEIQgEIQgEIQgEJEqASVQsl/iFa8eFPvZCmIzG7nDo1kR7W1u4mgKDW0LA2aQTXpcz7WJ4r1FvzXpUx7WJ4ojbd0LCvn+a9KmPaxPFKLfmfSpj2sTxRLdELDBb8z6VMe1ieKX5+mfSpj2sTxQbkkqsP+fpn0qY9pE8U2ZtuZLKtmpgFv2vKxMWnXnmEbYMM5rcsNyqhfP30jmvS5n2sTxR9JZv0uY9o/wAVOnb8ZlfQKF8/fSOa9LmPaxPFH0jmvS5j2sTxTSfjMn3D6BqhfP30jmvSpj2sTxSfSSa9KmPaxPFNJ+MyfcPoJKsHlNJpk4Gaj11eUiYjtXT8/TPpMf2kTxUS8/Litity2bekWI/P0z6TMe0ieK17R6IXSsu5xJcYLS5xNSTTMlGSRQhCASJUIArIP4jQ62hE6uH+1a+sn/iAz6+/q4f7URKqMhL1ENezYabGitZS8c8hmSkzrrKa0tedVjcmbmlDFxxrXoaBh/Vh7l4i2z+QdpWM5qO6PTs8+EmGJbij4dtCuLcOMYnsXTDtOG5wbUgnKoopjLSfKl+BzUjc1e9xDW74A5HA8y9riZFbsW0d2np395Dlo40EDlXq2Vc6pFKVzcQ0e9L8gdhS6akAXXNdicsl0ah9TzVjvLwoOVFByruiWHGAJuZcRBPYo8qNQit63/GdnUHKkNOVNKQlNLHiMGb4A4HbgpctUDGy9Y2hWGiyv3fO+rfnWf0MurZ9GuBy/Us2LG6LZdHOCS/Us2KjyEkhFUIBCEIBZdp4368/q4f7VqKzPTgfXX9CHsQVoMXBPxQHUc0HAZiuZUrdULa33nqaubiZ1V7Ho0ROf+HDHi3vfTHUOdeEyRkBq5EO+B2rwjnH9PiuCH1ltQ8nP2Vz1Ju6kYjVTxSO/wAPivOKc/8AvwrSsdWN56SvcE1a08YB9wTJjI8yfKfds6DdgXnN/BenXw+S4PpxP8uPcw9rQbwoSAQ0uacanmK9pJzYbmE3yAbxIYRiRRmFedcXyhzcATSpw58Cmmad+Y6qeo1C6tPob47W6LFHt5rQaMiVGoi6K54lVZzqknjXs6acc3H/AGRSq8UMOCMXbyaUhTimlHRJrtXSb+4Kx0Vd1t6bf3BWSixv3fOeq/nX9jaLYtHOCS/Us2LHyFsOjvBJfqWbFm8hI0QhCkCEIQCzbTYfXH9BmxaSs4004Y/oM2IK/RRU9J33nfMBF3BxpVTFFB6Ssc0MiCt0VDw26HY5HHNY5ac9Xf6fxNeHyc1uyJmJcsIDhqOsH3hc0wMf0+K4Ji2C11AARXCoLD2AmiWetUgB3kzXU15Jry1GC4/as+j+SwT5/wCPRw/avKN4bKKPfbJOTR2kr1shsWYjsY26BeBdXAXQcedaVxW8ufJ6jh106tGs01gwj/bbsTJ4bPiu67TIcw5FxT/w+K7Y8PC4W288THmUQ7NMIT3Zpq6n1plEi64cpVhdXjw1YIfJUYHV4uZGc5KuMppXdGkgLu+zNDXakdJgPArmNeeCI92HFD+2zrG7VZaKAdDDYrADhujVYSFjfu+f9UneSv7GkLX9HuCS/Us2LISte0e4JL9SzYqPKSCVCEAhCEAs5004Y/oM2LRlnWmY+tv6DNiCCVehwTaMVwcS2Whk74EC88DA11qcnDSG+n5HbCqfZmlxlpZ0uYeNKMeOXMupmVS06hakblyaU2GIDqtIun7Idi7DNRMzBZcbcfU694W82OtdcSabMxYcMxrtTQviVutr8F72zYbZYDyzX1c66G0JujJxocjqWMb036bV7cDnXsRLTRhPDmmhBqCMMU/5Q2mfqXi1rXGvKtI2iJiOzUNHrV+UQQ51LwwdTXxFdNow95e9R7VW9B4m/iN1Xfir1ZzQXtBFRXI4jsWlU0t7eWLQp78ymFaU6Th+bZ3WpvyJnm2d1vgujmex8rX/AFUGFCbuZJdTOuPwSPht3MG9xa/dRXaJJi9gxlOi2iRsqLx3raY6m+ram2c8fHfSlR4TN7jrxxrh8EOgtvjDCmOZFdWKuTJci99nLkzSbmbpxGfGmz+u/RSTLndmENdd3RuNCB2qcXfa2ENgr/MHxUesrT1eXxWecton6BWvaPcEl+pZsWQ1WvaPcEl+pZsVXMkUJEqAQhCAWd6ZcLd0GbFoizzTIfW3dBmxBARWAtcDkQa81FSLT0YfjuT2kV+y+rT25FXuHCLiGjM4CvGVHT8o6GaPY4c4oFatYt3epwOHHli0W7s5iaOxg7GGSK43SCnzFkvGAhv7DzeCupzTJoK04ol2/HU30tLOjYcU/wAp+xdEtYUTW0Af1EbFcXLnLamgx5sVE49I+Ox16zJuiklucbEkm67kGSvllnyjecKr2LIObEvuBAumlc+xWezPvG84VYh5fE1pXJqqcd8UhSuzSFXYOWKzf5jVhrTLm/O+GvnXs+ACbyZuArX/ALFS05oeDIYo7fDL/imXBdO+1r3EsBXlTPk4pTHOqSc0I61/u4YHnBsKj7ykLbFGwwPOf4lRlVnbuwt3OLlsOjvBJfqWbFjdVsejnBJfqWbFCqSQkSoBCEIBZ5pjwt/QZsWhrPNMeFu6DNiCGhGjhqxzGHv1KciTUV0qS2j4geAAW0qL1CHNNeWqg4f2hzqak5fdJa4MRujKgG6LoiAuFQcMBycympE6noh4seG7dKwYZFxu4RHQ9zvvDmtiVukVNXVoOVcc4+G2+35PDc9tKAGIG3REex7zjgAGj1mi748OKx0QO3XehxgB+6xBUNddIJBbXlJBXjOPjwXsLmBzXNiX2BrYjyPJhoc5rR/Me40pkTVaNveyR/lLjkITHx7jpeHdrFFbriL0NwFA8uN7Pi5FJxJdrK3WtbzABRMOZmLjKMcQyE5kQtY1p3V9/ftbSuBuZYb4pI1nxnuLot0+RAaSN615YASGknfDfY8aiU+5e3eZD5gGJQEHAmoyphrUhZZ8o3nUPLSLYT6VqaEVoAboyBpyYKWsw+UHSCr5Vt+SYjWjDaXXojRdqX570VAx9Z28Sa+0YYfuZeA6oFMczSgrlXEYcqhbQ3JsSK5zIl10YiJRzQ172gEVAxAAOB51yzb4QBDxHddDXG65t8i4GgcdLsMCvKrKrAy1YTiA2IDV1BdDnC9UtpeAoMWkepdBVabGlhEaRXCPDDHb1rRXf4f0gvAOsZLvZb4e5jIbHEuH4t4B95rI/tnLkQSZKYVEjSVhBIY403TAb77AaQTQYAh4xQy2y911jW/eNaC4uxYai+P1NcPUONQC3cofT/xKi1JW6fu+mf2lRqpPdWSLZNHOCS/Us2LHFsejnBJfqWbEQkkJEqAQhCAWeaY8Ld0GbFoaz3TEfW39BmxBDQXUc0nUQTXKmZVkgEbm4irRgSfXxg5e5VuE2rgOUcuviU9YcqYbHQntAo41bUubjrAOQ5NXGrVPJflT6VDobhX810++i8o80+g3rK413woOI1rzrum5VhGLB6hQqLjshUvbm/7RGTq8fYrumOWfDnmZp+H3Qwxq6oB4s1FzUxWo3Wp/LDFfepOLdA+6cQeKmY5KrgmJ2laMa3lcW17oxUSvWPqEWxtCd6RxXjVx51IWS7yg51GXiYm+JJocaXRTkGpd9mHyredU8ssn5LDHkYbqhzAd8XfqObq8eSaJRgBbdwdS8CSa0yrXOifEm2hxDjTn18y8zOs/MForyy8xZsIVpDZiCDgMQTUj1lL8jYKUY3AUGAwGOA7zu0p0ScaM3auXXkvN88wVBd7iieWfopl2/kb9m7Wgrd/LzciS4BSgGGAwGA4gvN8+0cfYV5m0Acg48wKqcsuG3M4XSd+1Ry7bXiVME0IqX4HPJcYVbM7dxRbHo7wSX6lmxY8Ath0e4JL9SzYoVSCVCEAhCEAs+0w4W7oM2LQVn2mA+tO6DNiCFa+6QeI17MVY7O0igTIBhRGXqULCQ2IP6aHlVXes50ns58F5pW6TVju3CqmJ0N1noZcwgDHCgOHvUY2WcCCW0ofzFx9SwuV0qm4NBDmo7RxCI4jsNQpKd0+nA0XZqN6wwmlOirbXi8xGmrR5A1wa3mc6JnrwBUbOy4hgufEhwxTUGsFOk5ZPG0znIn2puPzB1wf+aKKjzT4hq57nHje4vPaU5lvds0yWtqFFjmHCdeo0lz9RywB1qZs93lW847Vm2jUo4EvqakUrqprV1spxEWHU/jCr3lTe10mGuLjvGEVOJz56LxLXg/dw+fk5eJdMxJNc4kg450NK8q8fm5nEe8Vo6ItGnm5r64Mhg0GJpi7DBNiNiXsGw6cev/qr2ZJNaQQDUZYkr0KKzaN9HGWxONg9S5rSiRGQy5rxUVJoGklophQ6uOmKkiV4TEu19L7QaGovCtFCs3mUBpPOUuFv4XOFdWIB9eahIdquKl9MBvWYZl2XHgoCBBqqSyskYdoLcdGnVk5Y/wBlmxYQxlFuui3ApbqGftUKpRKhCJCEIQCoOl4+tO6DNivypGlMhEfMucyHEcLrcWtcRlxoK45i5JqQbEaWvAI4ipkWTG8zF7jvBOiWLG1QYndcgoM7oHCfUtq3mUVF/h4dUQ9gWnGxo3mIvcd4IdY0bzEXuO8EGWt0Apm5x7F2S+iENn4SelitCNiRvMRe4/wTTYUbzEXuP8EFTgyF3ADsXSyWIxGYNRzqxfMEbzEXuP8ABOh2FG8xF7jvBSIV9qzWpzPWwJvztOccLuf7VkNjRdUGL3HeCabGi+Yi9x3gp2lXTa05/Z7h8Ux1ozh/FDHMyu0qxmxo3mYvcem/MsbzEXuP8E2hWzMTZ/nAdFjQvPc5k5zET1XW7ArMbEjeYi9x/gmmxY3mI3cf4KBVYlnk4xHOcdRcS74o+T0Vij2DHP8A88b2b/BeB0fj+jxvZv8ABBB7itt0ZFJOW6hmxZYdHpj0eP7N/gtXsCEWysBrgQRCaC0ihBpkQoHelQhAIQhAJKJUIBCEIBCEiBaISJUAhIlQIhKhAIohCAQkSoBCEIBFEJECoQhAIQhAIQhAIQhAIQhAiVCEAhCEAhCEAhCEAhCEAkQhAqEIQCEI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3016" name="Picture 8" descr="http://aquazoom.ru/disease/images/1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643314"/>
            <a:ext cx="2928958" cy="29289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072494" cy="671514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Забезпечити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потерпілому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повний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спокій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укласти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зігріти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накрити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ковдрами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),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додати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кінцівки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піднесене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положення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зменшення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набряку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На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місце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укусу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покласти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холод.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Можна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покласти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міхур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льодом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грілку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наповнену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холодною водою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або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змочену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холодній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воді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чисту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матерію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Через 10-15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хвилин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холод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необхідно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поміняти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Холод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перешкоджає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швидкому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всмоктуванню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отрути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організм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282890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Дати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рясне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пиття</a:t>
            </a:r>
            <a:r>
              <a:rPr lang="ru-RU" dirty="0" smtClean="0">
                <a:solidFill>
                  <a:srgbClr val="0000FF"/>
                </a:solidFill>
              </a:rPr>
              <a:t>, чай, воду (3-4 л) для </a:t>
            </a:r>
            <a:r>
              <a:rPr lang="ru-RU" dirty="0" err="1" smtClean="0">
                <a:solidFill>
                  <a:srgbClr val="0000FF"/>
                </a:solidFill>
              </a:rPr>
              <a:t>зменшення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концентрації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отрути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більш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швидкого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виведення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його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організму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endParaRPr lang="ru-RU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9938" name="Picture 2" descr="http://timelady.ru/uploads/posts/2013-05/1367854899_zelyoniy_ch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283433" cy="3633779"/>
          </a:xfrm>
          <a:prstGeom prst="rect">
            <a:avLst/>
          </a:prstGeom>
          <a:noFill/>
        </p:spPr>
      </p:pic>
      <p:pic>
        <p:nvPicPr>
          <p:cNvPr id="39940" name="Picture 4" descr="http://ukrnews24.com/wp-content/uploads/2013/06/f-113708-misc-2013-04-07_13-54-17-32-2.6-1-202-rs_42283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3905249"/>
            <a:ext cx="4667250" cy="2952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Запобіжні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заходи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890" name="Picture 2" descr="http://dl.ziza.ru/other/042011/11/kobra/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57150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261461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Необхідно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якомога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швидше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доставити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потерпілого</a:t>
            </a:r>
            <a:r>
              <a:rPr lang="ru-RU" dirty="0" smtClean="0">
                <a:solidFill>
                  <a:srgbClr val="0000FF"/>
                </a:solidFill>
              </a:rPr>
              <a:t> до </a:t>
            </a:r>
            <a:r>
              <a:rPr lang="ru-RU" dirty="0" err="1" smtClean="0">
                <a:solidFill>
                  <a:srgbClr val="0000FF"/>
                </a:solidFill>
              </a:rPr>
              <a:t>лікарні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endParaRPr lang="ru-RU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7890" name="Picture 2" descr="http://healthrights.org.ua/uploads/pics/Mercedes-Benz-B-Klass-Skoraya-pomosch--prodazha_-Shvidka-dopomoga_-ASMP_-1261760_2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620000" cy="49625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24717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Не </a:t>
            </a:r>
            <a:r>
              <a:rPr lang="ru-RU" dirty="0" err="1" smtClean="0">
                <a:solidFill>
                  <a:srgbClr val="0000FF"/>
                </a:solidFill>
              </a:rPr>
              <a:t>слід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перетягувати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кінцівку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джгутами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намагатися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висмоктати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отруту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ранки </a:t>
            </a:r>
            <a:r>
              <a:rPr lang="ru-RU" dirty="0" err="1" smtClean="0">
                <a:solidFill>
                  <a:srgbClr val="0000FF"/>
                </a:solidFill>
              </a:rPr>
              <a:t>або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розсікти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її</a:t>
            </a:r>
            <a:r>
              <a:rPr lang="ru-RU" dirty="0" smtClean="0">
                <a:solidFill>
                  <a:srgbClr val="0000FF"/>
                </a:solidFill>
              </a:rPr>
              <a:t>. </a:t>
            </a:r>
            <a:r>
              <a:rPr lang="ru-RU" dirty="0" err="1" smtClean="0">
                <a:solidFill>
                  <a:srgbClr val="0000FF"/>
                </a:solidFill>
              </a:rPr>
              <a:t>Накласти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пов'язку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endParaRPr lang="ru-RU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6866" name="Picture 2" descr="http://diagnoz.net.ua/uploads/posts/2014-07/yak-nakladati-povyazki-pri-opkah-pokrokova-nstrukcya_59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5857916" cy="37658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358246" cy="24288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попередити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зміїні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укуси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5842" name="Picture 2" descr="http://allforchildren.ru/why/illustr/where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428868"/>
            <a:ext cx="5072098" cy="36229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14"/>
            <a:ext cx="8229600" cy="347187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Взимку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змії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впадають</a:t>
            </a:r>
            <a:r>
              <a:rPr lang="ru-RU" sz="2800" dirty="0" smtClean="0">
                <a:solidFill>
                  <a:srgbClr val="0000FF"/>
                </a:solidFill>
              </a:rPr>
              <a:t> в </a:t>
            </a:r>
            <a:r>
              <a:rPr lang="ru-RU" sz="2800" dirty="0" err="1" smtClean="0">
                <a:solidFill>
                  <a:srgbClr val="0000FF"/>
                </a:solidFill>
              </a:rPr>
              <a:t>сплячку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і</a:t>
            </a:r>
            <a:r>
              <a:rPr lang="ru-RU" sz="2800" dirty="0" smtClean="0">
                <a:solidFill>
                  <a:srgbClr val="0000FF"/>
                </a:solidFill>
              </a:rPr>
              <a:t> не </a:t>
            </a:r>
            <a:r>
              <a:rPr lang="ru-RU" sz="2800" dirty="0" err="1" smtClean="0">
                <a:solidFill>
                  <a:srgbClr val="0000FF"/>
                </a:solidFill>
              </a:rPr>
              <a:t>представляють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ніякої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загрози</a:t>
            </a:r>
            <a:r>
              <a:rPr lang="ru-RU" sz="2800" dirty="0" smtClean="0">
                <a:solidFill>
                  <a:srgbClr val="0000FF"/>
                </a:solidFill>
              </a:rPr>
              <a:t>. </a:t>
            </a:r>
            <a:r>
              <a:rPr lang="ru-RU" sz="2800" dirty="0" err="1" smtClean="0">
                <a:solidFill>
                  <a:srgbClr val="0000FF"/>
                </a:solidFill>
              </a:rPr>
              <a:t>Навесні</a:t>
            </a:r>
            <a:r>
              <a:rPr lang="ru-RU" sz="2800" dirty="0" smtClean="0">
                <a:solidFill>
                  <a:srgbClr val="0000FF"/>
                </a:solidFill>
              </a:rPr>
              <a:t> ж </a:t>
            </a:r>
            <a:r>
              <a:rPr lang="ru-RU" sz="2800" dirty="0" err="1" smtClean="0">
                <a:solidFill>
                  <a:srgbClr val="0000FF"/>
                </a:solidFill>
              </a:rPr>
              <a:t>прокидаються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і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потребують</a:t>
            </a:r>
            <a:r>
              <a:rPr lang="ru-RU" sz="2800" dirty="0" smtClean="0">
                <a:solidFill>
                  <a:srgbClr val="0000FF"/>
                </a:solidFill>
              </a:rPr>
              <a:t> в </a:t>
            </a:r>
            <a:r>
              <a:rPr lang="ru-RU" sz="2800" dirty="0" err="1" smtClean="0">
                <a:solidFill>
                  <a:srgbClr val="0000FF"/>
                </a:solidFill>
              </a:rPr>
              <a:t>посиленому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живленні</a:t>
            </a:r>
            <a:r>
              <a:rPr lang="ru-RU" sz="2800" dirty="0" smtClean="0">
                <a:solidFill>
                  <a:srgbClr val="0000FF"/>
                </a:solidFill>
              </a:rPr>
              <a:t>. </a:t>
            </a:r>
            <a:r>
              <a:rPr lang="ru-RU" sz="2800" dirty="0" err="1" smtClean="0">
                <a:solidFill>
                  <a:srgbClr val="0000FF"/>
                </a:solidFill>
              </a:rPr>
              <a:t>Мандрівникам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і</a:t>
            </a:r>
            <a:r>
              <a:rPr lang="ru-RU" sz="2800" dirty="0" smtClean="0">
                <a:solidFill>
                  <a:srgbClr val="0000FF"/>
                </a:solidFill>
              </a:rPr>
              <a:t> туристам треба знати </a:t>
            </a:r>
            <a:r>
              <a:rPr lang="ru-RU" sz="2800" dirty="0" err="1" smtClean="0">
                <a:solidFill>
                  <a:srgbClr val="0000FF"/>
                </a:solidFill>
              </a:rPr>
              <a:t>деякі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звички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змій</a:t>
            </a:r>
            <a:r>
              <a:rPr lang="ru-RU" sz="2800" dirty="0" smtClean="0">
                <a:solidFill>
                  <a:srgbClr val="0000FF"/>
                </a:solidFill>
              </a:rPr>
              <a:t>.</a:t>
            </a:r>
            <a:endParaRPr lang="ru-RU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818" name="AutoShape 2" descr="data:image/jpeg;base64,/9j/4AAQSkZJRgABAQAAAQABAAD/2wCEAAkGBxQTEhUUExQWFhUXFxoZFxgYFxgYGhoYGBgcGBcYHBoaHCggGholHBgaIjIiJSkrLi4uGCAzODMsNygtLisBCgoKDg0OGhAQGiwkHyQsLCwsLCwsLCwsLCwsLCwsLCwsLCwsLCwsLCwsLCwsLCwsLCwsLCwsLCwsLCwsLCwsLP/AABEIAOEA4QMBIgACEQEDEQH/xAAbAAACAwEBAQAAAAAAAAAAAAADBAACBQYBB//EAD4QAAECBAQDBQYFAgYCAwAAAAECEQADITEEEkFRYXGRBSKBofATMrHB0eEGFEJS8RUjM2JygpKyFqKDwtL/xAAYAQEBAQEBAAAAAAAAAAAAAAABAAIDBP/EAB4RAQEBAQADAQADAAAAAAAAAAABEQISITFBAxNR/9oADAMBAAIRAxEAPwBIrN2dqn4fOB/m+IHX4RpdkycylDeWp/BiPMCMfHSGjwu5lOLB26xcYxhp68I51Z4RFKf7E/CNYNdEceNx1P0jz+pB7p6n6RgpNGJ9c4qpO3reukWJvzO0w109T0tCqe0Runr9ox51EsDv/EZcijt0ahh8RrsB2qnUo6t8orN7US6e8mvGOaRh68Yk2V3kxeMO11R7SG6esU/rCbOnr9o5tUqCYPDFSm9c4fGC2tpXb6QW+v0j0fiBGoPSMyX2JNmLZCCX1FR1guN7FXJb2qcjvfVoci2n/wDyCX6B+kejt+X+5PU/SObxMhg+jUhRSIvCDyrsVdtyyPeT/wAoF/VEbp6/aORXLpF8JIua0EF4hnVdjL7QRuG5n6R6e0Ubp6kfKOPwqVFzX+bRsKwUvdXN/lBZIdtbKscCKFPU/SPEY5O4jnsXh/Zt8aM3Bi/gYTxBHdyHmWYv8YpyNdiMUNx1i35hLadftHEJmq1J5vDftVBLvyr5xrwXk6+Vi0puREmdqyxqPExx8talOSq3GDBL0NfCDxWuh/qSdSOHKHMB2jnJADtxbpvHHlHBtzUfN3PgI1fw7MDrawAp4/zBi11ft+B6iJCPtOJ9eMSD0T34dH97SqD8Wb1vCfbcgBRBg/4amj2wJp3Va8vrDf4jCVFmflofWkZvwuImS9L8otJlAjk1405WBUX5ajT5dYk3BlIUnKXYNt7ws52eLyPizJss/Y0P06R5Kw6lcNGbXaNWThsqQFtWqUksdyatvbjHsrGpljMkAHR+8Gv8a+EWjGRNwCmrSJgOxVB1LDH9I+Z4x1cvFOlK1s5FDSmwveBEFVfdTvq0OrHPfkDVoFMwKswpaO2wfZoW2ltRUeNI0kdioJCSzgvev1IgLgk9krUHAfbZ9ucNdi4BKZgUsOBXK1yKEfOOk/FqBIMpKcoCgqgoaMdCIFhJedBIYHUaihb4W5Rpm10/YPaPcUf7aUA0Fm0tv4xx/wCOe15WJQnIP8NXvAAu9w4tSG+zsMmYFS1ZCHtmCTStQ9OYdqRndrdigIBlEErAWUO6tulDWL5R9YUnDiam1ixDvS4jLOE9HnS/CNyX2TNFM5RRwwqXoUnhTXeG8L2cleHOasxKm4kVckcmHjG9DkZsrKoDjzjX7Tw6DIzSUEBnPCld6VeAplgOlSLKFTRqx0XYeBSqVMC5iUBL1AOcA8T3TeC045n8M4ErOzOo8gHjo8D2GpYfQmg3I5+qw92J2RLlqZC1KzAoGYBIYsl9bR0vZMh0FATUJNnIfQE1GbxrGb7un44/8SdgzUSSpCBMFzlqpLtcaimjxxuDw5WSAXIPrmI+pYbtX2aVy0pBWFM6noSapeooXHCscnJwsuYtcwdx6sl/fN2GlX28IZ6i+1iTMFRiKwliZKkljbR/V46zBYVMx3UCUkUekOdo9kBST3aaEa8oJ3Yby4eRsdz8BD0tAb/bfjeLTcLlWU+7/lNm8fjBvYvRg5pcNyr9Y1ehjwp7ocOH6U38fOHexZISVk0CiB0fTmfKF1DK6VBgWDA1s41424w12WQQrg3iC5B+I6QJoun0BEjxhEgRSRjhKWFEPQhhd/lpCkrHrCsyCtrOoE2bejwRKkv3g4bpxpyi+FUcpSphSgBU3PpvGWhP6hOVQEuQRS+9rE+cOS8dmAC05ZgDFxR090kuKFx4vGcuhDeBH8Uj1cwFKQMtL83d6xYjqsKVkuQ4FHU4JUKuGHdr4v1z5uEUpszUNMooHattvjHQYnAoyIUlNwFUb3QXZ41/y0sSw+oDvqdDzjhf5P8AHacuHwU5S5rIoTQEhwnUqyjQbR0E9awPZpKXLVVlLkXdOx1aBpSmUVKQBmVTmHty+LRizZylFpmVbFxTKodG1jrzNmufVyujM+bJAokgMxBIoNCNGpWDdndsiYktJ/uJ/Up1C+yS4DPU3LRyKgXsQCa5VKud62qPVYtLSywUoZqhpi01Hn1hxnXV9r9krxLLGRgGSxCWqeLHq/SMVUqdJGVUwJILJPtBQjWpanWLSO2Z6UZMwCHJzAD9VTe1yXgJUl0krXuplF1cdyfryjWjFZWOSJmadkma5pZDZ3DVAF6mzV5mG8HLne1Wv2hQldk5QVpAAAqoUppaseJRIIKwkEgUJJUSfHjDnZQD+84KmCbVIzd7Vy5av6YOurjU5mj4jCe0D+1IUBqKeJeFV9nzkqy3G4ap3v8AzD+Iw+U8KbPE7V7UyJ9ncAEO3Dd4xz1flPXM+xgz8GmiVk1NFEgOGcUPEC9YNjFICe73iol0sVAavlHL+IFInZ1MUuHFwk/7Q4cl9iH1jRxEuW4UEkOwzfrBc/pHdIcP9Y1t0ZMM/h1ZSMywoA1BWkghVb0YDiQNI0BiTKSVSpcxSiVZiEv7woxbujX6xjjHISKJUVakKWASb2UwrWgHhG8Z4UjMFTe4xICzVxoz5q6mHyZ8WNJw09SFESZiSBYJNndSg47xL6VvGRj5U5KGyEZz3lJQEjIzuAzaactY6PGdsEd7PMqqgzE05Zm6UhBHagyqVM9qSSfdXMA3oHo2wa8W1SMXABctXdYJoCzVGhpWNHs3He1mexU6SSAkXcAOTQ0AZ9flHg7WcEMsVNaKZ7VU5O8Ny+05eUhboUkApUDQ7kgNV9PpB7K2L/DonAqzAB6EkAAWbdmpC2B/B6+8tE6WGYDMrKFO7Gr1TfXTxUTjFrNVlQsxc73TbMX8+EHwfbKkzCguUZa0FDtTRqeEXuRelMX+FJy2HtcMCBYzg+5Zk1HwbSKSew5khKcykLKlKCfZqzOEkVtuoiPJ8x1lYzVG+nltF5WKLgEd1KWApR1VNrm3CnKOm3MZx4x3HWJEzD9p6/aJEmO3SlQeJr5xbEKTd2YWd6adY9nCpylrEDnprVjXlFcMqWpjMCqk7hg3mBtGGkEyl3G+vEUMFRLDA7jXStIGEhyxDE0FbOw8PrBUo7gsKNoNYqnVowjSZanNEkKCruW+T9YhFGqX384zux56lJKFOWqhnanzjTmsAdin164R57MrtLscxjcRmmHQ1DGxY/eFjzsXHo+ENrky5mYKcKAcN5Ob8H4iFZcthUEtez8KMK71j0c3Y49TKEJ7F0uCaaGhFfJ7xaSoBYub3bXZhSBFQJY5weAHDQ6FrEQRLF3F+V63+kLLYmyEKRnCilYoQxZSWoQ2uheEVzXSyQw1ep6nlF8CVAlChQ1FRs4PO0e4jCjMc3dG7O/GIlgpSajSvB9+dPOHsFPOUFTfuygnQg6VBcA/C0JFF2U7WGrcvlBsJIKgXDMHBq97EPxd+EIamK7dSXyOCxuXY11IrpWMRaitQdXd0B4XLxWfhlILkuHIJBBsTppZ9bwJIrd0uH0ob8fGKSfh2mJuMSlSmUGIYPfelK2iHHhai/unSzcgQ8DEgKLKqAGBL/M0g35RTEOk00FQN33aC4Zo8pQNDZ6EAmnICNbFdqJEsJT7QFw4qPIMTzjEw05KTxApXuv8W4+UaE5D1uDqm38QICbOdLaEuxS3B4TxM1SilBfKkMzF7mp4sw8IPiiUju5nfu3Z+LlmjOJcEzQ9u8lN+bUjUZEEplFg+znTQcIPKSwLpr8AXBvfyiuCxklDnMSRYFDjzgqpiVjvSwkfuQ6fhxMSXKQSyQRSoJeutm8oie5qSCa8NqjrFcNLUCXJfgXpvzixYZgBR78jQViQi5xynKwJoKvU6vHklBIdvj4/AmBSktUjy0hiWaK0oNRuziu2nGIh+wVw/wDX6x7E9srh/wAjEjTJEhyeI4DW/WPC2W3ed9mAuw2LivCLIl97KP3NTUPw5QXHyTmYlwBQ8B84577bz0XlgFLmmh0h2QMqQCHbccbQklI7zpBpr9IYw3uguOVfHXaKqejszF+yymlWoAxH+Z99o15U/wBohxQ/Z6xzMxalFyoHY8uUbXYmMTVKyA5ps+nDUjwEY659a1zWJMQpP9yofQ7NUdHhpMruhVCDR/AFiWtXq/ONLtPCUUa60539cYx+ynyzJdXS6k8Gv5QTpqwMSACTcWGraMeIbz4x5R6M+oHzEHE4JXUgBQa/6tCNhoece+xZRdFhV2psX8RHVySdhyQCbVYahqj4+cOYKcVoIUHKbnbY8ozZmYC4Om/LkYph8Sc4z0NgSDlUDu1jFYpTk6WoAsQQTdniuHwwfMU5/gPXGGJqVoqPduQ7pY2ofVouJwV7t9LbWrf1xi1YQMtQL5SL00GogKpGosahT/PW8NLAKiQlQ4Pb7QM5qgAJf9SQTm2caQoslNGF408BMAFfeJ6sGbnW2sLKkE1d21JtA0DJdyHBDNcfYwUwxOljOU/qAo+vG3zi+HxCpaaAKQf0uWHFJuL8RFZJzG1XDCnWHFl2T3dqV1ufVoEHK9muiM2bVKj3vA2PWFJsgpuSrd/gzOIYnOKBNWFQW13uK0py4xQBTOvMTwqw2qbcYYAQgMAEtSrl+TGjeLx4ZgAINms4Lcuh284cmEZam28ZS5JJez0YfBok1cNMdBKixBAI4CxJaxCj4wNQBUQwL6tbx005wthSR7tXDeEMLUU8dKVPGFPFp08N+bx7KFCAbUND6MUmTzVz4GnlBZCyb6DyDmJKfl1bHpEhrP6731jyHWcZAUAliGrexchmHmf4iqMSv3gzB0uWJ4ljuCQ/GCzEBi4cPQb0gKcUlJSKkAg2Du1CPrxjm6IxJrRthDWY0CQDpT1S3nC6hdiWA+AdrvvDUvKoAOE2q/yhAqZYCkuHFyRUMW01q9yIoUpCiXID+hHksK0dnq1WLlqcHqOMSehRJrTm1INTbwk8LSQ7kXtUW01tTlGCtZlLK0ix6pOj8ukbvZiwkpllQYpUctKV3fi9BobUhftZKQCGd9q8vXKOV9V1nxlYqQFFgKD91SzPpzvF5E72rgpACe6XLEK4jUEWPAiC4YhUuoYoZJbbQ2fXyhXFSiDmRUgMQSzpfZ99dKR15uxy6mV6cMHo1LNSo4Bh/MHXKBSapZgablj8D5REFK050KYCigfeSeJ+cAk9plVAlwKEUqNCnbduMIaWGcIbK4CWUKHxHxpfwhTFYVnKScuhFG4FrEeEeImkEgC4Yu4F7j1qYgJTqyD7yTq1e7/m4fCIhSllZyzC+uY5h493zoYAVoDMCjikqv8A6ge8PCNSXhgsf2lEv7pFDm24HQjjCM5bDIZbkVzMXFNhfeHRgaJhUwJz1cEHK/BQap9Uh1TOxfLfQEJPg708oQnyFJAUghTkupj8D7t4YkY4EDPmBBqWFDc+tK3gpi5a4+Nq/aGJJy2OpHT+Yk/CMCQaGzHTd7HW0LoSW5xRUbFYkA5SWWLEMRlOih42e2kXVYFS6FqAW40qQ/iH1jPRgikljT1vD+ElgA5mygOdKlx8/KELTAyaC/yO8J4aWuYosUskEqJFO6Hvx+kGWoABrEUDueD8YDhZhS93UwFCGeoq1XD23iiq2GSQaU5AdC+v1iypjWN3Ggbevh/EHKFJSXFzQv4uR43hRJNRd9666bQyC0RRcA3OsWQvYPa38O/CFmIhiQCRxhqhnOeMeRTOf2pj2MlkzpzEEh2/h+rGKIPtLKHEEfWln6RYqYv8nihdiR7qTSwHU68IGl0JvlU5tR6U0bbpB5KLAbeTQCcnME0oA76uSXq1rQeXMAKXALMf9QeweILEaFR37pKSTsSLh4ewhBWnM7WdyacdxCE4DM4pU7nwflBkqSxYF/0kE3HAm14EslkqcBh05gNURtoTnSFGr66bE+N4wvaZkENXUbDfY1jQ7Lm91q3c8Ho/3+sZ7mxrm+2di0iXM75ISXBId2NjzesFXQnKxQQ4O4P8bw32z2eFIBsGpWjXq8YuG7TUn+0pQytQ8dCd/u/PPNa6i/syledIBBTV7EHTjD0ljVLAD3sxY3t59OUAmYUmijbpzpCstJQXQ7He17NtbrHX65mJspVj7wolRdik/ppr5NFpkoqHfcFNAQS7PTpbwEDkzcxLp7osA5qL92x3ptwhsKCku5YWLBjrlrUeVokSKCnvJLK/Vdlc/kdIczKmuoNmuUmhdy56vAJs0W48aevnB8JNIBCS9eTZRxrFUBMWpKwHCA+o7tbjYg8euot7MTCopYKJJIBISoFqp29eJp5TNT32SRwp10vGeO6ShQo7pId+oNPCkZaOYKZNQcqFFDVYsQBqrKoMeIEGmzFE95dTfKlAB4hqdI9w05KwaBxZViHo1z92iuRgxFf3AXEMooM02YluJeJNUGYGpO1GFfCAr243ivsjmIIDgsaVpzjbIkrCAuSS1zRm+0Gn4gkpIDJSMqEgaO7mK5CCSFJGUd53rWgjyXPKhmMsAvfOo+IFusCFE1RLtVj8Kt9omJm1FGYJHSkWALBYQWLh9AR5v4QtMId2vV/tpFFUJNfsehi0i5qRqGfb5/OIxZw3rWK4VdS/08KQgdhEhz2A/dEjOtYyJN0ji7NtfkGhZTF6MH8GfhDCCNXtofVIpMKapBB/abA9YzGq9Jdr7eEQytduF4kyYF5aaeYiyCwDPGmVBLpU5hxvBpcvKyxQC+zGlT4wNnPygq5d1A8AKMeDWMGnElyS4Kh3neutLA6Gnw3g0ub4itSwYs4djSALUFBgababNyiJHEbEMKsN+W0SauBxiVJyLFWqaMeYsFcvo+L212cULe6TUEDQwYyGTRm2+I4w9g1JmpyKJyn3XYsbZeW2vGM5+xqX8rDwKs3dzkK0BYpLaF7QycOpSnIIrlI0IH384zO2MIqUopNCCWKSdLGNbBdp+2SKf3gP7n+YJDBQoz0HQ7xr2z6eT5RHeQe8CHtQ7jwNdDBJS0zA4e9Q7V1ZtIArEpVRKgVGliFEHgRpFJ+FWGyvlo7CnI784QcVlzB0lQJqA1uJ0j1UxQV3QACBbSjawtJVqHbgxb1sfsWwTqOIPDlEgQFhTl+78d4YQpK3GWrVcs53GnhA5k3OKOln8dAeUVRNUzhs2hLm3M3jNagyZJQPdJZzW3M+tIvKFKPxGZ24sfODzE56lRdrOenraKJwxYb6NZ+NbfWKVV6pk3Y1FatW3rlCmWtPPTm8NCSSD7rAGprXryt/JZstKhmoFb0q/rzjWs4TTMNt22drhiefxhfDSlqIGZKkk1SFALAF+6b8xDMxkh/PwaA9nTVIUFJFKu7tVmPmYQ01kJSUKcknMmrgAhvkK8YzlS+Gv8PDWJnFZJvWpZtAGGwFYS9oRRrem4RSKvWY9bUgmFT3jqw31eKljUVHPfSluUEkXMWqRoNEgDK2PSJGSw8SacNRekVVhTnKD7r3SdD6s8X7wsPi+/hziuHlFSw5a5cWtxFLRT41V0GrG3qvGCEBvXygQQQz8QNPQi6V0g1VdKHpXanGCIlFspqXpa23G0UlrO3jF8x9dPr1hCBQSqtrF9orh1lThKgcrkDcbUG0LLO+kN9mKEtC1qN0kAAAlT08G8CXGlY1YzK9nLADAsWJZqFuB8RFMDPSFKzpINGUCSkfMecBkzagretnDNU0+Ai0mSordJcE9ICZ7flCZLuMwqDvwfceuHKYWcUKzJ0oRoRsY6rGnKnKouzkMbA0DjT6RyK1sTGuR06rDSZc5OaubzI3D/CBzMHkIypcUcHMeJokj15Z3YWMIWEGyjTdJ0Ijp0VoQAQfAvqNhGbMpntmnIWDFD3Aow3BcMYBiEEWJqwckve5q1Kw4qSkEnutW9P/AGiqFKXRIDB3ID2qCKWMSAQWZwpw9iCjhS+xpxg8si9PiRAWqlTEjVieja1bzhrDiW7FJpwdT+JAPqsZrUGk1OjNWlq0Lc/jFMVLW5Cgp7toRvqDpyeCKyvkAervQKBOxBpd94tPlqy94nKgsm7itvny1pFEziFIchRcDiWBITTb3gHG8eid7RHfFjU2rvExKnFWIIuCGIrAsBIsatqaVG/leN/jI+HFTVTVoCfhmFHgsqapV1ulNctPTQaXKZYKXox41DafGKTsE6sySMxNQlJUBxcBrwallUBtu5tt1hXN3gGFNuPzhpUtyoulRSkhJFBQXA3JeFZYTV3CndV2G3AwxKzBltc6wXBCpSXDAmgdy1jsOPCPJpdm71aC/CPEFiQkFOhHjUHhSKCtTKqJAPbevQiQLXP4icqo1p0FBbwi2HUz6mwZjUsDu99IAQSo6lr/ABiSZ+Wp2Ya6NrDZ6JtcsOALkMRxN6aR6FZVFIsCRxABbi5hXDqJU7k7evVoanFwLO1TqS+vH6QZ7P4ZlrDdPjHilGp1tFZXGjD5wWWMxJIerBvifW0QBlAe8SaWDO+xZo9kUdSyWfnXa1doZZJLOCReoo9nIHzrCuJnIll89dPsLCK1KpWFklwAPdBZ+NBXXwgasYO8AU0NBUHx0/iMzF9ppclFHuSXJjGXjSSWfiY1ObRbjYxmNJd1OTGapcJ+1MQTjHWc453rWlIxCkEKFxUR1sjG+2SChYzjTW1UkXbR44WWsmCJJBBBIIsRQwdc6Z1jtBiA5Ka1dST+lW7pBpxY2gvtGXnDOb8Bz2jmx24SEukBSf1pLHpG3/5BLVLSkrAy6ZSH6DyLDyblebHSWH58yUpX9ouCHctcVO+uu0DlyzZhQXt/HOFZGKQS6Fhb3TQNxpBlYw5mVoaNSnSojGNaOoEtnL8TUszPw2ixkigQqYxu6iB0Bin58MQfh8OMMYCYlaSsOyTlZi7kU4NxiTzGdniUUqSoZVAEpI1DbHWvGExjVCqSlD2ZIURWgAUonyg02aCb6Fg22nA0t9oPLyBKioJJbu1vxrXV/ARQWE2OZyorL6ml/wBtoYlzlIWDUgsGrezDRNPhCuIWH7rqTStnPJ/OCYWdV8uhvyqfB3jQHnTMhZ3Cgsg0BD5gzu12oz16IBRBe4pDGJTlOlR0OoPrXxhYro3jajcTpDEuFtf1xgqS+cvx8zrCa5hJ5afeCySz+Or+D+rRIdzEgjo3PX7RImGCsd9QTTvFn+HSBokuAFXsdedesMTUZVXB74FObRSWGHFoLXSRTDr7w1qHsKM8GRMT4/bpCslSi6m7wqxsOAa1/OHMGQpIJ0Fdq68oaHhU1zqzH1xi+IxS2oLa0HQafeLYjEC6WrTNqzbdYyJ+IJDO8U9r49xnaqgCGvtGIZ5MNYkQgkR05kjnbqwiSkVPOCSkx7LFTzjWjHqpUUMqGwiNDDdhTVEZkqQk6lJvpTTmYNWMeUmDNHq5eUlJuCRFCuHViwEDmpj0zYoqZCA5VFQzh8SoEh7wun3otKFYK1Gjhe01oVmBrGxI7edLqZyahNPE09NHONElppGLxK15V2P9ckmWUsUlRFmYHU2oG2+ceYTvuO6oMzjZ3bwjipyiBeGOzMcUu+xFOIIHmYP6/XpebqzLINTvq+usGRMDuMxO+kZWC7RBDKDmgHIb+UOTZhYHTYUjNjUpzEJBbSjNvQF78QLaCE5rlkptYnzbyhiQrMkqdnYN3i5YvXRqUP7uEAStnDXIHRxoL18ooglT7DYmtKnnfSCpmg5iKUFCXOx86wCdNSGNm0rzf1eBy6knQ2P0h/A1Mo2PQxI2Py0v/N/zESMacclMSSCDu/UvFFLAFKeEFmz3J2FNBvCmarH03oRrNWiyV02s/B7Q5gCzixYl7u7jxhYguCLlvvGjgENmgpjM7QWXL7CrMxF4zAI6fE4FXeKwHsws0Ya5TQ80WM/EikIy0PGrjZBAMC7LwKppZI5k2EdJWMBRLgmAwipisqQ6iaeto6nC/hSneX0T9TB+zuyESFkhRUdyAGc84tTKk9nTsPMBVLCrsQQR4HQx0+EniZLCh93q450j3tOUgpQlbjOSof6U68HPlGPJnJkzihLBKg4qTW9+MZTRnYJHvLcAseb+D+EL5cK3uo5lI6OrWH5ic6Mp1o722I+LRlzpGHlqCZozKAoVkqcWcB8reESRGHws0skIfgBTmUwljvwsC5ldNfDeNBP4klI4JGgAbpaNbs7tSRPpLmJz3yux6bcotpfN5uAKFsoH77c4tKkh4+iY/s5Ex0zEOW0OU7Ag7ji8YEz8MFJdEzNfurDHqL9IdGOdXhTVoXkiO4wHYyUgGaz7PTrrGvh5MtIORKAeAZ+JMUpsfLMYgtUQDCx9G7XQlaTmAbb16rHB4qRkWQLaRuVixElrRudmYjOghqjWMJ6Rq/h5DlbXYN56W2jPXw8tzCGmUm7vR3BqFW0YdIRmLu3vOQCWrX42h7DzVOt0t3GUDV6guCC+0KYOUCSSHypJBoHe1QH+Mc3QNYo5oACSdgC+28VkJNS3r03owUpoeI58De94mHSCoglhQaGmlvnXwilVjpvyJ3Hl9IkZedX7x0H1iRnFrJmozTFv3XJO/HaghFZZUPY5XeJSAny8a6xnKWp7/L5R0n0fh7AIzEAECur3fRhr9Y1MDNYmh1duRYcKwhgZgAU4L5SzECrUPGpeJhMSQo0NdtTGbDHTqQFJSwYMA2pOpoIx8T2flJ2hrC49qHf+DGktGYAs5Hz/AIjGnHL43C0qG8ITwM4yQcv6lADjHXLwQPvJTvVW3HeM7H9moULWrQ66Q83KbPTxOOplcnQMW6dIHM7PRNHdWpJe75tvtHOTMQpCjmB+sHwnar0dv4raOrk6ZHZgScyppWoAAuEgAWFBYQsPwqlRMxc1TioLpAHJ3NIyz24UMUjOdSU6+XwgR/EC1KcgPt7n/Vh5QTfxenXS5KWbMFc9dINicEJiWWArUUBbc8I4tfaZUC8sPwJ+MDk9pMXHtEEftP3EKbyvwykmyQLs5qOTQwexJUustOSYmqVOXfiNtCOMZMrtyZp7RfMEw3ITiJtkmU/6l6DcJBcm92iA2A7fCiZc1aULBZlEgHRwp/Jo0puLCElRUAAf1C/1FdHjm8T+EiSpXtcyrl0s7/7jAMD+HiVZZhVluwUw6QWRqWupR2llFipJ1Hd14x6vFypiSGIJNNOdRGYrsoy/8KceCVgEdbxkntgvkKEEihZmpZndm+cZyluYzs5JHvqFdVPc8eMcj2vJUmayiDR0kaiNSbjpbVKnexS/nrDeCw6ZqXItu7gQ+WDNcopJjY/D2EJCltYhvB36PG0exJerjbaKSkd4IScqUgtUC1dTd/nFethnODEshYarA5jSx21eMqVMqAak1pYCzVuYbxM4pcKIozsbvVwfGFJMx63D1Jdhs5gxoSaouduT/G46xfDITlJLCrmz6DSuvqsVQQLa/qPyeJIS4Jzd0M7sXc6dDDBWr/U5+6uh+keRnfm17xIErjVnOogBVbE7dYRMouXADV4tSkaMyYlSiQCA+vqkWyA3BA04wbhwgKpAtTS+v1gkrD7Ko7A6tofPzhpEsDTl94iEAJCQFOLlSrkirABm28ItViwlM71Isx8uUaUhxlUqpZ76EcrDrCUqYzBqa+mi4UqjUS4o94yWgtQLm29YVWyiyVV8PgdfCBzVF3SkBhrdhS4FIVnKXYt/zVs+jUYvaGQPcXgQzXPERhHBhBzBix9CNlMtVmJpqX6beEB/L91iC/PfjGpcFmm8JjZJSAtKS2jMekHfAn3pIV4MX5iOZxWGgCJLfzGoy6yZ+TCS2HSE7lNv9zu8ZKvyYP8AhHwmTf8A91jNMtxBJkoEWL86dIljTT21Kl0lySOalK+K4IfxQoggZUPrlqOXo6xhqwx9GB/lFejD6GVvYTt+UhXfVMmE3JNm2DR7ifxWgv7OWeBJbyEcyqSQSGg8iUWZrxXDJTs3tFa6CnEEk/aCYPsyjnWv1hns/BgJzqFuMPSpqHJCSX4PVzSp3S3iIxd/GsLyey0O6iWewHleNfDzwkZZcs+J1hKXOSHYEvUuNiRu2mlIL+ZJSVBxl3TwfU8bxZVMDxGJUp8xJoaB2erejFsDhlZSvvVcHgKeb/LxDNnly6Sbh01FACbHjBJWIskZ0vXYXZzX7ViyojOQ6jQuGu+lNfhHmHSySKsbnc7Vf08aWGlJKM4BAeo1u33gq8IBoXZ71Fg171i9pmNStACwDOda3FIkpakqXlLAhjS96fxGkZSAKhRDPflp4x5NkIUTlBdINXpTY6wojkPoxIq59BMSHGfaI/xh/r/+0NSvc/8AjH/YRIkcunSKLsnxj3RPr9MSJAXh9dIak36/9THkSEPUWV/oV8BGMjT1qIkSNQVqYK3X/qIGr3UxIkY/WmXidYWFo8iR0ZqsF+kexIQ9m3ixiRIyS597w+cM4bX/AFH4xIkV+KN3C2EOS79YkSCNLJjyZf1tHsSNQCybDkIJHsSJCS4vEiRIM38TFR7p5GJEiDGiRIkD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20" name="AutoShape 4" descr="data:image/jpeg;base64,/9j/4AAQSkZJRgABAQAAAQABAAD/2wCEAAkGBxQTEhUUExQWFhUXFxoZFxgYFxgYGhoYGBgcGBcYHBoaHCggGholHBgaIjIiJSkrLi4uGCAzODMsNygtLisBCgoKDg0OGhAQGiwkHyQsLCwsLCwsLCwsLCwsLCwsLCwsLCwsLCwsLCwsLCwsLCwsLCwsLCwsLCwsLCwsLCwsLP/AABEIAOEA4QMBIgACEQEDEQH/xAAbAAACAwEBAQAAAAAAAAAAAAADBAACBQYBB//EAD4QAAECBAQDBQYFAgYCAwAAAAECEQADITEEEkFRYXGRBSKBofATMrHB0eEGFEJS8RUjM2JygpKyFqKDwtL/xAAYAQEBAQEBAAAAAAAAAAAAAAABAAIDBP/EAB4RAQEBAQADAQADAAAAAAAAAAABEQISITFBAxNR/9oADAMBAAIRAxEAPwBIrN2dqn4fOB/m+IHX4RpdkycylDeWp/BiPMCMfHSGjwu5lOLB26xcYxhp68I51Z4RFKf7E/CNYNdEceNx1P0jz+pB7p6n6RgpNGJ9c4qpO3reukWJvzO0w109T0tCqe0Runr9ox51EsDv/EZcijt0ahh8RrsB2qnUo6t8orN7US6e8mvGOaRh68Yk2V3kxeMO11R7SG6esU/rCbOnr9o5tUqCYPDFSm9c4fGC2tpXb6QW+v0j0fiBGoPSMyX2JNmLZCCX1FR1guN7FXJb2qcjvfVoci2n/wDyCX6B+kejt+X+5PU/SObxMhg+jUhRSIvCDyrsVdtyyPeT/wAoF/VEbp6/aORXLpF8JIua0EF4hnVdjL7QRuG5n6R6e0Ubp6kfKOPwqVFzX+bRsKwUvdXN/lBZIdtbKscCKFPU/SPEY5O4jnsXh/Zt8aM3Bi/gYTxBHdyHmWYv8YpyNdiMUNx1i35hLadftHEJmq1J5vDftVBLvyr5xrwXk6+Vi0puREmdqyxqPExx8talOSq3GDBL0NfCDxWuh/qSdSOHKHMB2jnJADtxbpvHHlHBtzUfN3PgI1fw7MDrawAp4/zBi11ft+B6iJCPtOJ9eMSD0T34dH97SqD8Wb1vCfbcgBRBg/4amj2wJp3Va8vrDf4jCVFmflofWkZvwuImS9L8otJlAjk1405WBUX5ajT5dYk3BlIUnKXYNt7ws52eLyPizJss/Y0P06R5Kw6lcNGbXaNWThsqQFtWqUksdyatvbjHsrGpljMkAHR+8Gv8a+EWjGRNwCmrSJgOxVB1LDH9I+Z4x1cvFOlK1s5FDSmwveBEFVfdTvq0OrHPfkDVoFMwKswpaO2wfZoW2ltRUeNI0kdioJCSzgvev1IgLgk9krUHAfbZ9ucNdi4BKZgUsOBXK1yKEfOOk/FqBIMpKcoCgqgoaMdCIFhJedBIYHUaihb4W5Rpm10/YPaPcUf7aUA0Fm0tv4xx/wCOe15WJQnIP8NXvAAu9w4tSG+zsMmYFS1ZCHtmCTStQ9OYdqRndrdigIBlEErAWUO6tulDWL5R9YUnDiam1ixDvS4jLOE9HnS/CNyX2TNFM5RRwwqXoUnhTXeG8L2cleHOasxKm4kVckcmHjG9DkZsrKoDjzjX7Tw6DIzSUEBnPCld6VeAplgOlSLKFTRqx0XYeBSqVMC5iUBL1AOcA8T3TeC045n8M4ErOzOo8gHjo8D2GpYfQmg3I5+qw92J2RLlqZC1KzAoGYBIYsl9bR0vZMh0FATUJNnIfQE1GbxrGb7un44/8SdgzUSSpCBMFzlqpLtcaimjxxuDw5WSAXIPrmI+pYbtX2aVy0pBWFM6noSapeooXHCscnJwsuYtcwdx6sl/fN2GlX28IZ6i+1iTMFRiKwliZKkljbR/V46zBYVMx3UCUkUekOdo9kBST3aaEa8oJ3Yby4eRsdz8BD0tAb/bfjeLTcLlWU+7/lNm8fjBvYvRg5pcNyr9Y1ehjwp7ocOH6U38fOHexZISVk0CiB0fTmfKF1DK6VBgWDA1s41424w12WQQrg3iC5B+I6QJoun0BEjxhEgRSRjhKWFEPQhhd/lpCkrHrCsyCtrOoE2bejwRKkv3g4bpxpyi+FUcpSphSgBU3PpvGWhP6hOVQEuQRS+9rE+cOS8dmAC05ZgDFxR090kuKFx4vGcuhDeBH8Uj1cwFKQMtL83d6xYjqsKVkuQ4FHU4JUKuGHdr4v1z5uEUpszUNMooHattvjHQYnAoyIUlNwFUb3QXZ41/y0sSw+oDvqdDzjhf5P8AHacuHwU5S5rIoTQEhwnUqyjQbR0E9awPZpKXLVVlLkXdOx1aBpSmUVKQBmVTmHty+LRizZylFpmVbFxTKodG1jrzNmufVyujM+bJAokgMxBIoNCNGpWDdndsiYktJ/uJ/Up1C+yS4DPU3LRyKgXsQCa5VKud62qPVYtLSywUoZqhpi01Hn1hxnXV9r9krxLLGRgGSxCWqeLHq/SMVUqdJGVUwJILJPtBQjWpanWLSO2Z6UZMwCHJzAD9VTe1yXgJUl0krXuplF1cdyfryjWjFZWOSJmadkma5pZDZ3DVAF6mzV5mG8HLne1Wv2hQldk5QVpAAAqoUppaseJRIIKwkEgUJJUSfHjDnZQD+84KmCbVIzd7Vy5av6YOurjU5mj4jCe0D+1IUBqKeJeFV9nzkqy3G4ap3v8AzD+Iw+U8KbPE7V7UyJ9ncAEO3Dd4xz1flPXM+xgz8GmiVk1NFEgOGcUPEC9YNjFICe73iol0sVAavlHL+IFInZ1MUuHFwk/7Q4cl9iH1jRxEuW4UEkOwzfrBc/pHdIcP9Y1t0ZMM/h1ZSMywoA1BWkghVb0YDiQNI0BiTKSVSpcxSiVZiEv7woxbujX6xjjHISKJUVakKWASb2UwrWgHhG8Z4UjMFTe4xICzVxoz5q6mHyZ8WNJw09SFESZiSBYJNndSg47xL6VvGRj5U5KGyEZz3lJQEjIzuAzaactY6PGdsEd7PMqqgzE05Zm6UhBHagyqVM9qSSfdXMA3oHo2wa8W1SMXABctXdYJoCzVGhpWNHs3He1mexU6SSAkXcAOTQ0AZ9flHg7WcEMsVNaKZ7VU5O8Ny+05eUhboUkApUDQ7kgNV9PpB7K2L/DonAqzAB6EkAAWbdmpC2B/B6+8tE6WGYDMrKFO7Gr1TfXTxUTjFrNVlQsxc73TbMX8+EHwfbKkzCguUZa0FDtTRqeEXuRelMX+FJy2HtcMCBYzg+5Zk1HwbSKSew5khKcykLKlKCfZqzOEkVtuoiPJ8x1lYzVG+nltF5WKLgEd1KWApR1VNrm3CnKOm3MZx4x3HWJEzD9p6/aJEmO3SlQeJr5xbEKTd2YWd6adY9nCpylrEDnprVjXlFcMqWpjMCqk7hg3mBtGGkEyl3G+vEUMFRLDA7jXStIGEhyxDE0FbOw8PrBUo7gsKNoNYqnVowjSZanNEkKCruW+T9YhFGqX384zux56lJKFOWqhnanzjTmsAdin164R57MrtLscxjcRmmHQ1DGxY/eFjzsXHo+ENrky5mYKcKAcN5Ob8H4iFZcthUEtez8KMK71j0c3Y49TKEJ7F0uCaaGhFfJ7xaSoBYub3bXZhSBFQJY5weAHDQ6FrEQRLF3F+V63+kLLYmyEKRnCilYoQxZSWoQ2uheEVzXSyQw1ep6nlF8CVAlChQ1FRs4PO0e4jCjMc3dG7O/GIlgpSajSvB9+dPOHsFPOUFTfuygnQg6VBcA/C0JFF2U7WGrcvlBsJIKgXDMHBq97EPxd+EIamK7dSXyOCxuXY11IrpWMRaitQdXd0B4XLxWfhlILkuHIJBBsTppZ9bwJIrd0uH0ob8fGKSfh2mJuMSlSmUGIYPfelK2iHHhai/unSzcgQ8DEgKLKqAGBL/M0g35RTEOk00FQN33aC4Zo8pQNDZ6EAmnICNbFdqJEsJT7QFw4qPIMTzjEw05KTxApXuv8W4+UaE5D1uDqm38QICbOdLaEuxS3B4TxM1SilBfKkMzF7mp4sw8IPiiUju5nfu3Z+LlmjOJcEzQ9u8lN+bUjUZEEplFg+znTQcIPKSwLpr8AXBvfyiuCxklDnMSRYFDjzgqpiVjvSwkfuQ6fhxMSXKQSyQRSoJeutm8oie5qSCa8NqjrFcNLUCXJfgXpvzixYZgBR78jQViQi5xynKwJoKvU6vHklBIdvj4/AmBSktUjy0hiWaK0oNRuziu2nGIh+wVw/wDX6x7E9srh/wAjEjTJEhyeI4DW/WPC2W3ed9mAuw2LivCLIl97KP3NTUPw5QXHyTmYlwBQ8B84577bz0XlgFLmmh0h2QMqQCHbccbQklI7zpBpr9IYw3uguOVfHXaKqejszF+yymlWoAxH+Z99o15U/wBohxQ/Z6xzMxalFyoHY8uUbXYmMTVKyA5ps+nDUjwEY659a1zWJMQpP9yofQ7NUdHhpMruhVCDR/AFiWtXq/ONLtPCUUa60539cYx+ynyzJdXS6k8Gv5QTpqwMSACTcWGraMeIbz4x5R6M+oHzEHE4JXUgBQa/6tCNhoece+xZRdFhV2psX8RHVySdhyQCbVYahqj4+cOYKcVoIUHKbnbY8ozZmYC4Om/LkYph8Sc4z0NgSDlUDu1jFYpTk6WoAsQQTdniuHwwfMU5/gPXGGJqVoqPduQ7pY2ofVouJwV7t9LbWrf1xi1YQMtQL5SL00GogKpGosahT/PW8NLAKiQlQ4Pb7QM5qgAJf9SQTm2caQoslNGF408BMAFfeJ6sGbnW2sLKkE1d21JtA0DJdyHBDNcfYwUwxOljOU/qAo+vG3zi+HxCpaaAKQf0uWHFJuL8RFZJzG1XDCnWHFl2T3dqV1ufVoEHK9muiM2bVKj3vA2PWFJsgpuSrd/gzOIYnOKBNWFQW13uK0py4xQBTOvMTwqw2qbcYYAQgMAEtSrl+TGjeLx4ZgAINms4Lcuh284cmEZam28ZS5JJez0YfBok1cNMdBKixBAI4CxJaxCj4wNQBUQwL6tbx005wthSR7tXDeEMLUU8dKVPGFPFp08N+bx7KFCAbUND6MUmTzVz4GnlBZCyb6DyDmJKfl1bHpEhrP6731jyHWcZAUAliGrexchmHmf4iqMSv3gzB0uWJ4ljuCQ/GCzEBi4cPQb0gKcUlJSKkAg2Du1CPrxjm6IxJrRthDWY0CQDpT1S3nC6hdiWA+AdrvvDUvKoAOE2q/yhAqZYCkuHFyRUMW01q9yIoUpCiXID+hHksK0dnq1WLlqcHqOMSehRJrTm1INTbwk8LSQ7kXtUW01tTlGCtZlLK0ix6pOj8ukbvZiwkpllQYpUctKV3fi9BobUhftZKQCGd9q8vXKOV9V1nxlYqQFFgKD91SzPpzvF5E72rgpACe6XLEK4jUEWPAiC4YhUuoYoZJbbQ2fXyhXFSiDmRUgMQSzpfZ99dKR15uxy6mV6cMHo1LNSo4Bh/MHXKBSapZgablj8D5REFK050KYCigfeSeJ+cAk9plVAlwKEUqNCnbduMIaWGcIbK4CWUKHxHxpfwhTFYVnKScuhFG4FrEeEeImkEgC4Yu4F7j1qYgJTqyD7yTq1e7/m4fCIhSllZyzC+uY5h493zoYAVoDMCjikqv8A6ge8PCNSXhgsf2lEv7pFDm24HQjjCM5bDIZbkVzMXFNhfeHRgaJhUwJz1cEHK/BQap9Uh1TOxfLfQEJPg708oQnyFJAUghTkupj8D7t4YkY4EDPmBBqWFDc+tK3gpi5a4+Nq/aGJJy2OpHT+Yk/CMCQaGzHTd7HW0LoSW5xRUbFYkA5SWWLEMRlOih42e2kXVYFS6FqAW40qQ/iH1jPRgikljT1vD+ElgA5mygOdKlx8/KELTAyaC/yO8J4aWuYosUskEqJFO6Hvx+kGWoABrEUDueD8YDhZhS93UwFCGeoq1XD23iiq2GSQaU5AdC+v1iypjWN3Ggbevh/EHKFJSXFzQv4uR43hRJNRd9666bQyC0RRcA3OsWQvYPa38O/CFmIhiQCRxhqhnOeMeRTOf2pj2MlkzpzEEh2/h+rGKIPtLKHEEfWln6RYqYv8nihdiR7qTSwHU68IGl0JvlU5tR6U0bbpB5KLAbeTQCcnME0oA76uSXq1rQeXMAKXALMf9QeweILEaFR37pKSTsSLh4ewhBWnM7WdyacdxCE4DM4pU7nwflBkqSxYF/0kE3HAm14EslkqcBh05gNURtoTnSFGr66bE+N4wvaZkENXUbDfY1jQ7Lm91q3c8Ho/3+sZ7mxrm+2di0iXM75ISXBId2NjzesFXQnKxQQ4O4P8bw32z2eFIBsGpWjXq8YuG7TUn+0pQytQ8dCd/u/PPNa6i/syledIBBTV7EHTjD0ljVLAD3sxY3t59OUAmYUmijbpzpCstJQXQ7He17NtbrHX65mJspVj7wolRdik/ppr5NFpkoqHfcFNAQS7PTpbwEDkzcxLp7osA5qL92x3ptwhsKCku5YWLBjrlrUeVokSKCnvJLK/Vdlc/kdIczKmuoNmuUmhdy56vAJs0W48aevnB8JNIBCS9eTZRxrFUBMWpKwHCA+o7tbjYg8euot7MTCopYKJJIBISoFqp29eJp5TNT32SRwp10vGeO6ShQo7pId+oNPCkZaOYKZNQcqFFDVYsQBqrKoMeIEGmzFE95dTfKlAB4hqdI9w05KwaBxZViHo1z92iuRgxFf3AXEMooM02YluJeJNUGYGpO1GFfCAr243ivsjmIIDgsaVpzjbIkrCAuSS1zRm+0Gn4gkpIDJSMqEgaO7mK5CCSFJGUd53rWgjyXPKhmMsAvfOo+IFusCFE1RLtVj8Kt9omJm1FGYJHSkWALBYQWLh9AR5v4QtMId2vV/tpFFUJNfsehi0i5qRqGfb5/OIxZw3rWK4VdS/08KQgdhEhz2A/dEjOtYyJN0ji7NtfkGhZTF6MH8GfhDCCNXtofVIpMKapBB/abA9YzGq9Jdr7eEQytduF4kyYF5aaeYiyCwDPGmVBLpU5hxvBpcvKyxQC+zGlT4wNnPygq5d1A8AKMeDWMGnElyS4Kh3neutLA6Gnw3g0ub4itSwYs4djSALUFBgababNyiJHEbEMKsN+W0SauBxiVJyLFWqaMeYsFcvo+L212cULe6TUEDQwYyGTRm2+I4w9g1JmpyKJyn3XYsbZeW2vGM5+xqX8rDwKs3dzkK0BYpLaF7QycOpSnIIrlI0IH384zO2MIqUopNCCWKSdLGNbBdp+2SKf3gP7n+YJDBQoz0HQ7xr2z6eT5RHeQe8CHtQ7jwNdDBJS0zA4e9Q7V1ZtIArEpVRKgVGliFEHgRpFJ+FWGyvlo7CnI784QcVlzB0lQJqA1uJ0j1UxQV3QACBbSjawtJVqHbgxb1sfsWwTqOIPDlEgQFhTl+78d4YQpK3GWrVcs53GnhA5k3OKOln8dAeUVRNUzhs2hLm3M3jNagyZJQPdJZzW3M+tIvKFKPxGZ24sfODzE56lRdrOenraKJwxYb6NZ+NbfWKVV6pk3Y1FatW3rlCmWtPPTm8NCSSD7rAGprXryt/JZstKhmoFb0q/rzjWs4TTMNt22drhiefxhfDSlqIGZKkk1SFALAF+6b8xDMxkh/PwaA9nTVIUFJFKu7tVmPmYQ01kJSUKcknMmrgAhvkK8YzlS+Gv8PDWJnFZJvWpZtAGGwFYS9oRRrem4RSKvWY9bUgmFT3jqw31eKljUVHPfSluUEkXMWqRoNEgDK2PSJGSw8SacNRekVVhTnKD7r3SdD6s8X7wsPi+/hziuHlFSw5a5cWtxFLRT41V0GrG3qvGCEBvXygQQQz8QNPQi6V0g1VdKHpXanGCIlFspqXpa23G0UlrO3jF8x9dPr1hCBQSqtrF9orh1lThKgcrkDcbUG0LLO+kN9mKEtC1qN0kAAAlT08G8CXGlY1YzK9nLADAsWJZqFuB8RFMDPSFKzpINGUCSkfMecBkzagretnDNU0+Ai0mSordJcE9ICZ7flCZLuMwqDvwfceuHKYWcUKzJ0oRoRsY6rGnKnKouzkMbA0DjT6RyK1sTGuR06rDSZc5OaubzI3D/CBzMHkIypcUcHMeJokj15Z3YWMIWEGyjTdJ0Ijp0VoQAQfAvqNhGbMpntmnIWDFD3Aow3BcMYBiEEWJqwckve5q1Kw4qSkEnutW9P/AGiqFKXRIDB3ID2qCKWMSAQWZwpw9iCjhS+xpxg8si9PiRAWqlTEjVieja1bzhrDiW7FJpwdT+JAPqsZrUGk1OjNWlq0Lc/jFMVLW5Cgp7toRvqDpyeCKyvkAervQKBOxBpd94tPlqy94nKgsm7itvny1pFEziFIchRcDiWBITTb3gHG8eid7RHfFjU2rvExKnFWIIuCGIrAsBIsatqaVG/leN/jI+HFTVTVoCfhmFHgsqapV1ulNctPTQaXKZYKXox41DafGKTsE6sySMxNQlJUBxcBrwallUBtu5tt1hXN3gGFNuPzhpUtyoulRSkhJFBQXA3JeFZYTV3CndV2G3AwxKzBltc6wXBCpSXDAmgdy1jsOPCPJpdm71aC/CPEFiQkFOhHjUHhSKCtTKqJAPbevQiQLXP4icqo1p0FBbwi2HUz6mwZjUsDu99IAQSo6lr/ABiSZ+Wp2Ya6NrDZ6JtcsOALkMRxN6aR6FZVFIsCRxABbi5hXDqJU7k7evVoanFwLO1TqS+vH6QZ7P4ZlrDdPjHilGp1tFZXGjD5wWWMxJIerBvifW0QBlAe8SaWDO+xZo9kUdSyWfnXa1doZZJLOCReoo9nIHzrCuJnIll89dPsLCK1KpWFklwAPdBZ+NBXXwgasYO8AU0NBUHx0/iMzF9ppclFHuSXJjGXjSSWfiY1ObRbjYxmNJd1OTGapcJ+1MQTjHWc453rWlIxCkEKFxUR1sjG+2SChYzjTW1UkXbR44WWsmCJJBBBIIsRQwdc6Z1jtBiA5Ka1dST+lW7pBpxY2gvtGXnDOb8Bz2jmx24SEukBSf1pLHpG3/5BLVLSkrAy6ZSH6DyLDyblebHSWH58yUpX9ouCHctcVO+uu0DlyzZhQXt/HOFZGKQS6Fhb3TQNxpBlYw5mVoaNSnSojGNaOoEtnL8TUszPw2ixkigQqYxu6iB0Bin58MQfh8OMMYCYlaSsOyTlZi7kU4NxiTzGdniUUqSoZVAEpI1DbHWvGExjVCqSlD2ZIURWgAUonyg02aCb6Fg22nA0t9oPLyBKioJJbu1vxrXV/ARQWE2OZyorL6ml/wBtoYlzlIWDUgsGrezDRNPhCuIWH7rqTStnPJ/OCYWdV8uhvyqfB3jQHnTMhZ3Cgsg0BD5gzu12oz16IBRBe4pDGJTlOlR0OoPrXxhYro3jajcTpDEuFtf1xgqS+cvx8zrCa5hJ5afeCySz+Or+D+rRIdzEgjo3PX7RImGCsd9QTTvFn+HSBokuAFXsdedesMTUZVXB74FObRSWGHFoLXSRTDr7w1qHsKM8GRMT4/bpCslSi6m7wqxsOAa1/OHMGQpIJ0Fdq68oaHhU1zqzH1xi+IxS2oLa0HQafeLYjEC6WrTNqzbdYyJ+IJDO8U9r49xnaqgCGvtGIZ5MNYkQgkR05kjnbqwiSkVPOCSkx7LFTzjWjHqpUUMqGwiNDDdhTVEZkqQk6lJvpTTmYNWMeUmDNHq5eUlJuCRFCuHViwEDmpj0zYoqZCA5VFQzh8SoEh7wun3otKFYK1Gjhe01oVmBrGxI7edLqZyahNPE09NHONElppGLxK15V2P9ckmWUsUlRFmYHU2oG2+ceYTvuO6oMzjZ3bwjipyiBeGOzMcUu+xFOIIHmYP6/XpebqzLINTvq+usGRMDuMxO+kZWC7RBDKDmgHIb+UOTZhYHTYUjNjUpzEJBbSjNvQF78QLaCE5rlkptYnzbyhiQrMkqdnYN3i5YvXRqUP7uEAStnDXIHRxoL18ooglT7DYmtKnnfSCpmg5iKUFCXOx86wCdNSGNm0rzf1eBy6knQ2P0h/A1Mo2PQxI2Py0v/N/zESMacclMSSCDu/UvFFLAFKeEFmz3J2FNBvCmarH03oRrNWiyV02s/B7Q5gCzixYl7u7jxhYguCLlvvGjgENmgpjM7QWXL7CrMxF4zAI6fE4FXeKwHsws0Ya5TQ80WM/EikIy0PGrjZBAMC7LwKppZI5k2EdJWMBRLgmAwipisqQ6iaeto6nC/hSneX0T9TB+zuyESFkhRUdyAGc84tTKk9nTsPMBVLCrsQQR4HQx0+EniZLCh93q450j3tOUgpQlbjOSof6U68HPlGPJnJkzihLBKg4qTW9+MZTRnYJHvLcAseb+D+EL5cK3uo5lI6OrWH5ic6Mp1o722I+LRlzpGHlqCZozKAoVkqcWcB8reESRGHws0skIfgBTmUwljvwsC5ldNfDeNBP4klI4JGgAbpaNbs7tSRPpLmJz3yux6bcotpfN5uAKFsoH77c4tKkh4+iY/s5Ex0zEOW0OU7Ag7ji8YEz8MFJdEzNfurDHqL9IdGOdXhTVoXkiO4wHYyUgGaz7PTrrGvh5MtIORKAeAZ+JMUpsfLMYgtUQDCx9G7XQlaTmAbb16rHB4qRkWQLaRuVixElrRudmYjOghqjWMJ6Rq/h5DlbXYN56W2jPXw8tzCGmUm7vR3BqFW0YdIRmLu3vOQCWrX42h7DzVOt0t3GUDV6guCC+0KYOUCSSHypJBoHe1QH+Mc3QNYo5oACSdgC+28VkJNS3r03owUpoeI58De94mHSCoglhQaGmlvnXwilVjpvyJ3Hl9IkZedX7x0H1iRnFrJmozTFv3XJO/HaghFZZUPY5XeJSAny8a6xnKWp7/L5R0n0fh7AIzEAECur3fRhr9Y1MDNYmh1duRYcKwhgZgAU4L5SzECrUPGpeJhMSQo0NdtTGbDHTqQFJSwYMA2pOpoIx8T2flJ2hrC49qHf+DGktGYAs5Hz/AIjGnHL43C0qG8ITwM4yQcv6lADjHXLwQPvJTvVW3HeM7H9moULWrQ66Q83KbPTxOOplcnQMW6dIHM7PRNHdWpJe75tvtHOTMQpCjmB+sHwnar0dv4raOrk6ZHZgScyppWoAAuEgAWFBYQsPwqlRMxc1TioLpAHJ3NIyz24UMUjOdSU6+XwgR/EC1KcgPt7n/Vh5QTfxenXS5KWbMFc9dINicEJiWWArUUBbc8I4tfaZUC8sPwJ+MDk9pMXHtEEftP3EKbyvwykmyQLs5qOTQwexJUustOSYmqVOXfiNtCOMZMrtyZp7RfMEw3ITiJtkmU/6l6DcJBcm92iA2A7fCiZc1aULBZlEgHRwp/Jo0puLCElRUAAf1C/1FdHjm8T+EiSpXtcyrl0s7/7jAMD+HiVZZhVluwUw6QWRqWupR2llFipJ1Hd14x6vFypiSGIJNNOdRGYrsoy/8KceCVgEdbxkntgvkKEEihZmpZndm+cZyluYzs5JHvqFdVPc8eMcj2vJUmayiDR0kaiNSbjpbVKnexS/nrDeCw6ZqXItu7gQ+WDNcopJjY/D2EJCltYhvB36PG0exJerjbaKSkd4IScqUgtUC1dTd/nFethnODEshYarA5jSx21eMqVMqAak1pYCzVuYbxM4pcKIozsbvVwfGFJMx63D1Jdhs5gxoSaouduT/G46xfDITlJLCrmz6DSuvqsVQQLa/qPyeJIS4Jzd0M7sXc6dDDBWr/U5+6uh+keRnfm17xIErjVnOogBVbE7dYRMouXADV4tSkaMyYlSiQCA+vqkWyA3BA04wbhwgKpAtTS+v1gkrD7Ko7A6tofPzhpEsDTl94iEAJCQFOLlSrkirABm28ItViwlM71Isx8uUaUhxlUqpZ76EcrDrCUqYzBqa+mi4UqjUS4o94yWgtQLm29YVWyiyVV8PgdfCBzVF3SkBhrdhS4FIVnKXYt/zVs+jUYvaGQPcXgQzXPERhHBhBzBix9CNlMtVmJpqX6beEB/L91iC/PfjGpcFmm8JjZJSAtKS2jMekHfAn3pIV4MX5iOZxWGgCJLfzGoy6yZ+TCS2HSE7lNv9zu8ZKvyYP8AhHwmTf8A91jNMtxBJkoEWL86dIljTT21Kl0lySOalK+K4IfxQoggZUPrlqOXo6xhqwx9GB/lFejD6GVvYTt+UhXfVMmE3JNm2DR7ifxWgv7OWeBJbyEcyqSQSGg8iUWZrxXDJTs3tFa6CnEEk/aCYPsyjnWv1hns/BgJzqFuMPSpqHJCSX4PVzSp3S3iIxd/GsLyey0O6iWewHleNfDzwkZZcs+J1hKXOSHYEvUuNiRu2mlIL+ZJSVBxl3TwfU8bxZVMDxGJUp8xJoaB2erejFsDhlZSvvVcHgKeb/LxDNnly6Sbh01FACbHjBJWIskZ0vXYXZzX7ViyojOQ6jQuGu+lNfhHmHSySKsbnc7Vf08aWGlJKM4BAeo1u33gq8IBoXZ71Fg171i9pmNStACwDOda3FIkpakqXlLAhjS96fxGkZSAKhRDPflp4x5NkIUTlBdINXpTY6wojkPoxIq59BMSHGfaI/xh/r/+0NSvc/8AjH/YRIkcunSKLsnxj3RPr9MSJAXh9dIak36/9THkSEPUWV/oV8BGMjT1qIkSNQVqYK3X/qIGr3UxIkY/WmXidYWFo8iR0ZqsF+kexIQ9m3ixiRIyS597w+cM4bX/AFH4xIkV+KN3C2EOS79YkSCNLJjyZf1tHsSNQCybDkIJHsSJCS4vEiRIM38TFR7p5GJEiDGiRIkD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4822" name="Picture 6" descr="http://www.gbmt.ru/ru/funds/viper_dorman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928802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4071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Будьте </a:t>
            </a:r>
            <a:r>
              <a:rPr lang="ru-RU" sz="2800" dirty="0" err="1" smtClean="0">
                <a:solidFill>
                  <a:srgbClr val="0000FF"/>
                </a:solidFill>
              </a:rPr>
              <a:t>уважні</a:t>
            </a:r>
            <a:r>
              <a:rPr lang="ru-RU" sz="2800" dirty="0" smtClean="0">
                <a:solidFill>
                  <a:srgbClr val="0000FF"/>
                </a:solidFill>
              </a:rPr>
              <a:t> та </a:t>
            </a:r>
            <a:r>
              <a:rPr lang="ru-RU" sz="2800" dirty="0" err="1" smtClean="0">
                <a:solidFill>
                  <a:srgbClr val="0000FF"/>
                </a:solidFill>
              </a:rPr>
              <a:t>обережні</a:t>
            </a:r>
            <a:r>
              <a:rPr lang="ru-RU" sz="2800" dirty="0" smtClean="0">
                <a:solidFill>
                  <a:srgbClr val="0000FF"/>
                </a:solidFill>
              </a:rPr>
              <a:t>! </a:t>
            </a:r>
            <a:r>
              <a:rPr lang="ru-RU" sz="2800" dirty="0" err="1" smtClean="0">
                <a:solidFill>
                  <a:srgbClr val="0000FF"/>
                </a:solidFill>
              </a:rPr>
              <a:t>Змії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люблять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грітися</a:t>
            </a:r>
            <a:r>
              <a:rPr lang="ru-RU" sz="2800" dirty="0" smtClean="0">
                <a:solidFill>
                  <a:srgbClr val="0000FF"/>
                </a:solidFill>
              </a:rPr>
              <a:t> на </a:t>
            </a:r>
            <a:r>
              <a:rPr lang="ru-RU" sz="2800" dirty="0" err="1" smtClean="0">
                <a:solidFill>
                  <a:srgbClr val="0000FF"/>
                </a:solidFill>
              </a:rPr>
              <a:t>сонці</a:t>
            </a:r>
            <a:r>
              <a:rPr lang="ru-RU" sz="2800" dirty="0" smtClean="0">
                <a:solidFill>
                  <a:srgbClr val="0000FF"/>
                </a:solidFill>
              </a:rPr>
              <a:t> в </a:t>
            </a:r>
            <a:r>
              <a:rPr lang="ru-RU" sz="2800" dirty="0" err="1" smtClean="0">
                <a:solidFill>
                  <a:srgbClr val="0000FF"/>
                </a:solidFill>
              </a:rPr>
              <a:t>прохолодну</a:t>
            </a:r>
            <a:r>
              <a:rPr lang="ru-RU" sz="2800" dirty="0" smtClean="0">
                <a:solidFill>
                  <a:srgbClr val="0000FF"/>
                </a:solidFill>
              </a:rPr>
              <a:t> погоду, в </a:t>
            </a:r>
            <a:r>
              <a:rPr lang="ru-RU" sz="2800" dirty="0" err="1" smtClean="0">
                <a:solidFill>
                  <a:srgbClr val="0000FF"/>
                </a:solidFill>
              </a:rPr>
              <a:t>решту</a:t>
            </a:r>
            <a:r>
              <a:rPr lang="ru-RU" sz="2800" dirty="0" smtClean="0">
                <a:solidFill>
                  <a:srgbClr val="0000FF"/>
                </a:solidFill>
              </a:rPr>
              <a:t> часу </a:t>
            </a:r>
            <a:r>
              <a:rPr lang="ru-RU" sz="2800" dirty="0" err="1" smtClean="0">
                <a:solidFill>
                  <a:srgbClr val="0000FF"/>
                </a:solidFill>
              </a:rPr>
              <a:t>ховаються</a:t>
            </a:r>
            <a:r>
              <a:rPr lang="ru-RU" sz="2800" dirty="0" smtClean="0">
                <a:solidFill>
                  <a:srgbClr val="0000FF"/>
                </a:solidFill>
              </a:rPr>
              <a:t> в </a:t>
            </a:r>
            <a:r>
              <a:rPr lang="ru-RU" sz="2800" dirty="0" err="1" smtClean="0">
                <a:solidFill>
                  <a:srgbClr val="0000FF"/>
                </a:solidFill>
              </a:rPr>
              <a:t>старих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закинутих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будівлях</a:t>
            </a:r>
            <a:r>
              <a:rPr lang="ru-RU" sz="2800" dirty="0" smtClean="0">
                <a:solidFill>
                  <a:srgbClr val="0000FF"/>
                </a:solidFill>
              </a:rPr>
              <a:t>, </a:t>
            </a:r>
            <a:r>
              <a:rPr lang="ru-RU" sz="2800" dirty="0" err="1" smtClean="0">
                <a:solidFill>
                  <a:srgbClr val="0000FF"/>
                </a:solidFill>
              </a:rPr>
              <a:t>в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густій</a:t>
            </a:r>
            <a:r>
              <a:rPr lang="ru-RU" sz="2800" dirty="0" smtClean="0">
                <a:solidFill>
                  <a:srgbClr val="0000FF"/>
                </a:solidFill>
              </a:rPr>
              <a:t> ​​</a:t>
            </a:r>
            <a:r>
              <a:rPr lang="ru-RU" sz="2800" dirty="0" err="1" smtClean="0">
                <a:solidFill>
                  <a:srgbClr val="0000FF"/>
                </a:solidFill>
              </a:rPr>
              <a:t>траві</a:t>
            </a:r>
            <a:r>
              <a:rPr lang="ru-RU" sz="2800" dirty="0" smtClean="0">
                <a:solidFill>
                  <a:srgbClr val="0000FF"/>
                </a:solidFill>
              </a:rPr>
              <a:t>, лежать на </a:t>
            </a:r>
            <a:r>
              <a:rPr lang="ru-RU" sz="2800" dirty="0" err="1" smtClean="0">
                <a:solidFill>
                  <a:srgbClr val="0000FF"/>
                </a:solidFill>
              </a:rPr>
              <a:t>стовбурах</a:t>
            </a:r>
            <a:r>
              <a:rPr lang="ru-RU" sz="2800" dirty="0" smtClean="0">
                <a:solidFill>
                  <a:srgbClr val="0000FF"/>
                </a:solidFill>
              </a:rPr>
              <a:t> дерев, </a:t>
            </a:r>
            <a:r>
              <a:rPr lang="ru-RU" sz="2800" dirty="0" err="1" smtClean="0">
                <a:solidFill>
                  <a:srgbClr val="0000FF"/>
                </a:solidFill>
              </a:rPr>
              <a:t>що</a:t>
            </a:r>
            <a:r>
              <a:rPr lang="ru-RU" sz="2800" dirty="0" smtClean="0">
                <a:solidFill>
                  <a:srgbClr val="0000FF"/>
                </a:solidFill>
              </a:rPr>
              <a:t> впали. </a:t>
            </a:r>
            <a:r>
              <a:rPr lang="ru-RU" sz="2800" dirty="0" err="1" smtClean="0">
                <a:solidFill>
                  <a:srgbClr val="0000FF"/>
                </a:solidFill>
              </a:rPr>
              <a:t>Змії</a:t>
            </a:r>
            <a:r>
              <a:rPr lang="ru-RU" sz="2800" dirty="0" smtClean="0">
                <a:solidFill>
                  <a:srgbClr val="0000FF"/>
                </a:solidFill>
              </a:rPr>
              <a:t>, як правило, першими на </a:t>
            </a:r>
            <a:r>
              <a:rPr lang="ru-RU" sz="2800" dirty="0" err="1" smtClean="0">
                <a:solidFill>
                  <a:srgbClr val="0000FF"/>
                </a:solidFill>
              </a:rPr>
              <a:t>людину</a:t>
            </a:r>
            <a:r>
              <a:rPr lang="ru-RU" sz="2800" dirty="0" smtClean="0">
                <a:solidFill>
                  <a:srgbClr val="0000FF"/>
                </a:solidFill>
              </a:rPr>
              <a:t> не </a:t>
            </a:r>
            <a:r>
              <a:rPr lang="ru-RU" sz="2800" dirty="0" err="1" smtClean="0">
                <a:solidFill>
                  <a:srgbClr val="0000FF"/>
                </a:solidFill>
              </a:rPr>
              <a:t>нападають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і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лише</a:t>
            </a:r>
            <a:r>
              <a:rPr lang="ru-RU" sz="2800" dirty="0" smtClean="0">
                <a:solidFill>
                  <a:srgbClr val="0000FF"/>
                </a:solidFill>
              </a:rPr>
              <a:t>, коли </a:t>
            </a:r>
            <a:r>
              <a:rPr lang="ru-RU" sz="2800" dirty="0" err="1" smtClean="0">
                <a:solidFill>
                  <a:srgbClr val="0000FF"/>
                </a:solidFill>
              </a:rPr>
              <a:t>порушується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їх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спокій</a:t>
            </a:r>
            <a:r>
              <a:rPr lang="ru-RU" sz="2800" dirty="0" smtClean="0">
                <a:solidFill>
                  <a:srgbClr val="0000FF"/>
                </a:solidFill>
              </a:rPr>
              <a:t>, вони </a:t>
            </a:r>
            <a:r>
              <a:rPr lang="ru-RU" sz="2800" dirty="0" err="1" smtClean="0">
                <a:solidFill>
                  <a:srgbClr val="0000FF"/>
                </a:solidFill>
              </a:rPr>
              <a:t>можуть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накинутися</a:t>
            </a:r>
            <a:r>
              <a:rPr lang="ru-RU" sz="2800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3794" name="Picture 2" descr="http://niello.ucoz.ru/_fr/0/6365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4194311" cy="31479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868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0000FF"/>
                </a:solidFill>
              </a:rPr>
              <a:t>    </a:t>
            </a:r>
            <a:r>
              <a:rPr lang="ru-RU" sz="2800" dirty="0" err="1" smtClean="0">
                <a:solidFill>
                  <a:srgbClr val="0000FF"/>
                </a:solidFill>
              </a:rPr>
              <a:t>Від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укусів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змій</a:t>
            </a:r>
            <a:r>
              <a:rPr lang="ru-RU" sz="2800" dirty="0" smtClean="0">
                <a:solidFill>
                  <a:srgbClr val="0000FF"/>
                </a:solidFill>
              </a:rPr>
              <a:t> у </a:t>
            </a:r>
            <a:r>
              <a:rPr lang="ru-RU" sz="2800" dirty="0" err="1" smtClean="0">
                <a:solidFill>
                  <a:srgbClr val="0000FF"/>
                </a:solidFill>
              </a:rPr>
              <a:t>світі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щорічно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страждає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близько</a:t>
            </a:r>
            <a:r>
              <a:rPr lang="ru-RU" sz="2800" dirty="0" smtClean="0">
                <a:solidFill>
                  <a:srgbClr val="0000FF"/>
                </a:solidFill>
              </a:rPr>
              <a:t> 2 </a:t>
            </a:r>
            <a:r>
              <a:rPr lang="ru-RU" sz="2800" dirty="0" err="1" smtClean="0">
                <a:solidFill>
                  <a:srgbClr val="0000FF"/>
                </a:solidFill>
              </a:rPr>
              <a:t>млн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осіб</a:t>
            </a:r>
            <a:r>
              <a:rPr lang="ru-RU" sz="2800" dirty="0" smtClean="0">
                <a:solidFill>
                  <a:srgbClr val="0000FF"/>
                </a:solidFill>
              </a:rPr>
              <a:t>. З них </a:t>
            </a:r>
            <a:r>
              <a:rPr lang="ru-RU" sz="2800" dirty="0" err="1" smtClean="0">
                <a:solidFill>
                  <a:srgbClr val="0000FF"/>
                </a:solidFill>
              </a:rPr>
              <a:t>помирає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близько</a:t>
            </a:r>
            <a:r>
              <a:rPr lang="ru-RU" sz="2800" dirty="0" smtClean="0">
                <a:solidFill>
                  <a:srgbClr val="0000FF"/>
                </a:solidFill>
              </a:rPr>
              <a:t> 40 тис. </a:t>
            </a:r>
            <a:r>
              <a:rPr lang="ru-RU" sz="2800" dirty="0" err="1" smtClean="0">
                <a:solidFill>
                  <a:srgbClr val="0000FF"/>
                </a:solidFill>
              </a:rPr>
              <a:t>Отруєння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зміїною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отрутою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завжди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буває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небезпечно</a:t>
            </a:r>
            <a:r>
              <a:rPr lang="ru-RU" sz="2800" dirty="0" smtClean="0">
                <a:solidFill>
                  <a:srgbClr val="0000FF"/>
                </a:solidFill>
              </a:rPr>
              <a:t> для </a:t>
            </a:r>
            <a:r>
              <a:rPr lang="ru-RU" sz="2800" dirty="0" err="1" smtClean="0">
                <a:solidFill>
                  <a:srgbClr val="0000FF"/>
                </a:solidFill>
              </a:rPr>
              <a:t>життя</a:t>
            </a:r>
            <a:r>
              <a:rPr lang="ru-RU" sz="2800" dirty="0" smtClean="0">
                <a:solidFill>
                  <a:srgbClr val="0000FF"/>
                </a:solidFill>
              </a:rPr>
              <a:t>. Тому </a:t>
            </a:r>
            <a:r>
              <a:rPr lang="ru-RU" sz="2800" dirty="0" err="1" smtClean="0">
                <a:solidFill>
                  <a:srgbClr val="0000FF"/>
                </a:solidFill>
              </a:rPr>
              <a:t>дуже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важливо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вміти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надавати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потерпілому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швидку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допомогу</a:t>
            </a:r>
            <a:r>
              <a:rPr lang="ru-RU" sz="2800" dirty="0" smtClean="0">
                <a:solidFill>
                  <a:srgbClr val="0000FF"/>
                </a:solidFill>
              </a:rPr>
              <a:t>, </a:t>
            </a:r>
            <a:r>
              <a:rPr lang="ru-RU" sz="2800" dirty="0" err="1" smtClean="0">
                <a:solidFill>
                  <a:srgbClr val="0000FF"/>
                </a:solidFill>
              </a:rPr>
              <a:t>тому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що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від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швидкості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надання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допомоги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дуже</a:t>
            </a:r>
            <a:r>
              <a:rPr lang="ru-RU" sz="2800" dirty="0" smtClean="0">
                <a:solidFill>
                  <a:srgbClr val="0000FF"/>
                </a:solidFill>
              </a:rPr>
              <a:t> часто </a:t>
            </a:r>
            <a:r>
              <a:rPr lang="ru-RU" sz="2800" dirty="0" err="1" smtClean="0">
                <a:solidFill>
                  <a:srgbClr val="0000FF"/>
                </a:solidFill>
              </a:rPr>
              <a:t>залежить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життя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людини</a:t>
            </a:r>
            <a:r>
              <a:rPr lang="ru-RU" sz="2800" dirty="0" smtClean="0">
                <a:solidFill>
                  <a:srgbClr val="0000FF"/>
                </a:solidFill>
              </a:rPr>
              <a:t>.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56322" name="Picture 2" descr="https://encrypted-tbn1.gstatic.com/images?q=tbn:ANd9GcRTEeu_xbmn5QXN5xOoBs66MPTEW8mOc0qQF7EmWnP7nF9R_wAQ7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929066"/>
            <a:ext cx="3071834" cy="2646714"/>
          </a:xfrm>
          <a:prstGeom prst="rect">
            <a:avLst/>
          </a:prstGeom>
          <a:noFill/>
        </p:spPr>
      </p:pic>
      <p:pic>
        <p:nvPicPr>
          <p:cNvPr id="56324" name="Picture 4" descr="https://encrypted-tbn1.gstatic.com/images?q=tbn:ANd9GcS9BJYAzmD7i0RAbQvf7JgwOjFvDgePVvkaydGEL2CguFtkyAe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00504"/>
            <a:ext cx="378119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282893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Змії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люблять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наполегливого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переслідування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вони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стають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агресивними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ходити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босоніж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лісі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заболочених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місцях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носити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шкіряні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гумові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чоботи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щільні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вовняні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шкарпетки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b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2770" name="Picture 2" descr="http://os1.i.ua/3/1/11065216_252af9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4286250" cy="2819401"/>
          </a:xfrm>
          <a:prstGeom prst="rect">
            <a:avLst/>
          </a:prstGeom>
          <a:noFill/>
        </p:spPr>
      </p:pic>
      <p:pic>
        <p:nvPicPr>
          <p:cNvPr id="32772" name="Picture 4" descr="https://encrypted-tbn3.gstatic.com/images?q=tbn:ANd9GcSZ74rPYsh7-j4d8RDEX_7FvQNIp6FJ6KsnWsEWoSER4_2vy6Vj3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143248"/>
            <a:ext cx="3201660" cy="2776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229600" cy="4525963"/>
          </a:xfrm>
        </p:spPr>
        <p:txBody>
          <a:bodyPr/>
          <a:lstStyle/>
          <a:p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дотримуватися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великої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обережності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особливо у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нічний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час, у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місцевостях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де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водяться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отруйні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змії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прогулянці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зборі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грибів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ягід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лісі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завжди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треба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мати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руці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ціпок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палицю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за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допомогою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якої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попереду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себе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слід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розсовувати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траву,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щоб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змія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могла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відповзти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254318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Особливу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увагу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зверніть</a:t>
            </a:r>
            <a:r>
              <a:rPr lang="ru-RU" dirty="0" smtClean="0">
                <a:solidFill>
                  <a:srgbClr val="0000FF"/>
                </a:solidFill>
              </a:rPr>
              <a:t> на </a:t>
            </a:r>
            <a:r>
              <a:rPr lang="ru-RU" dirty="0" err="1" smtClean="0">
                <a:solidFill>
                  <a:srgbClr val="0000FF"/>
                </a:solidFill>
              </a:rPr>
              <a:t>спальні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мішки</a:t>
            </a:r>
            <a:r>
              <a:rPr lang="ru-RU" dirty="0" smtClean="0">
                <a:solidFill>
                  <a:srgbClr val="0000FF"/>
                </a:solidFill>
              </a:rPr>
              <a:t>, так як </a:t>
            </a:r>
            <a:r>
              <a:rPr lang="ru-RU" dirty="0" err="1" smtClean="0">
                <a:solidFill>
                  <a:srgbClr val="0000FF"/>
                </a:solidFill>
              </a:rPr>
              <a:t>змії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люблять</a:t>
            </a:r>
            <a:r>
              <a:rPr lang="ru-RU" dirty="0" smtClean="0">
                <a:solidFill>
                  <a:srgbClr val="0000FF"/>
                </a:solidFill>
              </a:rPr>
              <a:t> в них </a:t>
            </a:r>
            <a:r>
              <a:rPr lang="ru-RU" dirty="0" err="1" smtClean="0">
                <a:solidFill>
                  <a:srgbClr val="0000FF"/>
                </a:solidFill>
              </a:rPr>
              <a:t>грітися</a:t>
            </a:r>
            <a:r>
              <a:rPr lang="ru-RU" dirty="0" smtClean="0">
                <a:solidFill>
                  <a:srgbClr val="0000FF"/>
                </a:solidFill>
              </a:rPr>
              <a:t>. У </a:t>
            </a:r>
            <a:r>
              <a:rPr lang="ru-RU" dirty="0" err="1" smtClean="0">
                <a:solidFill>
                  <a:srgbClr val="0000FF"/>
                </a:solidFill>
              </a:rPr>
              <a:t>вечірній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нічний</a:t>
            </a:r>
            <a:r>
              <a:rPr lang="ru-RU" dirty="0" smtClean="0">
                <a:solidFill>
                  <a:srgbClr val="0000FF"/>
                </a:solidFill>
              </a:rPr>
              <a:t> час </a:t>
            </a:r>
            <a:r>
              <a:rPr lang="ru-RU" dirty="0" err="1" smtClean="0">
                <a:solidFill>
                  <a:srgbClr val="0000FF"/>
                </a:solidFill>
              </a:rPr>
              <a:t>маскуйте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світло</a:t>
            </a:r>
            <a:r>
              <a:rPr lang="ru-RU" dirty="0" smtClean="0">
                <a:solidFill>
                  <a:srgbClr val="0000FF"/>
                </a:solidFill>
              </a:rPr>
              <a:t> в </a:t>
            </a:r>
            <a:r>
              <a:rPr lang="ru-RU" dirty="0" err="1" smtClean="0">
                <a:solidFill>
                  <a:srgbClr val="0000FF"/>
                </a:solidFill>
              </a:rPr>
              <a:t>наметі</a:t>
            </a:r>
            <a:r>
              <a:rPr lang="ru-RU" dirty="0" smtClean="0">
                <a:solidFill>
                  <a:srgbClr val="0000FF"/>
                </a:solidFill>
              </a:rPr>
              <a:t>, так як </a:t>
            </a:r>
            <a:r>
              <a:rPr lang="ru-RU" dirty="0" err="1" smtClean="0">
                <a:solidFill>
                  <a:srgbClr val="0000FF"/>
                </a:solidFill>
              </a:rPr>
              <a:t>зазвичай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отруйні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змії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повзуть</a:t>
            </a:r>
            <a:r>
              <a:rPr lang="ru-RU" dirty="0" smtClean="0">
                <a:solidFill>
                  <a:srgbClr val="0000FF"/>
                </a:solidFill>
              </a:rPr>
              <a:t> на </a:t>
            </a:r>
            <a:r>
              <a:rPr lang="ru-RU" dirty="0" err="1" smtClean="0">
                <a:solidFill>
                  <a:srgbClr val="0000FF"/>
                </a:solidFill>
              </a:rPr>
              <a:t>світло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1746" name="AutoShape 2" descr="data:image/jpeg;base64,/9j/4AAQSkZJRgABAQAAAQABAAD/2wCEAAkGBxQTEBISExMSFBUUEhQUEhQVFBIPFBQPFBQWFhQUFBQYHCggGBolHBQUITEhJSkrLi4uFx8zODMsNygtLisBCgoKDg0OGhAQGiwcHRwsLCwsLCwsLCwsLCwsLCwsLCwsLCwsLCwsLCwsLCwsLSwsLCwsLCwsLCwsLCwsLCwsK//AABEIALcBEwMBIgACEQEDEQH/xAAbAAACAwEBAQAAAAAAAAAAAAAEBQIDBgABB//EADcQAAEDAwMCBQIEBgEFAQAAAAEAAhEDBCEFEjFBUQYTImFxgaEUMpHBFUJSseHwI2JygqLRFv/EABkBAAMBAQEAAAAAAAAAAAAAAAECAwAEBf/EACIRAAICAgIDAAMBAAAAAAAAAAABAhESIQMxE0FRBGFxIv/aAAwDAQACEQMRAD8AY1LqAkWpXkq24qmEorAk5XkRR6TJ25zKNNeAqKFHCtqU8ISY0SHnyiaFSUEKKupAhIMHtevKhwqqTlC5uAAigNAd29VUrqEBfagOJS43nuuiMG0SckjVfxcAKmt4gkYWaNSVOlwt4kDMbHVXFefj3Jc1y8L0MEHIbM1Nw6qwayUkLlGEPGg5mipa2JyUfR1YHqsW6mV6wuHVbxo2Z9Dp3DSFTcuCydrqTm8oqpqRcEriZMaVLoBDVL+EpqVihKtbuioBchrX1FAVLiUC+4VH4hUUBHIPFVTFYJWa2VJ1VNgLmNzVEKBqBAh8hSpnCXA2Y5tX4XtYpfp9QzCPrlSaplou0C9VPdAUQq6rk1ClVXlX0Kc5VVASUfQokcot0BbLG0xC5W/hvcr1JZtDS45QThlX3FQKjeEBgikYVxyhaZCKY4JJDxK3BUVHwiLh4AWc1HUFoq+gt0HXGoho5SK81UlAXN0ShmNJK64cSW2c0+T0ggS4zKt8orremUaWd1RsmipjcLhUVpIhUUhJKUJJj8q+mySpULaXJpbWmQklKhkDNtFZ+GTr+HnEBWjTxGVK2NaM8aHsvfwJ7LQG1aAFAloJ9lrFyEv4BdUtdqLr37W5SfUtUEQOU0YtgyB7y5hL315VDnknK9V1FIGTZ6eV6VBzlWaqagWXlqkW4Q4rq5lZYFk2kwrrV/Kra7CstaMlAIysOUVWdKrpUtoXr1zSds6IqkVucqmcrqzVba91ujPZe2iZBARzaBwZXAbm4XQY5SylYEgjyB3XiGBPdclNQrq6lPVVjUPdLSxeeUuzxolmx0zUvdE0tR90hp00QGwoz40VjNh17qJOAkr5cYn5Vz6nRVtpumYVOPjUSc+S9EX2YGV7Qp54RdKhu5KMt2taVRsmkDtole1bc9ThE3FTPpCoqb3YiEiGIi0EIjT7QSrLSzceU6stJIEpJSCiFlYglMRYbXAqVtS8uSUq1nxAAS0cqaVmbHNa+a0dEBV1CZhZB2plzslH0b3CLi0DQ2rXJxJSq91ECcoW8vj0SSs17ynhx32BstvL4uOEJJRFLTXIynpirpApi5rZRLbB5GAU8sNPaDkJ9QotiMJXMZRPn/4B8wQi7fSyVsqumBxkLvwO3MLeQGJln6PHRC3GlOAkLW3EKTGgjKHkY2CMNTY6YhO7K3gSjbig2TCqLsJJ8l9FIQrbPahVFV68fUldSE4SIdo4EuRdnSPC8taMFGsB3ISkBKidvTcJVL2OzlEN3bsKQouCQFgjaDo5XI8PPZctYLMuaOV62ijX0lAiF0ZtgwSBS2FVUeinMlXUNOkwVSMfbJzn6QtbTRbASIAK0ttpVNjQYnuSuugwgxHtCZiJ2JLbS3ETMeyLo2jRzlEAVA3Dcd1U2xc71E/RL2MC3jmtOFEVQRgKde2EwUXQtBgJG6CeW1UxgJ5Z3m1ucKgWTWtnhU13ggjnjrAhSyGq+gLV9Sc+W0wSfb90op6HUcZe5rSenJgp/TdtOBGcYA/0qbnQcmcYHI/uip10N40JG+HWz+fiemfZEs0hgH5j07JgTuPEck5JEgdOT9fsvHBsSZxnHEdSe2JQc39GUEBnSmRIMqH8NHRXfigfyuz2I5Hcd1Y2rk57IZyQcUCutdvRS8nCOad/7KNxbluUVyJuhXChfEKwVIVjmIZzlXsmMbfUo5Vr7relBaraLoSyilsKdhNaniUM+rC9r10DWepuV6KqNHtSplDVKii9+V40ZRSoL2dSGUdSoZXtCiJBRooyeUspGSog2iZwpOBBUiDu5UhScTKmbIhQa/cSEYKrm5cERZCOQvNarNDPlbsm2Dm9auWQq3p3H5Xqv4SeQwYSF26Uoo6ieqOo1w5M4tFVJMa2FsHOA69FqG+GHkCCGn9Vjba6NN4cMwtRZ+MjIbt+ST/ZXjNNbOecGnovq6OWkB7iR+gXX9sxjZaAE3c4XAGYxwEk1e22Rkn5Wl0LEqZftLYieiWm6cHEAIiiQpim05SNspSF1amSQf1RVP0+pxgNyUZbxMJZ4qJNLYzl72sxn80hStt0NoNNy6ptPQiWjMhpAIke4VTxAJkiPeDmZP2+68qNhrRMQIHX0gAdcDhUucR1Pb+mPiOqjdvRdKkXN7xM5/z9lb5c8jr91Vb0yf6vpCcU6ENmTxMGCPhJKdBF9O1MgjDZG7AwD/NCjq9sA3Y1zjuIaR6YIdAzjjOUyud1Metshwxs9WTmD1n6JdfO3UnHgtZjidwyP7JVJ5JsD6MXc6s1lYta14AdAc4gbuxLI9M95PKf0qwNOYPqiMwZ69+MhYLUbupUed5c4kNaN3qcWtwwSc44X0jwlp4qt2l0Oa2RjdLhAd9cyu/8iKikzm4pN2mDVahYB8j9UfaXHmeggyG5+O6KqeG6r3mY9PETmeTlXWmkmlVZPWQ79P8AC45OLVl7EeoAsdHQiQh6bJTXX2AbfZ8D4SumSOirx8v+RXC2WNprnrzzwqK1QoNtlYxSI1aqFe+VN6jTp5RVGZ75PCKpUuMKw5AU6RMpWzInRaJyvX4OCoP5RFO1mISM1kqNMlwKNaSDkKVC3c0Sp1LpsZQ7JSexhScwtkwsX4ovZdtau1TVzu2sKTVXdTkrp4+Otsk2C7Fysleropi6BajC0rixwhwlNn0g7hDvJ/KRCCkM0Ro3JIRFKsD8oR9u5p45RdXTyGB4ws4o2TGlnq1SnwZCOuNaNRvq5/ss9aSRlXUqnQrbBpjWjVkcom1pu6ylLTHCPtb8t5SSTGHFjQ6lAX1PdVa0RzIniQCVN2pjbhKbW9Jrhx4E/cQpu0mzR7HFayO3cajQe0QD8GflWCyc4NgAlu4nJO/mC3AgR0PeVbZWrnbXuBJIG1v8o/lDo6k4J9zPOU1stPfMiRtx/hcymlou7DPDujUq1N73ObT8obqmJcIEkPa53YdA0ZU7jSAWb3GPSH7BhrSQDBJM4n7Io2vmsLKjBwQ2pAa9vw6Jicxwp2TXNYadYTJw8AuDvYjvyjOcaVIRX9BNbotbSa48hwkSCGw6HD+6yd811RzhSjAMuP5Y+euYWpqaK6PUXFu8ubTPEYgO/Tj3jooMsSXAEQDuz/4k/sFLSdoddHze78OFpDmuHvLR/wCvYr6B4Y0sURTPYxPUy3JP6yu1K3psokHJJ2j6uif7oe515oc0A/lmAMmYjgJuSc5qmKkvRqrm4a0t+Y+n+wkOs6mBEZ2gn7IVge//AJKjixo4b/Mf/iz2o3u921uGA89T7pYRtmZc3dVIkTGR8kq++0/aIP8AKPuU18O2YAFSecAIu/pS7MQMu+eiLlvQUYKpRg5XjmYBWjuNM3O47uPwgLjTwKYPUuwqKYbFHljKsFOIKsdQy72Vz7b8qaxrKqbuUwp0h5U9VVa0YkniU2fQBa0N+qRsWTFVuwT6gmVvYH8zVe2m0iCIKqqaiKIifhDbEbL725FOn6lhNX1MvfDThXa9q5qu2t4SulQK6+LipWyUpHU29VMU5RVCyJTqy8O787l0pE7EQswuT5+mgGOy5CxqR1hYNY+ScZhDalRZ5m4RiEKL3zOqP0KhvqQ/iOqgrKtAlw4PgNGVW81MMc0ieFoKNkylch38o5CO1+tTe5hpgEtM4CKYrMjc6ZUpwSDB9kRU0v0By0F1e/iA2ltIPv8AsoVtJqsIa4YKomK0IaNrjJXeUVqqvh8tAJ4V79LaGAjKItmMLVAsgEgT7d1qa2mNcJaMpQ/TnAkEEIOIykMNJ14Bo4/VFP1+4Lophh7549p7rI6lpLp3R8+6EbdOYA3iPp/vyuR8FMupJn0e08Vlp21oae8xPwjG+KqIc2KjeTMZP5SPovlNTUC7DvvEFEUNT2CIbPuQEj4mMsWfU6niWlHJd7AFyUXviJx/K32y4Ngn9fdYSrq7jPq5/phx/RLa+qHg7h2mFo8DZm4o2Ne4L3gVKoDQJIaY56Sf8KI1mjQnY3ng/wCTlYpt253UCe2SrPLJyqeFeyeVj+816pVwDAP+8o/R7VznDEgd8Z7lZm1EHPPRa7SK+A2Rk5QmsVSNZrLWltY08nr2HwhXjc53qhrc/wDcUa2sHBrZAaOR3VFagH1CeGAfErnxZrB2h0E/14HsF5XtRva3owZ+VNtA7d08H0hV1WvBjq/lY1gD9NBBMfmdj4VjbPPsAry92P8ApXg3cf1LWw2VNsogd0XSobHT0VBuNgIJ44SLUfEAAInKdQcugOQZ4hv2sEg5Kxd1ePqu9lKp5lZ0mY6Jpa6DUIG1q7ePhUe+yMp2L7axPZM6OjVHflamVPSqjRkZT7SrOqwbnAQf1VhTOt0p7YacFPrfSnUmSXzP6T7Ku8pvqVMQIKnqr3BgaXcJckGmLKlCSTuXqXOeZ5XKdopTEdFzWJhRvjywJe+xfEuYR7wnuiaETTLt0eyNWBtI80+680kOwUfopDLkB2Wpcy4bSJDhmeVTTvJf6UGkgptn0HVH0WVKdRgEjmOyIu70XDWimBIWFs9RLagFThaKjqdOjUa4deUYuxZKjR2tk97dtTGMLqFgKZh2R+yJoXgrtBpkAr19BzvQ/r1TikLqxYG72oS6sxVpy1uU4oWYpgbjLfdSu6lNrC5kfRYBiKlg6C17cd0lvvDxb6hlv6re29U3LCA2OmcZS5lrUZLKgx+yNmPnx09pmIB9gAl1yxzDC2epaYxri5h+iQ17ljiWO5Wo10I31SEHc1WuEOCt1Xcx2OEouako4I2bKnjacJjZXfQwktSoup1yFpQs0eSjUY5RNrclhWbo6mR1TClqbTyueXGy6nFmrtNXI5Kb2uszknCw7Llp6qfn9ipeMLSPodPWGkST8BXHUGkg9V86F44ZlWDVYGXLeNim6qXrACgLrWWjjosRca8B1lCULircP2sBhPH8dvsVzSHt/rhe4tbJJRGi+Fqlw4uJT7wp4fpsH/IAXnvlbSytG0QS2M5XTCKj0Sk2zKt8Lim2DEppo1lUZJMR+yor1KlSuAD6Zz8JnrVx5dKGkTCNo2xLfPqPrANAAlNtUrFlEDHCSade8vdEpVqGvuqP29JS2GvQTb6ltLi6Ej1LVXveY4le6lXgfKCoZEpNlNForlchzWHZciE0l7rTCzbt+vRJDePj0OI9gnI0KPzqPkUqZ6LnyCq9Gfph7j6mk/RXW1q4P3RCdOvmDLRKArahuMRCZT/QcSNxSzulTsaoc4B3HuoGyqEiASFebJ7Y3Nj3VE2xXRora8NsQWOweiJvPFrnAbBLvZKWWlNzYLs/KFo/8LweQmuhKs1Vhq1StDKssB+i0TLSnSbO6R8ysPqWtUzTkQCEk/8A0FWoNgJ7Ipgo+k3euU6TSWEfGFn63ig3EtDT8wVnTo9RrPMdUJ6kdELV8SspN2hvq7+6IAq6o1G1Q575YeQlfiGvQDgWEbh2SLUvEj6hiSUjr1i48pkgNh2o6oThK6hJypO91B7xCoIQLsKkuU2tJXCmiqQCqV6HleuC7Ym0Yk2u4dVYL1/dVOpL1lInohSDbLHXrz1XjHPd1KItrUHlMNO07c+Bwl0jbKtL0V9R0AL6L4b05tvBeBKWae4UIJTR1+KpBPAU5SHUTV2Gw1BUPA4Q3iXUpxTKQ6nrIDNrJQOny4Fzz90rYyX00Vretp0txI3R91nbnWX1akThL7y5c5+wKVSiaYSjUWX16R6V6y1IbuKjbWe/1FMHW73DaOErkkNQELQO7n7omhpkiAUTStjSbkKq3e8EngJHMyRaNCC5RdqTpXJbYdll5rm5vuk9amamVmLXWwcFObXUx0KL43EyafQ5sNLLcuMhNrdlBmXR9QkP8UO1RpXHmCCl32ZofP1imDDYQd9qrnCIH0QFLSgTM/dMqIY0ZyQg3RkkAMeXdDP6IpumVKgy6FGvqbG8D7Kf49z2ywkfCdMzsFbYbHQ8yiK9Sk1vpgFBVBVcchdVspEuKbL9goAvNaeQWhxjslH8OqPlxMJzWpUmDpKV3N+YIacKsX8EkgFr205kSUDe1g7IwpV5cUK6n3VkSZXvlEUbWRMqbGthVNfGE1gOa+JCrALjhM9O05r8uP7KNzSbTdjhazATqW05XlVw6IktNQgBMquhhrA6coWahZTsXFu5WUXACCEZSqkNj7InTNI8x0uwEGzUA2FmXu7BM3UzROCim2YpuwcI+00wPcHOyB0SOSHUSi2ouqAOdMe6YXNyAza0I/ULhop7GjKAsdPc71OwOylkVSpHumaaXgucY7D2XVGgEtn4RjXT6QY+FJmmlp3nKRz+hoDtLKHTGVde2D388KVaq4uG0Qj333lt9SDfw3QuJ2M2jlX6bcFuXK+3cyoZK8u6DTgHCS/oW0GUrkVeiru2NiF1tdspNjCU6prDBmUUrYvQYKbVyyVTxFkrk/iZskYcBXUqrhwSvGtVgC7WySQdbao4cpnb6qFn4UZUnxplFJo21vqfYrjeHd7LGsuXDqiqWqkcqXha6GzTN5aCm6N0JqKTGCWwvntvq47ptb6vIiVJwaD2PdQ1KB6YWeqX9Qu4MK38QCcq5lw2OEUkjbAq9oXiUNUtGMEyi6t5khLK9uXnlUjZOQNc1B/Klr3ElOX6ftCBrNhVixGihtOVcwtAzyqRPQIqlbzymsWjyjX6BWG1LjJVrWtaPdSZW3YStsZJEqbWs4RL3OeMKplgTk8JlTexgwlcvgaKrTTmgS45+UfaNBwCvGWvmZCLtbRtPJ5U3yDqJOnpmQ52Qia1wGw1gXlO+LjtAMJpTsRG6MqTk/Y+keWNpLdzxCruQ7LWcKm7uKjvS3CKtWGm2XmUGACoWuz1O5RNteuqO2hpIVNzcNqHnCNsbunSHRD+mZbcsaxuRBSJzN7pJwidZ1Zrhysvc64G4BTKL9G/poryu1rYaYKS1dY28uWavNac7qgQ57yrx4tbEc/g6vNdc4wJVVC2qVT6phW6TpM5IWoo0WtEBM2o9GjFy7FtLQG7QvU3HyuU82X8SPl+5S3Lly6zlPC9R3LlyKQGz2V4SuXLBIqdOu4cFerkasWxvozLiu5zaTN5a3c4bmNhvf1EKNHVu65cpy44jRmy/wDEtcpNq9iuXKDVFuy3zCQgqlPK5cimBpFtFoHRdWMHC8XIrsRoKoUg7lOLS2pgcZXLkkjIi+q38qjQsGudJXLkstLQUONrabZCq84PK5ckS1Y480upTZyPsrdS1RsYC5clj2BoTHUgMoW91rc2Fy5MkrGoQ1dV28Sl1zrzu5Xi5dMIJ9kpSaF9XVHu6qjzCeVy5WxS6ETbPNqfaHbguErlynyPQ8Fs2VGzgSPqiDY4lcuXNFlpaYG6me65cuTG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48" name="AutoShape 4" descr="data:image/jpeg;base64,/9j/4AAQSkZJRgABAQAAAQABAAD/2wCEAAkGBxQTEBISExMSFBUUEhQUEhQVFBIPFBQPFBQWFhQUFBQYHCggGBolHBQUITEhJSkrLi4uFx8zODMsNygtLisBCgoKDg0OGhAQGiwcHRwsLCwsLCwsLCwsLCwsLCwsLCwsLCwsLCwsLCwsLCwsLSwsLCwsLCwsLCwsLCwsLCwsK//AABEIALcBEwMBIgACEQEDEQH/xAAbAAACAwEBAQAAAAAAAAAAAAAEBQIDBgABB//EADcQAAEDAwMCBQIEBgEFAQAAAAEAAhEDBCEFEjFBUQYTImFxgaEUMpHBFUJSseHwI2JygqLRFv/EABkBAAMBAQEAAAAAAAAAAAAAAAECAwAEBf/EACIRAAICAgIDAAMBAAAAAAAAAAABAhESIQMxE0FRBGFxIv/aAAwDAQACEQMRAD8AY1LqAkWpXkq24qmEorAk5XkRR6TJ25zKNNeAqKFHCtqU8ISY0SHnyiaFSUEKKupAhIMHtevKhwqqTlC5uAAigNAd29VUrqEBfagOJS43nuuiMG0SckjVfxcAKmt4gkYWaNSVOlwt4kDMbHVXFefj3Jc1y8L0MEHIbM1Nw6qwayUkLlGEPGg5mipa2JyUfR1YHqsW6mV6wuHVbxo2Z9Dp3DSFTcuCydrqTm8oqpqRcEriZMaVLoBDVL+EpqVihKtbuioBchrX1FAVLiUC+4VH4hUUBHIPFVTFYJWa2VJ1VNgLmNzVEKBqBAh8hSpnCXA2Y5tX4XtYpfp9QzCPrlSaplou0C9VPdAUQq6rk1ClVXlX0Kc5VVASUfQokcot0BbLG0xC5W/hvcr1JZtDS45QThlX3FQKjeEBgikYVxyhaZCKY4JJDxK3BUVHwiLh4AWc1HUFoq+gt0HXGoho5SK81UlAXN0ShmNJK64cSW2c0+T0ggS4zKt8orremUaWd1RsmipjcLhUVpIhUUhJKUJJj8q+mySpULaXJpbWmQklKhkDNtFZ+GTr+HnEBWjTxGVK2NaM8aHsvfwJ7LQG1aAFAloJ9lrFyEv4BdUtdqLr37W5SfUtUEQOU0YtgyB7y5hL315VDnknK9V1FIGTZ6eV6VBzlWaqagWXlqkW4Q4rq5lZYFk2kwrrV/Kra7CstaMlAIysOUVWdKrpUtoXr1zSds6IqkVucqmcrqzVba91ujPZe2iZBARzaBwZXAbm4XQY5SylYEgjyB3XiGBPdclNQrq6lPVVjUPdLSxeeUuzxolmx0zUvdE0tR90hp00QGwoz40VjNh17qJOAkr5cYn5Vz6nRVtpumYVOPjUSc+S9EX2YGV7Qp54RdKhu5KMt2taVRsmkDtole1bc9ThE3FTPpCoqb3YiEiGIi0EIjT7QSrLSzceU6stJIEpJSCiFlYglMRYbXAqVtS8uSUq1nxAAS0cqaVmbHNa+a0dEBV1CZhZB2plzslH0b3CLi0DQ2rXJxJSq91ECcoW8vj0SSs17ynhx32BstvL4uOEJJRFLTXIynpirpApi5rZRLbB5GAU8sNPaDkJ9QotiMJXMZRPn/4B8wQi7fSyVsqumBxkLvwO3MLeQGJln6PHRC3GlOAkLW3EKTGgjKHkY2CMNTY6YhO7K3gSjbig2TCqLsJJ8l9FIQrbPahVFV68fUldSE4SIdo4EuRdnSPC8taMFGsB3ISkBKidvTcJVL2OzlEN3bsKQouCQFgjaDo5XI8PPZctYLMuaOV62ijX0lAiF0ZtgwSBS2FVUeinMlXUNOkwVSMfbJzn6QtbTRbASIAK0ttpVNjQYnuSuugwgxHtCZiJ2JLbS3ETMeyLo2jRzlEAVA3Dcd1U2xc71E/RL2MC3jmtOFEVQRgKde2EwUXQtBgJG6CeW1UxgJ5Z3m1ucKgWTWtnhU13ggjnjrAhSyGq+gLV9Sc+W0wSfb90op6HUcZe5rSenJgp/TdtOBGcYA/0qbnQcmcYHI/uip10N40JG+HWz+fiemfZEs0hgH5j07JgTuPEck5JEgdOT9fsvHBsSZxnHEdSe2JQc39GUEBnSmRIMqH8NHRXfigfyuz2I5Hcd1Y2rk57IZyQcUCutdvRS8nCOad/7KNxbluUVyJuhXChfEKwVIVjmIZzlXsmMbfUo5Vr7relBaraLoSyilsKdhNaniUM+rC9r10DWepuV6KqNHtSplDVKii9+V40ZRSoL2dSGUdSoZXtCiJBRooyeUspGSog2iZwpOBBUiDu5UhScTKmbIhQa/cSEYKrm5cERZCOQvNarNDPlbsm2Dm9auWQq3p3H5Xqv4SeQwYSF26Uoo6ieqOo1w5M4tFVJMa2FsHOA69FqG+GHkCCGn9Vjba6NN4cMwtRZ+MjIbt+ST/ZXjNNbOecGnovq6OWkB7iR+gXX9sxjZaAE3c4XAGYxwEk1e22Rkn5Wl0LEqZftLYieiWm6cHEAIiiQpim05SNspSF1amSQf1RVP0+pxgNyUZbxMJZ4qJNLYzl72sxn80hStt0NoNNy6ptPQiWjMhpAIke4VTxAJkiPeDmZP2+68qNhrRMQIHX0gAdcDhUucR1Pb+mPiOqjdvRdKkXN7xM5/z9lb5c8jr91Vb0yf6vpCcU6ENmTxMGCPhJKdBF9O1MgjDZG7AwD/NCjq9sA3Y1zjuIaR6YIdAzjjOUyud1Metshwxs9WTmD1n6JdfO3UnHgtZjidwyP7JVJ5JsD6MXc6s1lYta14AdAc4gbuxLI9M95PKf0qwNOYPqiMwZ69+MhYLUbupUed5c4kNaN3qcWtwwSc44X0jwlp4qt2l0Oa2RjdLhAd9cyu/8iKikzm4pN2mDVahYB8j9UfaXHmeggyG5+O6KqeG6r3mY9PETmeTlXWmkmlVZPWQ79P8AC45OLVl7EeoAsdHQiQh6bJTXX2AbfZ8D4SumSOirx8v+RXC2WNprnrzzwqK1QoNtlYxSI1aqFe+VN6jTp5RVGZ75PCKpUuMKw5AU6RMpWzInRaJyvX4OCoP5RFO1mISM1kqNMlwKNaSDkKVC3c0Sp1LpsZQ7JSexhScwtkwsX4ovZdtau1TVzu2sKTVXdTkrp4+Otsk2C7Fysleropi6BajC0rixwhwlNn0g7hDvJ/KRCCkM0Ro3JIRFKsD8oR9u5p45RdXTyGB4ws4o2TGlnq1SnwZCOuNaNRvq5/ss9aSRlXUqnQrbBpjWjVkcom1pu6ylLTHCPtb8t5SSTGHFjQ6lAX1PdVa0RzIniQCVN2pjbhKbW9Jrhx4E/cQpu0mzR7HFayO3cajQe0QD8GflWCyc4NgAlu4nJO/mC3AgR0PeVbZWrnbXuBJIG1v8o/lDo6k4J9zPOU1stPfMiRtx/hcymlou7DPDujUq1N73ObT8obqmJcIEkPa53YdA0ZU7jSAWb3GPSH7BhrSQDBJM4n7Io2vmsLKjBwQ2pAa9vw6Jicxwp2TXNYadYTJw8AuDvYjvyjOcaVIRX9BNbotbSa48hwkSCGw6HD+6yd811RzhSjAMuP5Y+euYWpqaK6PUXFu8ubTPEYgO/Tj3jooMsSXAEQDuz/4k/sFLSdoddHze78OFpDmuHvLR/wCvYr6B4Y0sURTPYxPUy3JP6yu1K3psokHJJ2j6uif7oe515oc0A/lmAMmYjgJuSc5qmKkvRqrm4a0t+Y+n+wkOs6mBEZ2gn7IVge//AJKjixo4b/Mf/iz2o3u921uGA89T7pYRtmZc3dVIkTGR8kq++0/aIP8AKPuU18O2YAFSecAIu/pS7MQMu+eiLlvQUYKpRg5XjmYBWjuNM3O47uPwgLjTwKYPUuwqKYbFHljKsFOIKsdQy72Vz7b8qaxrKqbuUwp0h5U9VVa0YkniU2fQBa0N+qRsWTFVuwT6gmVvYH8zVe2m0iCIKqqaiKIifhDbEbL725FOn6lhNX1MvfDThXa9q5qu2t4SulQK6+LipWyUpHU29VMU5RVCyJTqy8O787l0pE7EQswuT5+mgGOy5CxqR1hYNY+ScZhDalRZ5m4RiEKL3zOqP0KhvqQ/iOqgrKtAlw4PgNGVW81MMc0ieFoKNkylch38o5CO1+tTe5hpgEtM4CKYrMjc6ZUpwSDB9kRU0v0By0F1e/iA2ltIPv8AsoVtJqsIa4YKomK0IaNrjJXeUVqqvh8tAJ4V79LaGAjKItmMLVAsgEgT7d1qa2mNcJaMpQ/TnAkEEIOIykMNJ14Bo4/VFP1+4Lophh7549p7rI6lpLp3R8+6EbdOYA3iPp/vyuR8FMupJn0e08Vlp21oae8xPwjG+KqIc2KjeTMZP5SPovlNTUC7DvvEFEUNT2CIbPuQEj4mMsWfU6niWlHJd7AFyUXviJx/K32y4Ngn9fdYSrq7jPq5/phx/RLa+qHg7h2mFo8DZm4o2Ne4L3gVKoDQJIaY56Sf8KI1mjQnY3ng/wCTlYpt253UCe2SrPLJyqeFeyeVj+816pVwDAP+8o/R7VznDEgd8Z7lZm1EHPPRa7SK+A2Rk5QmsVSNZrLWltY08nr2HwhXjc53qhrc/wDcUa2sHBrZAaOR3VFagH1CeGAfErnxZrB2h0E/14HsF5XtRva3owZ+VNtA7d08H0hV1WvBjq/lY1gD9NBBMfmdj4VjbPPsAry92P8ApXg3cf1LWw2VNsogd0XSobHT0VBuNgIJ44SLUfEAAInKdQcugOQZ4hv2sEg5Kxd1ePqu9lKp5lZ0mY6Jpa6DUIG1q7ePhUe+yMp2L7axPZM6OjVHflamVPSqjRkZT7SrOqwbnAQf1VhTOt0p7YacFPrfSnUmSXzP6T7Ku8pvqVMQIKnqr3BgaXcJckGmLKlCSTuXqXOeZ5XKdopTEdFzWJhRvjywJe+xfEuYR7wnuiaETTLt0eyNWBtI80+680kOwUfopDLkB2Wpcy4bSJDhmeVTTvJf6UGkgptn0HVH0WVKdRgEjmOyIu70XDWimBIWFs9RLagFThaKjqdOjUa4deUYuxZKjR2tk97dtTGMLqFgKZh2R+yJoXgrtBpkAr19BzvQ/r1TikLqxYG72oS6sxVpy1uU4oWYpgbjLfdSu6lNrC5kfRYBiKlg6C17cd0lvvDxb6hlv6re29U3LCA2OmcZS5lrUZLKgx+yNmPnx09pmIB9gAl1yxzDC2epaYxri5h+iQ17ljiWO5Wo10I31SEHc1WuEOCt1Xcx2OEouako4I2bKnjacJjZXfQwktSoup1yFpQs0eSjUY5RNrclhWbo6mR1TClqbTyueXGy6nFmrtNXI5Kb2uszknCw7Llp6qfn9ipeMLSPodPWGkST8BXHUGkg9V86F44ZlWDVYGXLeNim6qXrACgLrWWjjosRca8B1lCULircP2sBhPH8dvsVzSHt/rhe4tbJJRGi+Fqlw4uJT7wp4fpsH/IAXnvlbSytG0QS2M5XTCKj0Sk2zKt8Lim2DEppo1lUZJMR+yor1KlSuAD6Zz8JnrVx5dKGkTCNo2xLfPqPrANAAlNtUrFlEDHCSade8vdEpVqGvuqP29JS2GvQTb6ltLi6Ej1LVXveY4le6lXgfKCoZEpNlNForlchzWHZciE0l7rTCzbt+vRJDePj0OI9gnI0KPzqPkUqZ6LnyCq9Gfph7j6mk/RXW1q4P3RCdOvmDLRKArahuMRCZT/QcSNxSzulTsaoc4B3HuoGyqEiASFebJ7Y3Nj3VE2xXRora8NsQWOweiJvPFrnAbBLvZKWWlNzYLs/KFo/8LweQmuhKs1Vhq1StDKssB+i0TLSnSbO6R8ysPqWtUzTkQCEk/8A0FWoNgJ7Ipgo+k3euU6TSWEfGFn63ig3EtDT8wVnTo9RrPMdUJ6kdELV8SspN2hvq7+6IAq6o1G1Q575YeQlfiGvQDgWEbh2SLUvEj6hiSUjr1i48pkgNh2o6oThK6hJypO91B7xCoIQLsKkuU2tJXCmiqQCqV6HleuC7Ym0Yk2u4dVYL1/dVOpL1lInohSDbLHXrz1XjHPd1KItrUHlMNO07c+Bwl0jbKtL0V9R0AL6L4b05tvBeBKWae4UIJTR1+KpBPAU5SHUTV2Gw1BUPA4Q3iXUpxTKQ6nrIDNrJQOny4Fzz90rYyX00Vretp0txI3R91nbnWX1akThL7y5c5+wKVSiaYSjUWX16R6V6y1IbuKjbWe/1FMHW73DaOErkkNQELQO7n7omhpkiAUTStjSbkKq3e8EngJHMyRaNCC5RdqTpXJbYdll5rm5vuk9amamVmLXWwcFObXUx0KL43EyafQ5sNLLcuMhNrdlBmXR9QkP8UO1RpXHmCCl32ZofP1imDDYQd9qrnCIH0QFLSgTM/dMqIY0ZyQg3RkkAMeXdDP6IpumVKgy6FGvqbG8D7Kf49z2ywkfCdMzsFbYbHQ8yiK9Sk1vpgFBVBVcchdVspEuKbL9goAvNaeQWhxjslH8OqPlxMJzWpUmDpKV3N+YIacKsX8EkgFr205kSUDe1g7IwpV5cUK6n3VkSZXvlEUbWRMqbGthVNfGE1gOa+JCrALjhM9O05r8uP7KNzSbTdjhazATqW05XlVw6IktNQgBMquhhrA6coWahZTsXFu5WUXACCEZSqkNj7InTNI8x0uwEGzUA2FmXu7BM3UzROCim2YpuwcI+00wPcHOyB0SOSHUSi2ouqAOdMe6YXNyAza0I/ULhop7GjKAsdPc71OwOylkVSpHumaaXgucY7D2XVGgEtn4RjXT6QY+FJmmlp3nKRz+hoDtLKHTGVde2D388KVaq4uG0Qj333lt9SDfw3QuJ2M2jlX6bcFuXK+3cyoZK8u6DTgHCS/oW0GUrkVeiru2NiF1tdspNjCU6prDBmUUrYvQYKbVyyVTxFkrk/iZskYcBXUqrhwSvGtVgC7WySQdbao4cpnb6qFn4UZUnxplFJo21vqfYrjeHd7LGsuXDqiqWqkcqXha6GzTN5aCm6N0JqKTGCWwvntvq47ptb6vIiVJwaD2PdQ1KB6YWeqX9Qu4MK38QCcq5lw2OEUkjbAq9oXiUNUtGMEyi6t5khLK9uXnlUjZOQNc1B/Klr3ElOX6ftCBrNhVixGihtOVcwtAzyqRPQIqlbzymsWjyjX6BWG1LjJVrWtaPdSZW3YStsZJEqbWs4RL3OeMKplgTk8JlTexgwlcvgaKrTTmgS45+UfaNBwCvGWvmZCLtbRtPJ5U3yDqJOnpmQ52Qia1wGw1gXlO+LjtAMJpTsRG6MqTk/Y+keWNpLdzxCruQ7LWcKm7uKjvS3CKtWGm2XmUGACoWuz1O5RNteuqO2hpIVNzcNqHnCNsbunSHRD+mZbcsaxuRBSJzN7pJwidZ1Zrhysvc64G4BTKL9G/poryu1rYaYKS1dY28uWavNac7qgQ57yrx4tbEc/g6vNdc4wJVVC2qVT6phW6TpM5IWoo0WtEBM2o9GjFy7FtLQG7QvU3HyuU82X8SPl+5S3Lly6zlPC9R3LlyKQGz2V4SuXLBIqdOu4cFerkasWxvozLiu5zaTN5a3c4bmNhvf1EKNHVu65cpy44jRmy/wDEtcpNq9iuXKDVFuy3zCQgqlPK5cimBpFtFoHRdWMHC8XIrsRoKoUg7lOLS2pgcZXLkkjIi+q38qjQsGudJXLkstLQUONrabZCq84PK5ckS1Y480upTZyPsrdS1RsYC5clj2BoTHUgMoW91rc2Fy5MkrGoQ1dV28Sl1zrzu5Xi5dMIJ9kpSaF9XVHu6qjzCeVy5WxS6ETbPNqfaHbguErlynyPQ8Fs2VGzgSPqiDY4lcuXNFlpaYG6me65cuTG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50" name="AutoShape 6" descr="data:image/jpeg;base64,/9j/4AAQSkZJRgABAQAAAQABAAD/2wCEAAkGBxQTEBISExMSFBUUEhQUEhQVFBIPFBQPFBQWFhQUFBQYHCggGBolHBQUITEhJSkrLi4uFx8zODMsNygtLisBCgoKDg0OGhAQGiwcHRwsLCwsLCwsLCwsLCwsLCwsLCwsLCwsLCwsLCwsLCwsLSwsLCwsLCwsLCwsLCwsLCwsK//AABEIALcBEwMBIgACEQEDEQH/xAAbAAACAwEBAQAAAAAAAAAAAAAEBQIDBgABB//EADcQAAEDAwMCBQIEBgEFAQAAAAEAAhEDBCEFEjFBUQYTImFxgaEUMpHBFUJSseHwI2JygqLRFv/EABkBAAMBAQEAAAAAAAAAAAAAAAECAwAEBf/EACIRAAICAgIDAAMBAAAAAAAAAAABAhESIQMxE0FRBGFxIv/aAAwDAQACEQMRAD8AY1LqAkWpXkq24qmEorAk5XkRR6TJ25zKNNeAqKFHCtqU8ISY0SHnyiaFSUEKKupAhIMHtevKhwqqTlC5uAAigNAd29VUrqEBfagOJS43nuuiMG0SckjVfxcAKmt4gkYWaNSVOlwt4kDMbHVXFefj3Jc1y8L0MEHIbM1Nw6qwayUkLlGEPGg5mipa2JyUfR1YHqsW6mV6wuHVbxo2Z9Dp3DSFTcuCydrqTm8oqpqRcEriZMaVLoBDVL+EpqVihKtbuioBchrX1FAVLiUC+4VH4hUUBHIPFVTFYJWa2VJ1VNgLmNzVEKBqBAh8hSpnCXA2Y5tX4XtYpfp9QzCPrlSaplou0C9VPdAUQq6rk1ClVXlX0Kc5VVASUfQokcot0BbLG0xC5W/hvcr1JZtDS45QThlX3FQKjeEBgikYVxyhaZCKY4JJDxK3BUVHwiLh4AWc1HUFoq+gt0HXGoho5SK81UlAXN0ShmNJK64cSW2c0+T0ggS4zKt8orremUaWd1RsmipjcLhUVpIhUUhJKUJJj8q+mySpULaXJpbWmQklKhkDNtFZ+GTr+HnEBWjTxGVK2NaM8aHsvfwJ7LQG1aAFAloJ9lrFyEv4BdUtdqLr37W5SfUtUEQOU0YtgyB7y5hL315VDnknK9V1FIGTZ6eV6VBzlWaqagWXlqkW4Q4rq5lZYFk2kwrrV/Kra7CstaMlAIysOUVWdKrpUtoXr1zSds6IqkVucqmcrqzVba91ujPZe2iZBARzaBwZXAbm4XQY5SylYEgjyB3XiGBPdclNQrq6lPVVjUPdLSxeeUuzxolmx0zUvdE0tR90hp00QGwoz40VjNh17qJOAkr5cYn5Vz6nRVtpumYVOPjUSc+S9EX2YGV7Qp54RdKhu5KMt2taVRsmkDtole1bc9ThE3FTPpCoqb3YiEiGIi0EIjT7QSrLSzceU6stJIEpJSCiFlYglMRYbXAqVtS8uSUq1nxAAS0cqaVmbHNa+a0dEBV1CZhZB2plzslH0b3CLi0DQ2rXJxJSq91ECcoW8vj0SSs17ynhx32BstvL4uOEJJRFLTXIynpirpApi5rZRLbB5GAU8sNPaDkJ9QotiMJXMZRPn/4B8wQi7fSyVsqumBxkLvwO3MLeQGJln6PHRC3GlOAkLW3EKTGgjKHkY2CMNTY6YhO7K3gSjbig2TCqLsJJ8l9FIQrbPahVFV68fUldSE4SIdo4EuRdnSPC8taMFGsB3ISkBKidvTcJVL2OzlEN3bsKQouCQFgjaDo5XI8PPZctYLMuaOV62ijX0lAiF0ZtgwSBS2FVUeinMlXUNOkwVSMfbJzn6QtbTRbASIAK0ttpVNjQYnuSuugwgxHtCZiJ2JLbS3ETMeyLo2jRzlEAVA3Dcd1U2xc71E/RL2MC3jmtOFEVQRgKde2EwUXQtBgJG6CeW1UxgJ5Z3m1ucKgWTWtnhU13ggjnjrAhSyGq+gLV9Sc+W0wSfb90op6HUcZe5rSenJgp/TdtOBGcYA/0qbnQcmcYHI/uip10N40JG+HWz+fiemfZEs0hgH5j07JgTuPEck5JEgdOT9fsvHBsSZxnHEdSe2JQc39GUEBnSmRIMqH8NHRXfigfyuz2I5Hcd1Y2rk57IZyQcUCutdvRS8nCOad/7KNxbluUVyJuhXChfEKwVIVjmIZzlXsmMbfUo5Vr7relBaraLoSyilsKdhNaniUM+rC9r10DWepuV6KqNHtSplDVKii9+V40ZRSoL2dSGUdSoZXtCiJBRooyeUspGSog2iZwpOBBUiDu5UhScTKmbIhQa/cSEYKrm5cERZCOQvNarNDPlbsm2Dm9auWQq3p3H5Xqv4SeQwYSF26Uoo6ieqOo1w5M4tFVJMa2FsHOA69FqG+GHkCCGn9Vjba6NN4cMwtRZ+MjIbt+ST/ZXjNNbOecGnovq6OWkB7iR+gXX9sxjZaAE3c4XAGYxwEk1e22Rkn5Wl0LEqZftLYieiWm6cHEAIiiQpim05SNspSF1amSQf1RVP0+pxgNyUZbxMJZ4qJNLYzl72sxn80hStt0NoNNy6ptPQiWjMhpAIke4VTxAJkiPeDmZP2+68qNhrRMQIHX0gAdcDhUucR1Pb+mPiOqjdvRdKkXN7xM5/z9lb5c8jr91Vb0yf6vpCcU6ENmTxMGCPhJKdBF9O1MgjDZG7AwD/NCjq9sA3Y1zjuIaR6YIdAzjjOUyud1Metshwxs9WTmD1n6JdfO3UnHgtZjidwyP7JVJ5JsD6MXc6s1lYta14AdAc4gbuxLI9M95PKf0qwNOYPqiMwZ69+MhYLUbupUed5c4kNaN3qcWtwwSc44X0jwlp4qt2l0Oa2RjdLhAd9cyu/8iKikzm4pN2mDVahYB8j9UfaXHmeggyG5+O6KqeG6r3mY9PETmeTlXWmkmlVZPWQ79P8AC45OLVl7EeoAsdHQiQh6bJTXX2AbfZ8D4SumSOirx8v+RXC2WNprnrzzwqK1QoNtlYxSI1aqFe+VN6jTp5RVGZ75PCKpUuMKw5AU6RMpWzInRaJyvX4OCoP5RFO1mISM1kqNMlwKNaSDkKVC3c0Sp1LpsZQ7JSexhScwtkwsX4ovZdtau1TVzu2sKTVXdTkrp4+Otsk2C7Fysleropi6BajC0rixwhwlNn0g7hDvJ/KRCCkM0Ro3JIRFKsD8oR9u5p45RdXTyGB4ws4o2TGlnq1SnwZCOuNaNRvq5/ss9aSRlXUqnQrbBpjWjVkcom1pu6ylLTHCPtb8t5SSTGHFjQ6lAX1PdVa0RzIniQCVN2pjbhKbW9Jrhx4E/cQpu0mzR7HFayO3cajQe0QD8GflWCyc4NgAlu4nJO/mC3AgR0PeVbZWrnbXuBJIG1v8o/lDo6k4J9zPOU1stPfMiRtx/hcymlou7DPDujUq1N73ObT8obqmJcIEkPa53YdA0ZU7jSAWb3GPSH7BhrSQDBJM4n7Io2vmsLKjBwQ2pAa9vw6Jicxwp2TXNYadYTJw8AuDvYjvyjOcaVIRX9BNbotbSa48hwkSCGw6HD+6yd811RzhSjAMuP5Y+euYWpqaK6PUXFu8ubTPEYgO/Tj3jooMsSXAEQDuz/4k/sFLSdoddHze78OFpDmuHvLR/wCvYr6B4Y0sURTPYxPUy3JP6yu1K3psokHJJ2j6uif7oe515oc0A/lmAMmYjgJuSc5qmKkvRqrm4a0t+Y+n+wkOs6mBEZ2gn7IVge//AJKjixo4b/Mf/iz2o3u921uGA89T7pYRtmZc3dVIkTGR8kq++0/aIP8AKPuU18O2YAFSecAIu/pS7MQMu+eiLlvQUYKpRg5XjmYBWjuNM3O47uPwgLjTwKYPUuwqKYbFHljKsFOIKsdQy72Vz7b8qaxrKqbuUwp0h5U9VVa0YkniU2fQBa0N+qRsWTFVuwT6gmVvYH8zVe2m0iCIKqqaiKIifhDbEbL725FOn6lhNX1MvfDThXa9q5qu2t4SulQK6+LipWyUpHU29VMU5RVCyJTqy8O787l0pE7EQswuT5+mgGOy5CxqR1hYNY+ScZhDalRZ5m4RiEKL3zOqP0KhvqQ/iOqgrKtAlw4PgNGVW81MMc0ieFoKNkylch38o5CO1+tTe5hpgEtM4CKYrMjc6ZUpwSDB9kRU0v0By0F1e/iA2ltIPv8AsoVtJqsIa4YKomK0IaNrjJXeUVqqvh8tAJ4V79LaGAjKItmMLVAsgEgT7d1qa2mNcJaMpQ/TnAkEEIOIykMNJ14Bo4/VFP1+4Lophh7549p7rI6lpLp3R8+6EbdOYA3iPp/vyuR8FMupJn0e08Vlp21oae8xPwjG+KqIc2KjeTMZP5SPovlNTUC7DvvEFEUNT2CIbPuQEj4mMsWfU6niWlHJd7AFyUXviJx/K32y4Ngn9fdYSrq7jPq5/phx/RLa+qHg7h2mFo8DZm4o2Ne4L3gVKoDQJIaY56Sf8KI1mjQnY3ng/wCTlYpt253UCe2SrPLJyqeFeyeVj+816pVwDAP+8o/R7VznDEgd8Z7lZm1EHPPRa7SK+A2Rk5QmsVSNZrLWltY08nr2HwhXjc53qhrc/wDcUa2sHBrZAaOR3VFagH1CeGAfErnxZrB2h0E/14HsF5XtRva3owZ+VNtA7d08H0hV1WvBjq/lY1gD9NBBMfmdj4VjbPPsAry92P8ApXg3cf1LWw2VNsogd0XSobHT0VBuNgIJ44SLUfEAAInKdQcugOQZ4hv2sEg5Kxd1ePqu9lKp5lZ0mY6Jpa6DUIG1q7ePhUe+yMp2L7axPZM6OjVHflamVPSqjRkZT7SrOqwbnAQf1VhTOt0p7YacFPrfSnUmSXzP6T7Ku8pvqVMQIKnqr3BgaXcJckGmLKlCSTuXqXOeZ5XKdopTEdFzWJhRvjywJe+xfEuYR7wnuiaETTLt0eyNWBtI80+680kOwUfopDLkB2Wpcy4bSJDhmeVTTvJf6UGkgptn0HVH0WVKdRgEjmOyIu70XDWimBIWFs9RLagFThaKjqdOjUa4deUYuxZKjR2tk97dtTGMLqFgKZh2R+yJoXgrtBpkAr19BzvQ/r1TikLqxYG72oS6sxVpy1uU4oWYpgbjLfdSu6lNrC5kfRYBiKlg6C17cd0lvvDxb6hlv6re29U3LCA2OmcZS5lrUZLKgx+yNmPnx09pmIB9gAl1yxzDC2epaYxri5h+iQ17ljiWO5Wo10I31SEHc1WuEOCt1Xcx2OEouako4I2bKnjacJjZXfQwktSoup1yFpQs0eSjUY5RNrclhWbo6mR1TClqbTyueXGy6nFmrtNXI5Kb2uszknCw7Llp6qfn9ipeMLSPodPWGkST8BXHUGkg9V86F44ZlWDVYGXLeNim6qXrACgLrWWjjosRca8B1lCULircP2sBhPH8dvsVzSHt/rhe4tbJJRGi+Fqlw4uJT7wp4fpsH/IAXnvlbSytG0QS2M5XTCKj0Sk2zKt8Lim2DEppo1lUZJMR+yor1KlSuAD6Zz8JnrVx5dKGkTCNo2xLfPqPrANAAlNtUrFlEDHCSade8vdEpVqGvuqP29JS2GvQTb6ltLi6Ej1LVXveY4le6lXgfKCoZEpNlNForlchzWHZciE0l7rTCzbt+vRJDePj0OI9gnI0KPzqPkUqZ6LnyCq9Gfph7j6mk/RXW1q4P3RCdOvmDLRKArahuMRCZT/QcSNxSzulTsaoc4B3HuoGyqEiASFebJ7Y3Nj3VE2xXRora8NsQWOweiJvPFrnAbBLvZKWWlNzYLs/KFo/8LweQmuhKs1Vhq1StDKssB+i0TLSnSbO6R8ysPqWtUzTkQCEk/8A0FWoNgJ7Ipgo+k3euU6TSWEfGFn63ig3EtDT8wVnTo9RrPMdUJ6kdELV8SspN2hvq7+6IAq6o1G1Q575YeQlfiGvQDgWEbh2SLUvEj6hiSUjr1i48pkgNh2o6oThK6hJypO91B7xCoIQLsKkuU2tJXCmiqQCqV6HleuC7Ym0Yk2u4dVYL1/dVOpL1lInohSDbLHXrz1XjHPd1KItrUHlMNO07c+Bwl0jbKtL0V9R0AL6L4b05tvBeBKWae4UIJTR1+KpBPAU5SHUTV2Gw1BUPA4Q3iXUpxTKQ6nrIDNrJQOny4Fzz90rYyX00Vretp0txI3R91nbnWX1akThL7y5c5+wKVSiaYSjUWX16R6V6y1IbuKjbWe/1FMHW73DaOErkkNQELQO7n7omhpkiAUTStjSbkKq3e8EngJHMyRaNCC5RdqTpXJbYdll5rm5vuk9amamVmLXWwcFObXUx0KL43EyafQ5sNLLcuMhNrdlBmXR9QkP8UO1RpXHmCCl32ZofP1imDDYQd9qrnCIH0QFLSgTM/dMqIY0ZyQg3RkkAMeXdDP6IpumVKgy6FGvqbG8D7Kf49z2ywkfCdMzsFbYbHQ8yiK9Sk1vpgFBVBVcchdVspEuKbL9goAvNaeQWhxjslH8OqPlxMJzWpUmDpKV3N+YIacKsX8EkgFr205kSUDe1g7IwpV5cUK6n3VkSZXvlEUbWRMqbGthVNfGE1gOa+JCrALjhM9O05r8uP7KNzSbTdjhazATqW05XlVw6IktNQgBMquhhrA6coWahZTsXFu5WUXACCEZSqkNj7InTNI8x0uwEGzUA2FmXu7BM3UzROCim2YpuwcI+00wPcHOyB0SOSHUSi2ouqAOdMe6YXNyAza0I/ULhop7GjKAsdPc71OwOylkVSpHumaaXgucY7D2XVGgEtn4RjXT6QY+FJmmlp3nKRz+hoDtLKHTGVde2D388KVaq4uG0Qj333lt9SDfw3QuJ2M2jlX6bcFuXK+3cyoZK8u6DTgHCS/oW0GUrkVeiru2NiF1tdspNjCU6prDBmUUrYvQYKbVyyVTxFkrk/iZskYcBXUqrhwSvGtVgC7WySQdbao4cpnb6qFn4UZUnxplFJo21vqfYrjeHd7LGsuXDqiqWqkcqXha6GzTN5aCm6N0JqKTGCWwvntvq47ptb6vIiVJwaD2PdQ1KB6YWeqX9Qu4MK38QCcq5lw2OEUkjbAq9oXiUNUtGMEyi6t5khLK9uXnlUjZOQNc1B/Klr3ElOX6ftCBrNhVixGihtOVcwtAzyqRPQIqlbzymsWjyjX6BWG1LjJVrWtaPdSZW3YStsZJEqbWs4RL3OeMKplgTk8JlTexgwlcvgaKrTTmgS45+UfaNBwCvGWvmZCLtbRtPJ5U3yDqJOnpmQ52Qia1wGw1gXlO+LjtAMJpTsRG6MqTk/Y+keWNpLdzxCruQ7LWcKm7uKjvS3CKtWGm2XmUGACoWuz1O5RNteuqO2hpIVNzcNqHnCNsbunSHRD+mZbcsaxuRBSJzN7pJwidZ1Zrhysvc64G4BTKL9G/poryu1rYaYKS1dY28uWavNac7qgQ57yrx4tbEc/g6vNdc4wJVVC2qVT6phW6TpM5IWoo0WtEBM2o9GjFy7FtLQG7QvU3HyuU82X8SPl+5S3Lly6zlPC9R3LlyKQGz2V4SuXLBIqdOu4cFerkasWxvozLiu5zaTN5a3c4bmNhvf1EKNHVu65cpy44jRmy/wDEtcpNq9iuXKDVFuy3zCQgqlPK5cimBpFtFoHRdWMHC8XIrsRoKoUg7lOLS2pgcZXLkkjIi+q38qjQsGudJXLkstLQUONrabZCq84PK5ckS1Y480upTZyPsrdS1RsYC5clj2BoTHUgMoW91rc2Fy5MkrGoQ1dV28Sl1zrzu5Xi5dMIJ9kpSaF9XVHu6qjzCeVy5WxS6ETbPNqfaHbguErlynyPQ8Fs2VGzgSPqiDY4lcuXNFlpaYG6me65cuTG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1752" name="Picture 8" descr="http://faktor.te.ua/wp-content/uploads/2014/06/zm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786058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3"/>
            <a:ext cx="8229600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Гюрза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полює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рано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вранці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гадюка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щитомордник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настанням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сутінків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Перед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кидком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гюрза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гадюка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загрозливо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вигинають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передню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частину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тіла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9698" name="Picture 2" descr="http://atlasprirodirossii.ru/wp-content/uploads/2011/12/gur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43248"/>
            <a:ext cx="3262984" cy="1989228"/>
          </a:xfrm>
          <a:prstGeom prst="rect">
            <a:avLst/>
          </a:prstGeom>
          <a:noFill/>
        </p:spPr>
      </p:pic>
      <p:pic>
        <p:nvPicPr>
          <p:cNvPr id="29700" name="Picture 4" descr="https://encrypted-tbn0.gstatic.com/images?q=tbn:ANd9GcS6vvnvUS0xE9oNvmULMvT8_crZh0xbtJXYrtWzCFsDktnf-h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071810"/>
            <a:ext cx="2543175" cy="1800225"/>
          </a:xfrm>
          <a:prstGeom prst="rect">
            <a:avLst/>
          </a:prstGeom>
          <a:noFill/>
        </p:spPr>
      </p:pic>
      <p:pic>
        <p:nvPicPr>
          <p:cNvPr id="29702" name="Picture 6" descr="https://encrypted-tbn0.gstatic.com/images?q=tbn:ANd9GcQe61bD1g2qCWk-5GvFWQGwUmcQ2IoLKk_rLYfP-Q2uRRdL7YI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429132"/>
            <a:ext cx="2133600" cy="2133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247174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Кобра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піднімає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передню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частину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тіла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вертикально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вгору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роздмухує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капюшон,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погойдуючись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боку в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бік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випускає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шипіння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674" name="AutoShape 2" descr="data:image/jpeg;base64,/9j/4AAQSkZJRgABAQAAAQABAAD/2wCEAAkGBxQTEhUUExQWFhUXGR8bGBgYGB0dGxwaHBwYGh0aHh4aHCggGx8lGxcXIjEkJikrLi4uGiAzODMsNygtLisBCgoKDg0OGxAQGzQkHyQsLCwsLCwsLCwsLCwsLCwsLCwsLCwsLCwsLCwsLCwsLCwsLCwsLCwsLCwsLCwsLCwsLP/AABEIAMgA/AMBIgACEQEDEQH/xAAcAAABBQEBAQAAAAAAAAAAAAAFAgMEBgcAAQj/xABAEAACAQIEAwYDBgQFBAIDAAABAhEDIQAEEjEFQVEGEyJhcYEykaEHI0KxwfAUUmLRFTNDcuEWgpLxJMIXY7L/xAAZAQADAQEBAAAAAAAAAAAAAAAAAQIDBAX/xAApEQACAgEEAQQBBAMAAAAAAAAAAQIRIQMSMUFRBBMiYfAUMnGRsdHh/9oADAMBAAIRAxEAPwCpVux+b7tqgokIP6gT6xgdwridTLvoqSyfiQ7e3TGrVKVSjENOk+JGkSPyJxW+0fBv44FyopVFMCI8Q9Bjz4yi1d4OineCFQy61WD0KhWdrm3lGE5ihmw0iuhjcaP7YvX2a9m8vRy8NpqVpmpIup5COQ/PEL7UOD92tN8ogWo7EPFhEEz5GcebD10Za70Uv7/0XOAHpcT7tPvmpgjnMfQ3wIzvbLLhj4p9NsAh2Uq1PFWeZ3lvpOCuU7DUwkmDI2M/nj0VHTXLM6b6ILdtRPhvG04j57tnWgXUTcW5YsXCuyeTUxWBZfIwPnghxDs7w9l00FZvVpAPSMNe34FsfAO7E9pDU197pcqREjfyjniwZnL0MwPEVIe7AW09VvywKynZynRIqUgkgiEYGT5YsFevT0KamVA1SCVYLp+d48jjOSV4HbQrI8Gy9B/BWDQLaTYAbAgb4JZjippU+8pAQt3gT+WKnl8tTZgnI8xtHtiVm2qU5po33RMsFmHHnzIwrZdhKj2spZhdL0NUb6wL+gwbyHaFKiikIRQLK6jw9PlyxUM1TINkKzdSQQPrhka2I+IMD8RIj/1h3kVhta1ehMVS0kmUTYflh4ZisQGqVmKtzPQ+mGlSnoipWbvSL6SIA5T1xHr0UpItPU1QDYbEE+YscFF2ghX7udZiTtCwbbGcCOP5/M1VVMvU0J+PqfOeQwulxMkFe6JXkWaW846Xwt67NC6IXyInEtUJ3Q2K7VFXvQNSjSY/FHPBDKVbaUpyOYEm+IlLKG2wvecS8tTInTKsOYkWxNAk2N1m6rB8vywzSzDGNNzN9X6YILl5ksZJ5nfD9PLLAtfAUkxeSLzaCR5WxIQuAC8gAkSBt8sLy6RBwzxXP0kpaa1RQvQ7n2XxG/lhosnXJmcSKdBTLVF1T5k4oGb7dLRkUkqODIUuQFIFiBYk8uhgjbDXDO12bzDBYVJEiAirG12qEAXtEz+YpQYOqyX2pRAnTIHIYYOXXrOBHCatTNSaWcVtJKshQU2DjdTKHo0EGDG+F8TXOZcB2RGUfGhiSBuyNIvFyD+VxT0J1Yt8bon1VkFbkYEZzglJ3DsGJHU2t5YKo4ZQwI0kSDyINwcMPp6ycZIqkRVpaAAoEcsDGzteT92fpgzUNsRy/U4tIRM7Q8coVEKqpZjsYIA88VkiI06gdyTf9jFuPCU0zMeRFsRanDwNxaen6jGXp/SL08Nsbr7MnJNlfy+eq0iWVjqNpBIn1xLyfDsxmG1QSdyxcx9f0wUqZJSNgPQYHcT4P36hHqvoH4Ucr7HTv74qWmnms+aKi6PON9malJQzaWDdDz/XAynRcARsOUzghkeECgNKu5WbB3Z45W1be2JCUTcA4tKuQYk5FXQM7yQIE8h06Yar8PoqdOog7zHM+YOJVKidoN8PJkrjw4Qq8kKvkaai1UlxBsQQR5HEZMqAZYFwTtz+fXB88Pgjl5YRXQAHwgRgyLaDVjSUpoFE7sPEPKeeGMzQqT4VG1yBB+U4JGpYGPlhxK03vgoexA7u6sKCJUfzX+WPFy0nYXxOasNsNsxmRgoaihleH8yB8sPfw1gIjDGa42KaFmkxyAJ+g3x5luPB/hR/dYj2OHQ6RJXLgchhxKAF8MniB/kMnrhr+PZvwQNtunM+uChk4KOcYeo08Q6bKecRvh+lVAsbDqZj35YVDJQp3iRj2okCB4mgkKoljG8AXPsMDOKdp8nlVDVq3iYTTpoup3GwaNlQkEBjveMZfm+31eqVFR1o6bzlg6OTHhDEN442vtJxrHRbVslzV0jV/vKys2paFMKVLhw1Ran8pCyqEDkzAyYscMcXyeVXQ9ICsHRUYu5MlYA1QZaRG55C+wxj+W48yse6LXENJ+Kd9Sjwn0264XR4hH+tUUHlvPpIIxp+1UkNRt22WrjH8PTBBIqlbLuAPIGb36b4rNCvXL90NOhyCULQRFrG8Wb5+gwa4dmMnHeV1euwFkL6F1Hay6SVHqcTKna6sqd2lKgtEj/L7hSsedpnzmcQp0W4bsdEXI5F0DNRPd1EWXqKSAYYNc6heVADRvAuSMWmp9otSohFRSRphFjxsxEF2IAFgTERJM2iMZxneKIJuqzuL/lJw5w/P0HrUab941NnRWPwxqYAkariJ3j3xSc2sIhxguTYexWRqZjJLVkKCz6QRyDt0sLyMP1OBVpsB1tiU2fNNBTproRBCqDAAA2kDEN+IOwvqmLjUT+WM/ixZG27P14klY/3RgZnMlURipUz88P5gOy/isZVdRieu+F93/O9XVzgSPqcGBNsC8L7RcWZNNfL0SP5idMDraZwe4ZmqrL95AJmykx9Rj3+Ljp74Q9ZiZgAY0lqNkqCTJ0R1vzx4uVQCZud8QgCdzGEU6UbE39TjOyqJwpUwP8AnCu8UfAB8+eIX8KObY9WgMAUTf4qAJIHrh+lVWPGQTyxCq5FdjBB25jCqdISJwU0NOxyu83HLESpUJNr+o54IJREcsOdwCJJsMFADqolBKAHmROI4p7+ID3/ACxKzJ3uT6YgLVjpIPTCAZdmIIjxTyiI9TiOl95tYgm2FZirvYyBNhOGqh1qILLJFov7jAOhr+FUn/MhReBf88LWnz1kj0xIo0COfsBjxKbnUqjR0LLIPyM4LERquZUkKSNQ+vviZTcRblywqjkqaqA2mZ8/12w6tQbKhPtgKORZgi58hbFd7Q9u1oGoqgVGQQC11FSR4QNmgTJ2B8xg9xHOnL0nrMoCqpYxvA2HuYxh/HuKtmKmtok7wAL3n2xpo6e55InNRQniXFquYc1KjFqjG7WFoso8gMQ6YmBzx4qbYlZLLmo0KvUzyAx2OkjnTcmSMqlhYE9PP9xgnTQBQSBGx8v2MdSyOk6bKy9diYv+WJKpEnY/iUix89vT88csmmbptCKGUNhcibOvL1+W2GeM5syqBptBO0x9R/wcGMkoCEct2CtMDz8sV/ODUXMTyJ6T/wAasKKzZbuqQDUSPny+Qw6aZiQ1yJA5gKY9ojByn2fWrWoJQYHvKYYhyRFrtMXEjYTEHAcUACFOpaniVhyEdfXxY61JM5JRceT6OydTvaNOoR8aK3X4lB/XHVRHL6YG/ZstStw7LFZaEKyP6WZRv0AxZTwxiYZ1EbiZOPPcWmzpTTQBrVztGGgTiw1+HUlF3JPQflgewpclJ/7oxW0KIq5gGAVB84GJ+WytN9nUHoRiuCveMSVVyJCMfbBY6LHUyCKYLicK/g6a71B+eK6JG8jHd6QdrYdhQSqMoMGGHK8YdSlN1SBPIA4hUa6QNSg4I5fP01EoAPfCAUuRJPP2xJOQNpsP9uPP8ePOB7Thmr2jIPhAb2Iw8CyOVMhPwvHljjlitvCY5k3whe0yn4qeGv8AH6TR904PtIwYAkNWJ8IUG15A+kYTlskrb0/U/wDGIBz1VjCUXUT8RcG3UiJw0MzmEdiXDKYhbWI5zz9MJgGM1wnVsQAByH7OB+V7K0Q/ePJi51OxHsOWGGzFYtqMH0OEmvVF7336YMATeLZpBT00wAoMsQADHnOBQIYalaV5Xx7mMs7kyJDbiJ+c47+DNgDHQARf0GFSXAIZLKp2HqcSKWYAvsOd8cmSaSWM4dGSRY2ljHv54lsdla+0Pi/d5NtAvUZU6iPiafVVI98Yr3ZLWEljCgXMzYCOeNf+1fLGnlaRYqR34EBY/wBOrvJM4zLs1lqrZmjTomHeoArAXWTBe/QEnyjHXoYhZhqZlRZ8l2STLZ+nTzLpUJAYU6cmYUsdanZRpJ3vHQ4Z4NWFWrUrORTpuxlaZgwfLkBaeXph/tVxcZTiGaOWqd5WY6e9IH3axBpiZk/DLCLiBzxXshxNkJB2cQxIBbeTEi19+f6uUHIqOoooOVUgQ1+QbDVdSVgQem0gb/sYkUgdIKnUpGx99sJq0geoPQA/+sYqJo5djagBTMcvCo35xgLmq2nUP5pG24mSZ5XC+wOLBlxc2ttJFp/Z9cV/ilEatoPU7C221+kemNIRM5z8BPgnGFfNZDWopGk6IGSRKgwUJkzqYm/4dZ3wxxjs81DvXddSLmTRV5mx1GSQSCRaZm+BeUoEaahpu9JXBZgGB0ArKyLLMxPmNsWrtpxkJVza0QDTzLUa5QidFQjWf/IODItcQbY2qngzbtZLv9j4qNkCtJmKpWcWO3wnl1mffFyqZFt3fT85+mM/+xvMkUs1RpyFFVGMMfxKRyH9H0xfKinmG+sfPHJqqps20/2izwxGMd6xB35Yeo9nMuogOw9x/bCMvVYCwQ+ovhRztfl3IHqBhKhsCtQSxBTyggGPTfDdXMTufrgdWCiIVhHWx9sN0MxpMi/kbj3wDsMU64i4+sYWlVDudI+eIh4uOdFGHkCP1w6M1QN2oFDHJp+mBBYUTOqbKAxG2pN/piX3JZL5cA+dvy2xCpZrLIv+a/oCf7YVT4zRY/BWPSCf74tL7J3A+jklbUC2kiYW/wCown+DH4XX/uMHBdcuN1y9UnkSRPvJxIXK1WIIoKvmxB/LnhbUG4A0+HuZgBo3iDjqwZLMmnpKxi6ZbKHT4yJ/pthz+Ep81U+t/wA8GwPcKYmZBv3Jb0n+2JC5ykPioEHpP98W/vUW0geWItatRmSAT6YKBT+gZleL5Yi66fUT+WHK3FcsBZQfaPzxKTiGXW4CiP6R/bCn4jQf4lB6SuGJt+AYvHst/IB5nD9KvlzdRT+d8eVuH5J+YBPQxiO3Zqg7eCsfTf5YVMpOP2JzhSbKB5hjhjvdvFhGb4E6CFrUvdr+2ogYirk2WNVRDHR1+UDz/LEOMvBop6fRX/tRoBskGknTVQ36EMv/ANp9sZZ2No1XzmWSiSC9UAlLEJvU8x92CT5TjXO2PD0q8PrgOJVA4EgEmmQ5H/irD3xjvBwWr0lWppU1VVm+GFkAyREDSDJPS+OjQXwOfVa3YJnbeii5/NU6Mv8AesdRBBDEyy9CASRJ5DEbhlEux7tX0gXG4t1ItJuQCIsMarUp0quY4rk8oEpo1JqlbMVDP3tQqYUj4aYQvETzN8A+GUFqZM9zpUUCRrEgVNUSQGnYAb38V8VKdExheQHQUW0kqRyjBChlWb/SDnrpHreTGEtURrMgB/mFzHrJxYOH8OUE6awErYEEx5WYeWCKsc2A85lSl3M+Kyr1gWw5wvhytUVXo96rrdSAWCqNRKAx49KmDy98GWyNMGVLVazbDzjptPniHnsu9OpTckhn/l/CGi4tvBYzygYco4JjLJB4DlSeHcRXK1xIZKgosJOgBgwfUNPiUgRtKDqMAu1XHKeZqUatKmKdT+GFNlWANSAqNIFoGw5wq4IdoeLGnma7UAKfehqcp4kZdStIaZJkKbm0kWmBVmJXQzFiQxG1j6mOfkYscPTXY9VrgvH2R59qdauEg66SM4YfiDQDHI+I/PGg8UzjVN1A9Zj5DfGZfZhbMkEnV3T6hzsyFZ+seuNHd7yA0+eObXXzK0+BDMDGpyJ9hI8h6YjnMKNmA9Tf6YdQfhgQTb1/TEhuE1GJOmlvyZR9JxkkzRIZzYoUyQrhzFzpmPef0wNFZZJ/Ix+mPKtBx8SN7jDmXrIhUvLWuoEQeW5viyWybwzOJdWRmjcpf9MO1eIIhEI2nqyyf7DDD8cGy0wJ6k7egtgccyQeXXDbCwnXzneN4KemY6e9iP1we4fk0UQJLnYqwDR7Ej6YpjuG8/QY5axUyuoHythJhZoQy9X+eIFjv9bYjZl8zSljVUjnK8vLnioZfilZRZ2g7zf89sJfMM/xMWPmZGHuCy3pxuoQCQDPRht6Y9ftIsgGmSTzGKf3ryB025Yk5am5uWgX5zPz9cTvYYLtR4jTdZGmemo29cNjhZczf9PmcU4VdDbgen5TthdXtnTpCDmtvwjxNHnAj64pSseOi0ZrgpVSQRHTc+m2Bn8CY1kwBaWMD6/pir5r7TW/0wT5vYfIb/PFb4r23qvLPUvEaug6KOR8xHrjWOnfOCHOi58V47ToArbVsBux/wC07erfLFJ4p2nq1H0qx/2iXblsqW+Qx52U4H/GuKlWqKdPVZG+OrHuNCbX3N/XGlUO2WVygFJEAK2img6xsNuuK3QjhCqTyzKaNTiBnusrmmi5mkVHLaRPIYiDifE2IHc1kOw1l1//AKjG+/8AVKqwkqyETIIke3P2wUOaSsoYMhQG5Jt9cHueBKHkwThvDOK5iVaoEpsCCWdmsbEQDedvfFJzmVKPUorOpHKPHUEgxtaRucfR/F6uUeoaXclqsCDRHXkSpEdTNsY19pfBFy2fqU6QIarTWqNhuSrADldGPqcPTm3KmOaio2lkTkO1UvWp1VC06ysKzoIY1CmhGuYISAYEDeZnE/hfE6fcLRLeAT3PgCmpcBySLKogRvcepxSVpkHQIHhGo2k9AOZ5/I4J8OVh3baiblU1jUSEFxBvoBI28+c4qUEyVqMtqByFOkunIwJIA9PTFv7OZugzy1CeVxubGwB6fngBwrJV3UVEKKAZ0lrix2gbb4u/AKeZpmBSBgW0snWObDljTZ5/wZuX5Y3ncy8HucuREBSYUCfW4+R2xWe1HDmVA7yamsgBWgXFonyZTO/hPLbQcxw2u6sGdKdifDdp33sP3zxUeOUUAZUJqNB+IybESLRC9dhfAliiezJOI0iCbSEPjCWE8nZZv/uvtytgdoKglfEsiIabmd9uoHzxYuP5MBjriw1jUDoDEfCIBKHkJHK5kjAJaC3amV1EEshBvzgqZDWnlhItotH2cIBnGkqGZGJHVTp9tyLY0urT/qt6jGafZvTFTO04H3r0ngLEEAC4O8QDA8j5Y1irwStHwExyOn++OXXTcjWGEDKiDmTb/wB/3w1Ty9Pkq+fh54kVMuymChkcv3fbCAn9J+g/PGOTVMUvF20ldXeAjwm2pTt0v8sCa1Fh4iBJ57f8YuuU4Bl6tNSqmDym/wAxhdfsusDQxtyMH8+WL2tohtWZ/VVh4tNj6fPCUeOWLpV7O1Qfhpkf0mCbf1YG1eB1Vmabb9ARHseuIcWhL+QF/acKpgExf05/lgicq4+IH6kY8BKXAA5SSBbn5nE2UQagANhHvt645GM7A/nghXrzBkH0NvW3648DSJkT6YLATlN77cv2NsEKDIbTBFxqVY+bGfbEOkjfESTNpA/QYVVAVbrJ6sI9x5YdjKP227RNUqCgrAIB44tqPQ+Q/XFNzFNpsYETJ2AxP43Jr1ZBB1Xj97bYao1mBMQ28eweP7/LHVBJIzYvhPBczmiBRpsRzdwVT2JEt7YvfAewFOkRUzJFap/LA7tZm4U7kdZxX8txNqaW1oZe6uyiy09IgQOZM33+dpocTmoyGrUUKXMFgbBAy3YE4JQnLhgnFFgpZVAAvdhjyMC0XF/UYnCohDBqUSLgKl9onVv5X54A5fNs4GmuIlRLKPxKTyA6euHDxDMCDFCoIU8wTJjqR54y/T6iGtSJY/8AD1rooYQD+EWKkX/mMEeUYcy/DKndGixAUN/mLdmHSCI2tOKn/wBWtSk1KBE7NTcNu2mYMTeIwQyPbfKsR/8AIZTaVqDSNutxyPPEuEo8o0TUuGH+HcNp5UMKMTYsSZJ9T8reWKF9sBp1UStAFWm3d6gb924Nj6OUjpLdcX0ZwVIIYeRUkgj3t74bzPDqNVKlN1DU6ghwYG97ecwZ326YiOptlYShaPnEUGUKokEnqCdidJIFyTFh+mCvD8tCMwDBNYEBjrLDxFoB8KKRdrDxADfDeZ4e1GpVoOSKiuVqEBmeAbtpO5IiI5EHniXk1pTUDaFIpnSsjXUYkBVMfhCySZgRA3x6HKOdIvfBMlUcAtUNMiAAVMmywTDAXBN4GLxwrI14kVl1TJBRvIxZsUTsrRR6QYuTTNlVCsDeYBnTHQR6YvmWyiAHTXZSPhI0f/ZDONs1/wBMXyEc1kTAarWbUbHRAEnoCCfrzxWOIaA2mksuLHz3uxPn722xY83k1FFtVUu8SpqsNJYXA0iFvEbYF8XzwMGkqikSFLmyCWC7+U35b4jgdGWdqKIpupclqjAlyD4oG2mfCY20mOdxiouwZw0utUGxKieizAMHryvi+9scg9Mlv8xyQzeHVAB0w6zZZMTIPi3vimZvJFh3i0tIBk6XZtAmYLsBMm4VvLfEukzRZRYvsxomrnR3invVp1BqaVgeEnbf8QB6Y23KVAqiHLQIJLW+v64xT7N6708w7CzhDDEgjxFbjpIHrvjQKudqsCCxg77Afpjm1ZLcaQWCw8QzbGylW9BPtcYGnJMbikt+q/8AOArVypsf374U3Eqg5z74zssVR7S6ivc5ILMkM5jwjdr6eo+Yw03aTMG5r0qM7BWmB/MwIYegkH9M+fNsQprV9I0xaDG0C1//AFhsZvLALpZ3ZRLCYna/hE7zucdyhFdHPbZo47QVGA/+bJ2VQILdWbSVIHkBh4Z/wT/FViCQAZcS/TVrIC/M2+eZZTjaLpmmoUXllRvK5uD6OZxMp9ryiQKaDSZsotq2WCoKzJ2JH0xXxJyX08TSWnMNYeOdUL6BmkHzNseVK6Np++k3gEAyLbkzbb4R74z5+P8AhhqQhTJgC7m8wtoFzqQje+Ejjigz3QJG+kt426KdI1QZEGD54VR8DuRfq2VVrh6cn8QUAmOQAAkeZOOq5Bm3IYxaG29TtiqZLtFSsTTsBugN2t4RCiW8t72PWXS4/REDUVk6m+Kw3i5Em8xv64l6Wm+g3SQXp5NlI1MyLPxAavkLE/I4NUeH5UlSlXU8/C7MD1MqxB9sV7J8cUudNUeM+G2qFHOFggee/i2GCf8AG06i3NJ4tpBMk8hEX5kdRjN+mg+ClqSXJE7Z9ijmgKiP3dRbAkCCOYbaRMXxnfEeAZzLj73Ll1H46XiHy3xp9N0pmEqPSaNRhvCBf/cv5+U4I5TiNUAQ1NwxkalCkid5Uwdv5bfTEe1qR4yi/ci/oxClxZJhmKkcmEbiCb84gYJUc/J1hgT7G0aY5brvjX83lErLD5ek97mFNj11KPlgTnfs6yNYWyvdtO9I6PoHj6DFKU+4g68lAy+dVQLgEQLHpudukc74V/iziLtAifMjVz5b4sGa+yZQYpZp6RPKq6kb2AgSf3fC8j9miqCamdNXSP8ASp23iJXUenIcsaJtkYsp+b4xV68rdBAi3ywM0vVNhAA35RtjS+I9kkpgNSpPV8S6C3MSQ2otEfhG0mcC/wDp7Maiq0oKu8gwR3bgKAQw3DA7AgC82xLRaf0CezfHquRdSpY02I1gxDXhtIOzDqPLkcbXlMwHRXVgUZdQbnt0HttjDM1wiusFqbCQuoSNRNxsGMrNNbgC42tjTuwbsMotNwQVYlRz0fEAQeUk45dePaNYSfBXvtT4QoNPOwZb7qqRtBkU3Yb2aVnzXpilZTLKKi0yrMlMS6r4jOixdrAKT4iYsLb43DPZdKtNqVXxIylWWLFTy8vXkfTGbcK4OEXMZKos5qqxOoyi91QZX8TiSBURIlVgRG84vQ1PjRM4Zsm9kcmjIj16qjUzEa10h1Cusq2zAMVgTYDyxfuHtl1IUqNS9DMi45G+8+2KpQzlBy7EOEzCMEK/gAXSW0RKoTJBE2WOmLfluI1HgpTLSAVNwCCBzInY746oytGEo0wzRegDFNFLj+VZI9SBb3OA/FstUam3hCKQYVoJkgnYGNx1wZbM1olaV42ZgJPK4k/TAnjVVyoNYhVtKr9fFbz+mFuFRU+LZQioiayXbSXLPuiwxkjaWECBznriuVMwwy3EHpIFqhqb1stURdBo+K7EiG3u1rKOs4m8aai1QKHUM0B3WTog+JgdmYywiek4qvEuKZoVapo6kYoI7sHSEDBpRdwCY1LffbEdmyWCycKyFJM5mWpjSGSk2iCGQ1FaoVadxMEX2MYNXFjcTaOf0tgr2e4VRqtUzNdSlestDvkZtI7xaKExBk2qAeRGCmYyuSpnS2megZifocYTj8mxp4KzRp0yfvCwHkMF6WVyRFy3S7sMMZfKd/UZaZCqLgtqNpibjD1Xs3UBsVI/fUYlX0WYG7+u0Fj152YkHaLfTDYr7ggRsRFgOWnbT5xg9w7sbxDNH/L/AIdbSX39b+1rYtmT+y/K0iP4hmrmbgs49vu/1xtLWiuzHaZycyvxMwk/ESR4uhI5xy+uEpxGnIloi25O+5tE8/Scbll+zPDqUaeHUwp/FUAJtv8A5gLR5/lglkez3C4JXJ0N7yi+vO3ywvfXkNv0fPDcUpgkCWiwi4idhN4Mmes4WvFEN4f1CDbkBC2x9GZnh2X7wlKKKOZVAD1kH1/LzxzZZYGlFneCI+X5e2IfqaZXtWfOP+LUejD+XwgQPK318sPJxiiG3MAysCNJsZHKRa+9sfQlOjQ/HTWeXhU8r2BtflGFDheXsBTkE80BHyIwfqfr8/oPbPn9eJ0ibPN5ud5/mmdXK1hg3w/NqSIcW2PxQh3VUB0qJAMmSPpjS+NcH4VTBavQy7MouukBt4iFIvPXFP4vlshVGmhkaOmbd3HelyCQkpULbAmYIHTGsNW+hOBEzmWJAKVA9/8ALDFqhBMTUNkVgCLwQwMHaMKyLZiiC7MmmkblidJFgAikLJlhKmDcwRbDX8UoppoCKq3CqVJkaPvGSpSllOrSqydRHzhVcyihW+IMxAYHSyvpYMGRSeToXYabQoxb1L4BaZYslxdl1CatXQCWKLCzsRqAIgEgl7euJ1DiNTutbPoE/eGQ+gXAQABoZom6yeSnFOqZisxuRTqKZmNJIXxzCjT4QosWhYB8TGcT8q2XVg01aqsD3iX1rUtsqHU06Z8TklYLmPCTdY9tF0fitFHIqVgvhJkuRTUCJAKMvimT4Q2mDJXEN+NZN0AeKvikyDU0qTAdqndyAVkiSw/q3Ir+VzVKnRSKUMCGWrCqpQTBbT4hcQrMBYroWROJVXiolgylVEF5Zi9NoIWodSGCRt8bfDdYbFWRQdq8cyv3jplTr06Z/h2VnXaGGmWSwuARHMYhPxvIHSvdKKQllI0eB5DSo0sIJI3gGCNrYg1M9EoCyeECt8EFj8NQgowvBAZi73iAZh2nn680WqBa9mpkVEJAYAbXZpOkxFJZHI4dhQ/Rz+VrXSq1EstmvpSoLBkQMEAJfYrBjDgrVaQFQEMBT7zwkM8W1pAAEaSCAFW5mQb4rSvTAGumqsaZPgbQTqZTcqDEEEQygCCMLqF6QZqbHu7KwBVfCw5hmMchIBWQLb4l0+TSKrgvnCuPah94CAXKyBeAGg2HiuNNpuQdjiD2tqpTFHPqhq9393ZiPuq33bEgbwxsDsT5YpmQoUgxek2ipqLFWqhkACkv4dRAJaTMxexicHOEcULKKbDwnTRZGN9LEsxv/KHMHlI5fDzvTSe6Jpd8kiO6r9wqCq1EjLqCuhXRVvtMEAqBG4mb4s/ZvvXChNCDSsAkzEQB8MbYplTiPeVNNOrUNdqVNi6sUdqpBpmogPwgpTBK/wD7J32snAstVC0w9SPAuhikErEiRqgwD6/njaDfRjqIv61a8Ad2kxdtdvlpk4Adr6QFItUYEG0bDa/0nfE/+JrqigPTblqKmSP/ACicB+0dYdy+7MDHsReOXI4beSUsGf8AEM0jSAh0agWhfEVNgFH4QYubRPvivZnigqfxNIBS9YLofUFdQjq2gliLFRY/ihb3xL4k+sqbaStkkgR/VEE8re18BMzk3qNo1MhsgJWYYkIFDAkMDIiNueJw2arCNM4VVepl6T1b1Ci6+dwoWZNjIUHfE6hlWcxTUnlsYj2th3LcHYaaQUyiheWygATa231wVypzcqgJUbXQQB6gY5qtjTPM5wkU0RtZRzEgbtcWEHePbFiqZwKY0sfMD93x7QoLEkT63P1xIGNYpIhso6sySVQrHwgg39Z8yRY+kYlZal4GFQDeYiSy/wBIBsb8yflbC6VCqwKinpYCDDsYi/8AJvHS1xbDNLh76F+7VgOZqVJBuZI7vV1Hv8sPY1PA1KPk6vQTUxVS19i2oCI2t0m1+eO/h4BCgAATexnc6hAGx/vvh3MPXW80gsfFMqLm7E6Y6XPtfEHN5t9JUVgPCS0ItpO/xEgfDcgC464pemn2NzgTKRi0aTtInoJMzGx/LCMzxGkh8VRZ6amJP9IAvMxsDtivZrO0NAZ8waikFVUPYNAtNJV1stiVWfM4HHNUKbeI60IBJZVpqsiwZnkrAMkKS/UgnFr0y7Yb/CLA3acBgKNN3LGyFdJn4tQVoJEAmQIHvgLm+0marI3d1Bsx0UyVbSq6mYsbmmDYwZbYdcQM9xPWXoNpNbwpSUC/wqAjMpOlSs6aCsWLMJi+BGYr1mWme9Arg3UPfQgLanK2ZE0qFRCwEcyYFrSjHgLbH6mYuSzM9IMoLgkVUJZdLFQTNQhXVBB62thnMag3d1VAEaUqawukCSVZlkmGqr3h3tpBtj2jmqi66tNCQxIqUngEpoAeq99VPWSZJGttZAKgYZNDu1BM1KRVS9NfjpNIVbQfvCC+kAAIpO7QcUMVWzDFwKjaa6nkANcDn3YmVWAsk6Yg+I2gVwZfuxoRWIZSRCkTsYKgLIAHiJYbnDpOgEgAFFC6hdgzSLlTJ06mv/NhS1JLBfhhVkkhoBVj4Wt8Un3tbCGJ/hLHXJVQCFvAJJIUMstudR2k8hGOzGfWClFfDEBufMt4lUMdRjcXjEPP5ymhDOwLHaB4uUDw72tthWTyGerwctkqzAiNTKVB+cDn1wlfRLaXI9WztR9UwoYgsoA5SFB5EAGNh5YepgmCXMzYydzefT+nbDv/AOO+MsJKU09WH6Tgxlvsj4iVBbOU1PQAn6wMPPknfEGUqJlQHO8QSSDtNjuDG22JndOAGBINjqmZiwYkRMTG1wcOVvsp4mnwZqm3tH5jDWY7N8Yyo1GlTroP5GvHodvlik2K0yNnKkiHFtLAG+0h9lgNB1i/yvhqlmGp7EGmGYhSFhZOlSogyNyU2N+eyRxinUJp5im2XqG3jEA+8QThuurUiVbqCLwCJLTYXvGByNIULzKFXDoSqmCJqkAwYTSTTtMHQW6ESbDHNnpPeBkJNnZbyGF2gqttIIA8yDGJOWqvoCy7qwZdKmv8MGaYMxFzVWNiDPLA/MUNBtLiCSwFc2Hi1Q9gCsVI5eMG0YizT+R/OVz39NwCe8Tu3AkhVRQKV/54plpHNAeeLnkGr6BqrmpT1SGGgwpLQZKzsBt1xQqOY2VraTq5yGG/TxGPlpxovD6FB8tTqLUpNUg601LqBlrm8z/xiovJnqJpB/L0gigtVZhusm1/QD09sC+KGaVQcyPi8gZa/W3XEOhxCitPSF1EEwCzMJ9CY38r4RxWuTScsSPDsd/9scrn5YhvKBLBRqp++CqZrGI+Z+GbKDI/PBzsDwcVcx3tQB0Rg2kN/qU5cPpiQJVAQRu1ueKxXQmrJst5M+42vyPzxof2X8L1JXzQb/MqhVEGYpb3U82aD10T5Yd0Po0DIZYoGY+EsZ0qxKrHKTN955Yl5eiQBqMnmT8/L8sQ/vBsJ/fX/wBYU7VADb5H/jEpir7JgaJ1R7CPn1wgv54DZfjDs+nuhPk1vmR++mCGtj+H6/8AGGCSRluZ7ROO6+5zQZrAVDWBYrfw0qWpyoBF3N58sIzXHK3eKxpZgBjqCd3WLgiJIooqqBMxrMnzGB7doQEvQUJUMkZdWp1DF1711TWeR0zyuRtjw9o1FIj+Gpw3j00wyjVEK1Q011VGi+ljEG5MwOqzAfzvFK7Vm0Uq7ADYg1HRGmzu1QUqDkb6fEs8jgdladfQ5/h0NJrd42kZdWNg81Sz5soSYEwSNjj2tx5lphDSUgDUlOmhFCmT1VUCu+ncmwkbkSEZzjtcmBc2mst9KjdaepvAom8AyQYMWMspEihkc6xanWVog6Uev95tKAKjBaNPxAsDbaZsMIfJqwJrZijSNNYovTolgpVmJSivhVmLG9UIIM3JviCmaao2lmYUFJZ2px3tSB8TFvT/ALA1uZME5wyXlWKjTTCn/LBnSVAEeGTEXm+98RZVMKVcvSZxRL1WrKSXLMTCnxO9ZhLM23hU6RsTqOFjiiMTXRBSqCAC+oNVfUvjfSLBFiFHh2EmDImnWIomkDJqOGebNKgwJb8N53ufTDGbztNWWWUhAIV7wd2Ubg3Jvbl0wrKoM52qwrt3jOXQs9RyGipXN1mNgGgKJ5cpIxHzDnSjMfxM7FXGotYnVqFmF77eK3PEbLUM1WBOXy9QK/N7LpPPxDU2+998G8h9n7O05qqQY+CmNKnl8UXHoMQ5JchnorlfiA1W+9qOxaFU6yZmfCecm3LBDhnZjP5hgGVqFPmzXb0AneBjQeHcJy2VtTVFtfQpLEW3N2JnzwRp5guJ5TaR+7+XljN6ngaV8k7sj2P4flgGSkDUgTUqHU087sLewGLmtRAIBGKQ+aKgXIHnufnfn7xhOX4m6EgkkX+Ic42BJk3+cb4XuMT00y+BgccSMV7LcbUnSdztNvle+C/8UOsjFqRm4NEknHesYaSqCJU/8YabOAGDh3QtrZE452ey+ZpstSmp1CCYHp0xkvGey75X7okvS/0XJuLT3ZO/WJ6EdMbCM8BuY/e2B3aDLLmaLIQSIkEWIPIjoeeDcmUk4mHZIGSoVSZEM34WkaCS7qo8QA6QzTOG8+oMnu6NPe4VJUaxNg7HwMSI0klanQCH+MUNFTxCSCQ0QLizRIMT6HoMR823hLAKxEB2ILDUCQHKsWBWokBgV3AsMCeTo5QNylEirpO4DWBDaQsrBK2JsNtyUxYOHqmnxRI2JBvHtG84HcMy+lGqESx8IBPit7XNlufzwUy9KIGoAbAi4/viXKngErWSx5HOl9IZIK7HTe/n74VxIKUJMsYsBtMWnriLlGZQJv5zy9Ix5xLNQlhuL9RNj6TOM08lNYKyaDM2nTr1EaEFmZzKqs9JH1N8brwbhlLJ5WjQBChFAnbU27t7sWPvjLvs7yb5jiK1GH3dBC0AeHUdQQX3Mszf9uNdqUgxllBxvZzSs6nnKZOlT/bHrQPI89/n6/3wycogusgnob++HagkHb8vL3wOuhK+xFKkGMlQZ5xB+o6fphZpTdWKjpMX9MNLPJrHlF/2cKFUH8Qta+BMdHzVV7QI3iNQgzNjEx5C3IcsN/4+huajTM2MbeQtjU17L5ZDIy9JSIiwkg/l+WHk4XQQ2p09rDQthyKwsg7/ADnE+8itjMkXioYyq1GY38Kte3QWI9sTcrl81UBK5SrqMnUfAepNyPO5xreXorrhBJMeIGbcz8+Z3jBOjwliw1C3UG//AIn1HPlzwe43wh7GjGn7L8QZIGXprO51qSB0JE+WJ2W+zvMNBr5hU6rTXUfSTAnGw0+zgB/zGCztG/lM7b7AHBOhk6aRpRbczcmfNpP1w1uB0ZZkuweUS9Xva5m2tjYeiED9jBvh/B8pRIIy9OmP5lpqWPoSP3+Vp45k+8UaFVWHPYQPIC+K9VqKlhFQdCsfInbr0xMk/IJrwE8++XWlqpksZiJAI87L5eWABqGAYtuD8vO/vv8AmupUDyxhV5ASptb8hbHmXVm+BTPubjlN9jM/sYzeWO2hZIBE6vSRv+G373x4maOm+/Trhqvk6qwXEc5g9PMCPl+eFLSNRoW5jYDr5x77dcFA3ZHr5kkeK7W5DlOxHrh2i4YX+e/t6YZq5YIZJkza9+V4+eG2zQFgPlh0TfkL0ngb+fy98Iq1Q2xOqAPi6c42+WINCtIEiLxuOnTl1wpaoHUm3W3xDnytvhcGikWPh3E1RDrJJ/CYvzME4jHijmbiD53G/qIwBOcB9TuR/wAHp+vrhzUN5Bm2+/TcRM/LC3CtFgXiTGw0nyHL3GHf8QtuPIeu4F7n0xVgoEX5LzmJEjawsBhTZkfESG5kETfnO/naeuFY1TK52xYCuWAIVzyBWHAv8xH/AI4rGXoKzjmPw9YnYHlbYbDbGj9oOCGrlDUsCBqAuGhdm2giI5bDGccKqyzAyGG4+k+Y3xpFurHgL55rLTQAKoIHkTJJ6tJNsLyyrMHV/bEbOkAjn/c9MSMrVgfEfMEE4ybLQXSr0Zj+/IfnhzL5CpmaqUaQAJuSfhUWlj15flzwFzHGEUiWBM7denni/dicwmiVI1tdzz8h6CfrioJ2E5Ui38K4cuXprTp/CPK7dWJ6mR+xibMjb9/LDC5sWuJ9fz54SuYB5xN7flfGxzZHMxWCwZv5/PDiVrTa/wC/2cRaqKYIF+owmoInaANtvrihD1bMAAwY9euIlZVYzAPnJwLzdYltSfDIBsYkkRv5kf3wX2sOXn/zhVY06IidnSwHeVL/ANIWR5Ttz6c8TMnwalSgm7Dmf36Y7HYFFIFJsl98o5b9B++uPS7WvbqPy2x2OxQ2khKseY9cN5ioFk/FNrRPnuRaPPHY7FcENle4p2n0MVSDFtUgzbl++WK5mM3JLXEnr1mbdN9ueOx2MJMvgbysSdRJAMwQQCehM7XPyxeOEZoMgCwI3UbT6/pjsdgiDJ1UkiIj/d162/4xXnSumouU0jnb0gERvz547HY0kgRXaxXUStwdys78xcmcQi46TPMn08sdjsZMRMopHPluB+sDz2x1SoIsB5k3NrTA9747HYzLeBtKqndd+nMk+37O2HHCxpmNvEwmALWPyMb7bY7HYnsVjYVRsZ32t5+u17zj19xE3PMARe2/KTe+Ox2KopFho8KpsndmoWMQRMDYWBuSLDpOKB2u7KrTskgg+BwZItzPPbHY7FxdcBJYM9z2dzNM6XIMc49r+eIFbitVhGqB5Wx5jsdenGMldGE5STqx3gtItVVoJj8/kcal2eeo1lCkgA/ynz5j9/TsdjHVzI008IsBOZX4W0gxGsEgczcHbl1xNynFyp8YI2uJPzkef/vHY7GXZayrD1HP6iAo0k/zH+wMn16YnplbEOdQO42Hpa+9747HY1i7M2Q3q30rJAubC1tuotGFf40nT6E/pj3HYJNoaS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76" name="AutoShape 4" descr="data:image/jpeg;base64,/9j/4AAQSkZJRgABAQAAAQABAAD/2wCEAAkGBxQTEhUUExQWFhUXGR8bGBgYGB0dGxwaHBwYGh0aHh4aHCggGx8lGxcXIjEkJikrLi4uGiAzODMsNygtLisBCgoKDg0OGxAQGzQkHyQsLCwsLCwsLCwsLCwsLCwsLCwsLCwsLCwsLCwsLCwsLCwsLCwsLCwsLCwsLCwsLCwsLP/AABEIAMgA/AMBIgACEQEDEQH/xAAcAAABBQEBAQAAAAAAAAAAAAAFAgMEBgcAAQj/xABAEAACAQIEAwYDBgQFBAIDAAABAhEDIQAEEjEFQVEGEyJhcYEykaEHI0KxwfAUUmLRFTNDcuEWgpLxJMIXY7L/xAAZAQADAQEBAAAAAAAAAAAAAAAAAQIDBAX/xAApEQACAgEEAQQBBAMAAAAAAAAAAQIRIQMSMUFRBBMiYfAUMnGRsdHh/9oADAMBAAIRAxEAPwCpVux+b7tqgokIP6gT6xgdwridTLvoqSyfiQ7e3TGrVKVSjENOk+JGkSPyJxW+0fBv44FyopVFMCI8Q9Bjz4yi1d4OineCFQy61WD0KhWdrm3lGE5ihmw0iuhjcaP7YvX2a9m8vRy8NpqVpmpIup5COQ/PEL7UOD92tN8ogWo7EPFhEEz5GcebD10Za70Uv7/0XOAHpcT7tPvmpgjnMfQ3wIzvbLLhj4p9NsAh2Uq1PFWeZ3lvpOCuU7DUwkmDI2M/nj0VHTXLM6b6ILdtRPhvG04j57tnWgXUTcW5YsXCuyeTUxWBZfIwPnghxDs7w9l00FZvVpAPSMNe34FsfAO7E9pDU197pcqREjfyjniwZnL0MwPEVIe7AW09VvywKynZynRIqUgkgiEYGT5YsFevT0KamVA1SCVYLp+d48jjOSV4HbQrI8Gy9B/BWDQLaTYAbAgb4JZjippU+8pAQt3gT+WKnl8tTZgnI8xtHtiVm2qU5po33RMsFmHHnzIwrZdhKj2spZhdL0NUb6wL+gwbyHaFKiikIRQLK6jw9PlyxUM1TINkKzdSQQPrhka2I+IMD8RIj/1h3kVhta1ehMVS0kmUTYflh4ZisQGqVmKtzPQ+mGlSnoipWbvSL6SIA5T1xHr0UpItPU1QDYbEE+YscFF2ghX7udZiTtCwbbGcCOP5/M1VVMvU0J+PqfOeQwulxMkFe6JXkWaW846Xwt67NC6IXyInEtUJ3Q2K7VFXvQNSjSY/FHPBDKVbaUpyOYEm+IlLKG2wvecS8tTInTKsOYkWxNAk2N1m6rB8vywzSzDGNNzN9X6YILl5ksZJ5nfD9PLLAtfAUkxeSLzaCR5WxIQuAC8gAkSBt8sLy6RBwzxXP0kpaa1RQvQ7n2XxG/lhosnXJmcSKdBTLVF1T5k4oGb7dLRkUkqODIUuQFIFiBYk8uhgjbDXDO12bzDBYVJEiAirG12qEAXtEz+YpQYOqyX2pRAnTIHIYYOXXrOBHCatTNSaWcVtJKshQU2DjdTKHo0EGDG+F8TXOZcB2RGUfGhiSBuyNIvFyD+VxT0J1Yt8bon1VkFbkYEZzglJ3DsGJHU2t5YKo4ZQwI0kSDyINwcMPp6ycZIqkRVpaAAoEcsDGzteT92fpgzUNsRy/U4tIRM7Q8coVEKqpZjsYIA88VkiI06gdyTf9jFuPCU0zMeRFsRanDwNxaen6jGXp/SL08Nsbr7MnJNlfy+eq0iWVjqNpBIn1xLyfDsxmG1QSdyxcx9f0wUqZJSNgPQYHcT4P36hHqvoH4Ucr7HTv74qWmnms+aKi6PON9malJQzaWDdDz/XAynRcARsOUzghkeECgNKu5WbB3Z45W1be2JCUTcA4tKuQYk5FXQM7yQIE8h06Yar8PoqdOog7zHM+YOJVKidoN8PJkrjw4Qq8kKvkaai1UlxBsQQR5HEZMqAZYFwTtz+fXB88Pgjl5YRXQAHwgRgyLaDVjSUpoFE7sPEPKeeGMzQqT4VG1yBB+U4JGpYGPlhxK03vgoexA7u6sKCJUfzX+WPFy0nYXxOasNsNsxmRgoaihleH8yB8sPfw1gIjDGa42KaFmkxyAJ+g3x5luPB/hR/dYj2OHQ6RJXLgchhxKAF8MniB/kMnrhr+PZvwQNtunM+uChk4KOcYeo08Q6bKecRvh+lVAsbDqZj35YVDJQp3iRj2okCB4mgkKoljG8AXPsMDOKdp8nlVDVq3iYTTpoup3GwaNlQkEBjveMZfm+31eqVFR1o6bzlg6OTHhDEN442vtJxrHRbVslzV0jV/vKys2paFMKVLhw1Ran8pCyqEDkzAyYscMcXyeVXQ9ICsHRUYu5MlYA1QZaRG55C+wxj+W48yse6LXENJ+Kd9Sjwn0264XR4hH+tUUHlvPpIIxp+1UkNRt22WrjH8PTBBIqlbLuAPIGb36b4rNCvXL90NOhyCULQRFrG8Wb5+gwa4dmMnHeV1euwFkL6F1Hay6SVHqcTKna6sqd2lKgtEj/L7hSsedpnzmcQp0W4bsdEXI5F0DNRPd1EWXqKSAYYNc6heVADRvAuSMWmp9otSohFRSRphFjxsxEF2IAFgTERJM2iMZxneKIJuqzuL/lJw5w/P0HrUab941NnRWPwxqYAkariJ3j3xSc2sIhxguTYexWRqZjJLVkKCz6QRyDt0sLyMP1OBVpsB1tiU2fNNBTproRBCqDAAA2kDEN+IOwvqmLjUT+WM/ixZG27P14klY/3RgZnMlURipUz88P5gOy/isZVdRieu+F93/O9XVzgSPqcGBNsC8L7RcWZNNfL0SP5idMDraZwe4ZmqrL95AJmykx9Rj3+Ljp74Q9ZiZgAY0lqNkqCTJ0R1vzx4uVQCZud8QgCdzGEU6UbE39TjOyqJwpUwP8AnCu8UfAB8+eIX8KObY9WgMAUTf4qAJIHrh+lVWPGQTyxCq5FdjBB25jCqdISJwU0NOxyu83HLESpUJNr+o54IJREcsOdwCJJsMFADqolBKAHmROI4p7+ID3/ACxKzJ3uT6YgLVjpIPTCAZdmIIjxTyiI9TiOl95tYgm2FZirvYyBNhOGqh1qILLJFov7jAOhr+FUn/MhReBf88LWnz1kj0xIo0COfsBjxKbnUqjR0LLIPyM4LERquZUkKSNQ+vviZTcRblywqjkqaqA2mZ8/12w6tQbKhPtgKORZgi58hbFd7Q9u1oGoqgVGQQC11FSR4QNmgTJ2B8xg9xHOnL0nrMoCqpYxvA2HuYxh/HuKtmKmtok7wAL3n2xpo6e55InNRQniXFquYc1KjFqjG7WFoso8gMQ6YmBzx4qbYlZLLmo0KvUzyAx2OkjnTcmSMqlhYE9PP9xgnTQBQSBGx8v2MdSyOk6bKy9diYv+WJKpEnY/iUix89vT88csmmbptCKGUNhcibOvL1+W2GeM5syqBptBO0x9R/wcGMkoCEct2CtMDz8sV/ODUXMTyJ6T/wAasKKzZbuqQDUSPny+Qw6aZiQ1yJA5gKY9ojByn2fWrWoJQYHvKYYhyRFrtMXEjYTEHAcUACFOpaniVhyEdfXxY61JM5JRceT6OydTvaNOoR8aK3X4lB/XHVRHL6YG/ZstStw7LFZaEKyP6WZRv0AxZTwxiYZ1EbiZOPPcWmzpTTQBrVztGGgTiw1+HUlF3JPQflgewpclJ/7oxW0KIq5gGAVB84GJ+WytN9nUHoRiuCveMSVVyJCMfbBY6LHUyCKYLicK/g6a71B+eK6JG8jHd6QdrYdhQSqMoMGGHK8YdSlN1SBPIA4hUa6QNSg4I5fP01EoAPfCAUuRJPP2xJOQNpsP9uPP8ePOB7Thmr2jIPhAb2Iw8CyOVMhPwvHljjlitvCY5k3whe0yn4qeGv8AH6TR904PtIwYAkNWJ8IUG15A+kYTlskrb0/U/wDGIBz1VjCUXUT8RcG3UiJw0MzmEdiXDKYhbWI5zz9MJgGM1wnVsQAByH7OB+V7K0Q/ePJi51OxHsOWGGzFYtqMH0OEmvVF7336YMATeLZpBT00wAoMsQADHnOBQIYalaV5Xx7mMs7kyJDbiJ+c47+DNgDHQARf0GFSXAIZLKp2HqcSKWYAvsOd8cmSaSWM4dGSRY2ljHv54lsdla+0Pi/d5NtAvUZU6iPiafVVI98Yr3ZLWEljCgXMzYCOeNf+1fLGnlaRYqR34EBY/wBOrvJM4zLs1lqrZmjTomHeoArAXWTBe/QEnyjHXoYhZhqZlRZ8l2STLZ+nTzLpUJAYU6cmYUsdanZRpJ3vHQ4Z4NWFWrUrORTpuxlaZgwfLkBaeXph/tVxcZTiGaOWqd5WY6e9IH3axBpiZk/DLCLiBzxXshxNkJB2cQxIBbeTEi19+f6uUHIqOoooOVUgQ1+QbDVdSVgQem0gb/sYkUgdIKnUpGx99sJq0geoPQA/+sYqJo5djagBTMcvCo35xgLmq2nUP5pG24mSZ5XC+wOLBlxc2ttJFp/Z9cV/ilEatoPU7C221+kemNIRM5z8BPgnGFfNZDWopGk6IGSRKgwUJkzqYm/4dZ3wxxjs81DvXddSLmTRV5mx1GSQSCRaZm+BeUoEaahpu9JXBZgGB0ArKyLLMxPmNsWrtpxkJVza0QDTzLUa5QidFQjWf/IODItcQbY2qngzbtZLv9j4qNkCtJmKpWcWO3wnl1mffFyqZFt3fT85+mM/+xvMkUs1RpyFFVGMMfxKRyH9H0xfKinmG+sfPHJqqps20/2izwxGMd6xB35Yeo9nMuogOw9x/bCMvVYCwQ+ovhRztfl3IHqBhKhsCtQSxBTyggGPTfDdXMTufrgdWCiIVhHWx9sN0MxpMi/kbj3wDsMU64i4+sYWlVDudI+eIh4uOdFGHkCP1w6M1QN2oFDHJp+mBBYUTOqbKAxG2pN/piX3JZL5cA+dvy2xCpZrLIv+a/oCf7YVT4zRY/BWPSCf74tL7J3A+jklbUC2kiYW/wCown+DH4XX/uMHBdcuN1y9UnkSRPvJxIXK1WIIoKvmxB/LnhbUG4A0+HuZgBo3iDjqwZLMmnpKxi6ZbKHT4yJ/pthz+Ep81U+t/wA8GwPcKYmZBv3Jb0n+2JC5ykPioEHpP98W/vUW0geWItatRmSAT6YKBT+gZleL5Yi66fUT+WHK3FcsBZQfaPzxKTiGXW4CiP6R/bCn4jQf4lB6SuGJt+AYvHst/IB5nD9KvlzdRT+d8eVuH5J+YBPQxiO3Zqg7eCsfTf5YVMpOP2JzhSbKB5hjhjvdvFhGb4E6CFrUvdr+2ogYirk2WNVRDHR1+UDz/LEOMvBop6fRX/tRoBskGknTVQ36EMv/ANp9sZZ2No1XzmWSiSC9UAlLEJvU8x92CT5TjXO2PD0q8PrgOJVA4EgEmmQ5H/irD3xjvBwWr0lWppU1VVm+GFkAyREDSDJPS+OjQXwOfVa3YJnbeii5/NU6Mv8AesdRBBDEyy9CASRJ5DEbhlEux7tX0gXG4t1ItJuQCIsMarUp0quY4rk8oEpo1JqlbMVDP3tQqYUj4aYQvETzN8A+GUFqZM9zpUUCRrEgVNUSQGnYAb38V8VKdExheQHQUW0kqRyjBChlWb/SDnrpHreTGEtURrMgB/mFzHrJxYOH8OUE6awErYEEx5WYeWCKsc2A85lSl3M+Kyr1gWw5wvhytUVXo96rrdSAWCqNRKAx49KmDy98GWyNMGVLVazbDzjptPniHnsu9OpTckhn/l/CGi4tvBYzygYco4JjLJB4DlSeHcRXK1xIZKgosJOgBgwfUNPiUgRtKDqMAu1XHKeZqUatKmKdT+GFNlWANSAqNIFoGw5wq4IdoeLGnma7UAKfehqcp4kZdStIaZJkKbm0kWmBVmJXQzFiQxG1j6mOfkYscPTXY9VrgvH2R59qdauEg66SM4YfiDQDHI+I/PGg8UzjVN1A9Zj5DfGZfZhbMkEnV3T6hzsyFZ+seuNHd7yA0+eObXXzK0+BDMDGpyJ9hI8h6YjnMKNmA9Tf6YdQfhgQTb1/TEhuE1GJOmlvyZR9JxkkzRIZzYoUyQrhzFzpmPef0wNFZZJ/Ix+mPKtBx8SN7jDmXrIhUvLWuoEQeW5viyWybwzOJdWRmjcpf9MO1eIIhEI2nqyyf7DDD8cGy0wJ6k7egtgccyQeXXDbCwnXzneN4KemY6e9iP1we4fk0UQJLnYqwDR7Ej6YpjuG8/QY5axUyuoHythJhZoQy9X+eIFjv9bYjZl8zSljVUjnK8vLnioZfilZRZ2g7zf89sJfMM/xMWPmZGHuCy3pxuoQCQDPRht6Y9ftIsgGmSTzGKf3ryB025Yk5am5uWgX5zPz9cTvYYLtR4jTdZGmemo29cNjhZczf9PmcU4VdDbgen5TthdXtnTpCDmtvwjxNHnAj64pSseOi0ZrgpVSQRHTc+m2Bn8CY1kwBaWMD6/pir5r7TW/0wT5vYfIb/PFb4r23qvLPUvEaug6KOR8xHrjWOnfOCHOi58V47ToArbVsBux/wC07erfLFJ4p2nq1H0qx/2iXblsqW+Qx52U4H/GuKlWqKdPVZG+OrHuNCbX3N/XGlUO2WVygFJEAK2img6xsNuuK3QjhCqTyzKaNTiBnusrmmi5mkVHLaRPIYiDifE2IHc1kOw1l1//AKjG+/8AVKqwkqyETIIke3P2wUOaSsoYMhQG5Jt9cHueBKHkwThvDOK5iVaoEpsCCWdmsbEQDedvfFJzmVKPUorOpHKPHUEgxtaRucfR/F6uUeoaXclqsCDRHXkSpEdTNsY19pfBFy2fqU6QIarTWqNhuSrADldGPqcPTm3KmOaio2lkTkO1UvWp1VC06ysKzoIY1CmhGuYISAYEDeZnE/hfE6fcLRLeAT3PgCmpcBySLKogRvcepxSVpkHQIHhGo2k9AOZ5/I4J8OVh3baiblU1jUSEFxBvoBI28+c4qUEyVqMtqByFOkunIwJIA9PTFv7OZugzy1CeVxubGwB6fngBwrJV3UVEKKAZ0lrix2gbb4u/AKeZpmBSBgW0snWObDljTZ5/wZuX5Y3ncy8HucuREBSYUCfW4+R2xWe1HDmVA7yamsgBWgXFonyZTO/hPLbQcxw2u6sGdKdifDdp33sP3zxUeOUUAZUJqNB+IybESLRC9dhfAliiezJOI0iCbSEPjCWE8nZZv/uvtytgdoKglfEsiIabmd9uoHzxYuP5MBjriw1jUDoDEfCIBKHkJHK5kjAJaC3amV1EEshBvzgqZDWnlhItotH2cIBnGkqGZGJHVTp9tyLY0urT/qt6jGafZvTFTO04H3r0ngLEEAC4O8QDA8j5Y1irwStHwExyOn++OXXTcjWGEDKiDmTb/wB/3w1Ty9Pkq+fh54kVMuymChkcv3fbCAn9J+g/PGOTVMUvF20ldXeAjwm2pTt0v8sCa1Fh4iBJ57f8YuuU4Bl6tNSqmDym/wAxhdfsusDQxtyMH8+WL2tohtWZ/VVh4tNj6fPCUeOWLpV7O1Qfhpkf0mCbf1YG1eB1Vmabb9ARHseuIcWhL+QF/acKpgExf05/lgicq4+IH6kY8BKXAA5SSBbn5nE2UQagANhHvt645GM7A/nghXrzBkH0NvW3648DSJkT6YLATlN77cv2NsEKDIbTBFxqVY+bGfbEOkjfESTNpA/QYVVAVbrJ6sI9x5YdjKP227RNUqCgrAIB44tqPQ+Q/XFNzFNpsYETJ2AxP43Jr1ZBB1Xj97bYao1mBMQ28eweP7/LHVBJIzYvhPBczmiBRpsRzdwVT2JEt7YvfAewFOkRUzJFap/LA7tZm4U7kdZxX8txNqaW1oZe6uyiy09IgQOZM33+dpocTmoyGrUUKXMFgbBAy3YE4JQnLhgnFFgpZVAAvdhjyMC0XF/UYnCohDBqUSLgKl9onVv5X54A5fNs4GmuIlRLKPxKTyA6euHDxDMCDFCoIU8wTJjqR54y/T6iGtSJY/8AD1rooYQD+EWKkX/mMEeUYcy/DKndGixAUN/mLdmHSCI2tOKn/wBWtSk1KBE7NTcNu2mYMTeIwQyPbfKsR/8AIZTaVqDSNutxyPPEuEo8o0TUuGH+HcNp5UMKMTYsSZJ9T8reWKF9sBp1UStAFWm3d6gb924Nj6OUjpLdcX0ZwVIIYeRUkgj3t74bzPDqNVKlN1DU6ghwYG97ecwZ326YiOptlYShaPnEUGUKokEnqCdidJIFyTFh+mCvD8tCMwDBNYEBjrLDxFoB8KKRdrDxADfDeZ4e1GpVoOSKiuVqEBmeAbtpO5IiI5EHniXk1pTUDaFIpnSsjXUYkBVMfhCySZgRA3x6HKOdIvfBMlUcAtUNMiAAVMmywTDAXBN4GLxwrI14kVl1TJBRvIxZsUTsrRR6QYuTTNlVCsDeYBnTHQR6YvmWyiAHTXZSPhI0f/ZDONs1/wBMXyEc1kTAarWbUbHRAEnoCCfrzxWOIaA2mksuLHz3uxPn722xY83k1FFtVUu8SpqsNJYXA0iFvEbYF8XzwMGkqikSFLmyCWC7+U35b4jgdGWdqKIpupclqjAlyD4oG2mfCY20mOdxiouwZw0utUGxKieizAMHryvi+9scg9Mlv8xyQzeHVAB0w6zZZMTIPi3vimZvJFh3i0tIBk6XZtAmYLsBMm4VvLfEukzRZRYvsxomrnR3invVp1BqaVgeEnbf8QB6Y23KVAqiHLQIJLW+v64xT7N6708w7CzhDDEgjxFbjpIHrvjQKudqsCCxg77Afpjm1ZLcaQWCw8QzbGylW9BPtcYGnJMbikt+q/8AOArVypsf374U3Eqg5z74zssVR7S6ivc5ILMkM5jwjdr6eo+Yw03aTMG5r0qM7BWmB/MwIYegkH9M+fNsQprV9I0xaDG0C1//AFhsZvLALpZ3ZRLCYna/hE7zucdyhFdHPbZo47QVGA/+bJ2VQILdWbSVIHkBh4Z/wT/FViCQAZcS/TVrIC/M2+eZZTjaLpmmoUXllRvK5uD6OZxMp9ryiQKaDSZsotq2WCoKzJ2JH0xXxJyX08TSWnMNYeOdUL6BmkHzNseVK6Np++k3gEAyLbkzbb4R74z5+P8AhhqQhTJgC7m8wtoFzqQje+Ejjigz3QJG+kt426KdI1QZEGD54VR8DuRfq2VVrh6cn8QUAmOQAAkeZOOq5Bm3IYxaG29TtiqZLtFSsTTsBugN2t4RCiW8t72PWXS4/REDUVk6m+Kw3i5Em8xv64l6Wm+g3SQXp5NlI1MyLPxAavkLE/I4NUeH5UlSlXU8/C7MD1MqxB9sV7J8cUudNUeM+G2qFHOFggee/i2GCf8AG06i3NJ4tpBMk8hEX5kdRjN+mg+ClqSXJE7Z9ijmgKiP3dRbAkCCOYbaRMXxnfEeAZzLj73Ll1H46XiHy3xp9N0pmEqPSaNRhvCBf/cv5+U4I5TiNUAQ1NwxkalCkid5Uwdv5bfTEe1qR4yi/ci/oxClxZJhmKkcmEbiCb84gYJUc/J1hgT7G0aY5brvjX83lErLD5ek97mFNj11KPlgTnfs6yNYWyvdtO9I6PoHj6DFKU+4g68lAy+dVQLgEQLHpudukc74V/iziLtAifMjVz5b4sGa+yZQYpZp6RPKq6kb2AgSf3fC8j9miqCamdNXSP8ASp23iJXUenIcsaJtkYsp+b4xV68rdBAi3ywM0vVNhAA35RtjS+I9kkpgNSpPV8S6C3MSQ2otEfhG0mcC/wDp7Maiq0oKu8gwR3bgKAQw3DA7AgC82xLRaf0CezfHquRdSpY02I1gxDXhtIOzDqPLkcbXlMwHRXVgUZdQbnt0HttjDM1wiusFqbCQuoSNRNxsGMrNNbgC42tjTuwbsMotNwQVYlRz0fEAQeUk45dePaNYSfBXvtT4QoNPOwZb7qqRtBkU3Yb2aVnzXpilZTLKKi0yrMlMS6r4jOixdrAKT4iYsLb43DPZdKtNqVXxIylWWLFTy8vXkfTGbcK4OEXMZKos5qqxOoyi91QZX8TiSBURIlVgRG84vQ1PjRM4Zsm9kcmjIj16qjUzEa10h1Cusq2zAMVgTYDyxfuHtl1IUqNS9DMi45G+8+2KpQzlBy7EOEzCMEK/gAXSW0RKoTJBE2WOmLfluI1HgpTLSAVNwCCBzInY746oytGEo0wzRegDFNFLj+VZI9SBb3OA/FstUam3hCKQYVoJkgnYGNx1wZbM1olaV42ZgJPK4k/TAnjVVyoNYhVtKr9fFbz+mFuFRU+LZQioiayXbSXLPuiwxkjaWECBznriuVMwwy3EHpIFqhqb1stURdBo+K7EiG3u1rKOs4m8aai1QKHUM0B3WTog+JgdmYywiek4qvEuKZoVapo6kYoI7sHSEDBpRdwCY1LffbEdmyWCycKyFJM5mWpjSGSk2iCGQ1FaoVadxMEX2MYNXFjcTaOf0tgr2e4VRqtUzNdSlestDvkZtI7xaKExBk2qAeRGCmYyuSpnS2megZifocYTj8mxp4KzRp0yfvCwHkMF6WVyRFy3S7sMMZfKd/UZaZCqLgtqNpibjD1Xs3UBsVI/fUYlX0WYG7+u0Fj152YkHaLfTDYr7ggRsRFgOWnbT5xg9w7sbxDNH/L/AIdbSX39b+1rYtmT+y/K0iP4hmrmbgs49vu/1xtLWiuzHaZycyvxMwk/ESR4uhI5xy+uEpxGnIloi25O+5tE8/Scbll+zPDqUaeHUwp/FUAJtv8A5gLR5/lglkez3C4JXJ0N7yi+vO3ywvfXkNv0fPDcUpgkCWiwi4idhN4Mmes4WvFEN4f1CDbkBC2x9GZnh2X7wlKKKOZVAD1kH1/LzxzZZYGlFneCI+X5e2IfqaZXtWfOP+LUejD+XwgQPK318sPJxiiG3MAysCNJsZHKRa+9sfQlOjQ/HTWeXhU8r2BtflGFDheXsBTkE80BHyIwfqfr8/oPbPn9eJ0ibPN5ud5/mmdXK1hg3w/NqSIcW2PxQh3VUB0qJAMmSPpjS+NcH4VTBavQy7MouukBt4iFIvPXFP4vlshVGmhkaOmbd3HelyCQkpULbAmYIHTGsNW+hOBEzmWJAKVA9/8ALDFqhBMTUNkVgCLwQwMHaMKyLZiiC7MmmkblidJFgAikLJlhKmDcwRbDX8UoppoCKq3CqVJkaPvGSpSllOrSqydRHzhVcyihW+IMxAYHSyvpYMGRSeToXYabQoxb1L4BaZYslxdl1CatXQCWKLCzsRqAIgEgl7euJ1DiNTutbPoE/eGQ+gXAQABoZom6yeSnFOqZisxuRTqKZmNJIXxzCjT4QosWhYB8TGcT8q2XVg01aqsD3iX1rUtsqHU06Z8TklYLmPCTdY9tF0fitFHIqVgvhJkuRTUCJAKMvimT4Q2mDJXEN+NZN0AeKvikyDU0qTAdqndyAVkiSw/q3Ir+VzVKnRSKUMCGWrCqpQTBbT4hcQrMBYroWROJVXiolgylVEF5Zi9NoIWodSGCRt8bfDdYbFWRQdq8cyv3jplTr06Z/h2VnXaGGmWSwuARHMYhPxvIHSvdKKQllI0eB5DSo0sIJI3gGCNrYg1M9EoCyeECt8EFj8NQgowvBAZi73iAZh2nn680WqBa9mpkVEJAYAbXZpOkxFJZHI4dhQ/Rz+VrXSq1EstmvpSoLBkQMEAJfYrBjDgrVaQFQEMBT7zwkM8W1pAAEaSCAFW5mQb4rSvTAGumqsaZPgbQTqZTcqDEEEQygCCMLqF6QZqbHu7KwBVfCw5hmMchIBWQLb4l0+TSKrgvnCuPah94CAXKyBeAGg2HiuNNpuQdjiD2tqpTFHPqhq9393ZiPuq33bEgbwxsDsT5YpmQoUgxek2ipqLFWqhkACkv4dRAJaTMxexicHOEcULKKbDwnTRZGN9LEsxv/KHMHlI5fDzvTSe6Jpd8kiO6r9wqCq1EjLqCuhXRVvtMEAqBG4mb4s/ZvvXChNCDSsAkzEQB8MbYplTiPeVNNOrUNdqVNi6sUdqpBpmogPwgpTBK/wD7J32snAstVC0w9SPAuhikErEiRqgwD6/njaDfRjqIv61a8Ad2kxdtdvlpk4Adr6QFItUYEG0bDa/0nfE/+JrqigPTblqKmSP/ACicB+0dYdy+7MDHsReOXI4beSUsGf8AEM0jSAh0agWhfEVNgFH4QYubRPvivZnigqfxNIBS9YLofUFdQjq2gliLFRY/ihb3xL4k+sqbaStkkgR/VEE8re18BMzk3qNo1MhsgJWYYkIFDAkMDIiNueJw2arCNM4VVepl6T1b1Ci6+dwoWZNjIUHfE6hlWcxTUnlsYj2th3LcHYaaQUyiheWygATa231wVypzcqgJUbXQQB6gY5qtjTPM5wkU0RtZRzEgbtcWEHePbFiqZwKY0sfMD93x7QoLEkT63P1xIGNYpIhso6sySVQrHwgg39Z8yRY+kYlZal4GFQDeYiSy/wBIBsb8yflbC6VCqwKinpYCDDsYi/8AJvHS1xbDNLh76F+7VgOZqVJBuZI7vV1Hv8sPY1PA1KPk6vQTUxVS19i2oCI2t0m1+eO/h4BCgAATexnc6hAGx/vvh3MPXW80gsfFMqLm7E6Y6XPtfEHN5t9JUVgPCS0ItpO/xEgfDcgC464pemn2NzgTKRi0aTtInoJMzGx/LCMzxGkh8VRZ6amJP9IAvMxsDtivZrO0NAZ8waikFVUPYNAtNJV1stiVWfM4HHNUKbeI60IBJZVpqsiwZnkrAMkKS/UgnFr0y7Yb/CLA3acBgKNN3LGyFdJn4tQVoJEAmQIHvgLm+0marI3d1Bsx0UyVbSq6mYsbmmDYwZbYdcQM9xPWXoNpNbwpSUC/wqAjMpOlSs6aCsWLMJi+BGYr1mWme9Arg3UPfQgLanK2ZE0qFRCwEcyYFrSjHgLbH6mYuSzM9IMoLgkVUJZdLFQTNQhXVBB62thnMag3d1VAEaUqawukCSVZlkmGqr3h3tpBtj2jmqi66tNCQxIqUngEpoAeq99VPWSZJGttZAKgYZNDu1BM1KRVS9NfjpNIVbQfvCC+kAAIpO7QcUMVWzDFwKjaa6nkANcDn3YmVWAsk6Yg+I2gVwZfuxoRWIZSRCkTsYKgLIAHiJYbnDpOgEgAFFC6hdgzSLlTJ06mv/NhS1JLBfhhVkkhoBVj4Wt8Un3tbCGJ/hLHXJVQCFvAJJIUMstudR2k8hGOzGfWClFfDEBufMt4lUMdRjcXjEPP5ymhDOwLHaB4uUDw72tthWTyGerwctkqzAiNTKVB+cDn1wlfRLaXI9WztR9UwoYgsoA5SFB5EAGNh5YepgmCXMzYydzefT+nbDv/AOO+MsJKU09WH6Tgxlvsj4iVBbOU1PQAn6wMPPknfEGUqJlQHO8QSSDtNjuDG22JndOAGBINjqmZiwYkRMTG1wcOVvsp4mnwZqm3tH5jDWY7N8Yyo1GlTroP5GvHodvlik2K0yNnKkiHFtLAG+0h9lgNB1i/yvhqlmGp7EGmGYhSFhZOlSogyNyU2N+eyRxinUJp5im2XqG3jEA+8QThuurUiVbqCLwCJLTYXvGByNIULzKFXDoSqmCJqkAwYTSTTtMHQW6ESbDHNnpPeBkJNnZbyGF2gqttIIA8yDGJOWqvoCy7qwZdKmv8MGaYMxFzVWNiDPLA/MUNBtLiCSwFc2Hi1Q9gCsVI5eMG0YizT+R/OVz39NwCe8Tu3AkhVRQKV/54plpHNAeeLnkGr6BqrmpT1SGGgwpLQZKzsBt1xQqOY2VraTq5yGG/TxGPlpxovD6FB8tTqLUpNUg601LqBlrm8z/xiovJnqJpB/L0gigtVZhusm1/QD09sC+KGaVQcyPi8gZa/W3XEOhxCitPSF1EEwCzMJ9CY38r4RxWuTScsSPDsd/9scrn5YhvKBLBRqp++CqZrGI+Z+GbKDI/PBzsDwcVcx3tQB0Rg2kN/qU5cPpiQJVAQRu1ueKxXQmrJst5M+42vyPzxof2X8L1JXzQb/MqhVEGYpb3U82aD10T5Yd0Po0DIZYoGY+EsZ0qxKrHKTN955Yl5eiQBqMnmT8/L8sQ/vBsJ/fX/wBYU7VADb5H/jEpir7JgaJ1R7CPn1wgv54DZfjDs+nuhPk1vmR++mCGtj+H6/8AGGCSRluZ7ROO6+5zQZrAVDWBYrfw0qWpyoBF3N58sIzXHK3eKxpZgBjqCd3WLgiJIooqqBMxrMnzGB7doQEvQUJUMkZdWp1DF1711TWeR0zyuRtjw9o1FIj+Gpw3j00wyjVEK1Q011VGi+ljEG5MwOqzAfzvFK7Vm0Uq7ADYg1HRGmzu1QUqDkb6fEs8jgdladfQ5/h0NJrd42kZdWNg81Sz5soSYEwSNjj2tx5lphDSUgDUlOmhFCmT1VUCu+ncmwkbkSEZzjtcmBc2mst9KjdaepvAom8AyQYMWMspEihkc6xanWVog6Uev95tKAKjBaNPxAsDbaZsMIfJqwJrZijSNNYovTolgpVmJSivhVmLG9UIIM3JviCmaao2lmYUFJZ2px3tSB8TFvT/ALA1uZME5wyXlWKjTTCn/LBnSVAEeGTEXm+98RZVMKVcvSZxRL1WrKSXLMTCnxO9ZhLM23hU6RsTqOFjiiMTXRBSqCAC+oNVfUvjfSLBFiFHh2EmDImnWIomkDJqOGebNKgwJb8N53ufTDGbztNWWWUhAIV7wd2Ubg3Jvbl0wrKoM52qwrt3jOXQs9RyGipXN1mNgGgKJ5cpIxHzDnSjMfxM7FXGotYnVqFmF77eK3PEbLUM1WBOXy9QK/N7LpPPxDU2+998G8h9n7O05qqQY+CmNKnl8UXHoMQ5JchnorlfiA1W+9qOxaFU6yZmfCecm3LBDhnZjP5hgGVqFPmzXb0AneBjQeHcJy2VtTVFtfQpLEW3N2JnzwRp5guJ5TaR+7+XljN6ngaV8k7sj2P4flgGSkDUgTUqHU087sLewGLmtRAIBGKQ+aKgXIHnufnfn7xhOX4m6EgkkX+Ic42BJk3+cb4XuMT00y+BgccSMV7LcbUnSdztNvle+C/8UOsjFqRm4NEknHesYaSqCJU/8YabOAGDh3QtrZE452ey+ZpstSmp1CCYHp0xkvGey75X7okvS/0XJuLT3ZO/WJ6EdMbCM8BuY/e2B3aDLLmaLIQSIkEWIPIjoeeDcmUk4mHZIGSoVSZEM34WkaCS7qo8QA6QzTOG8+oMnu6NPe4VJUaxNg7HwMSI0klanQCH+MUNFTxCSCQ0QLizRIMT6HoMR823hLAKxEB2ILDUCQHKsWBWokBgV3AsMCeTo5QNylEirpO4DWBDaQsrBK2JsNtyUxYOHqmnxRI2JBvHtG84HcMy+lGqESx8IBPit7XNlufzwUy9KIGoAbAi4/viXKngErWSx5HOl9IZIK7HTe/n74VxIKUJMsYsBtMWnriLlGZQJv5zy9Ix5xLNQlhuL9RNj6TOM08lNYKyaDM2nTr1EaEFmZzKqs9JH1N8brwbhlLJ5WjQBChFAnbU27t7sWPvjLvs7yb5jiK1GH3dBC0AeHUdQQX3Mszf9uNdqUgxllBxvZzSs6nnKZOlT/bHrQPI89/n6/3wycogusgnob++HagkHb8vL3wOuhK+xFKkGMlQZ5xB+o6fphZpTdWKjpMX9MNLPJrHlF/2cKFUH8Qta+BMdHzVV7QI3iNQgzNjEx5C3IcsN/4+huajTM2MbeQtjU17L5ZDIy9JSIiwkg/l+WHk4XQQ2p09rDQthyKwsg7/ADnE+8itjMkXioYyq1GY38Kte3QWI9sTcrl81UBK5SrqMnUfAepNyPO5xreXorrhBJMeIGbcz8+Z3jBOjwliw1C3UG//AIn1HPlzwe43wh7GjGn7L8QZIGXprO51qSB0JE+WJ2W+zvMNBr5hU6rTXUfSTAnGw0+zgB/zGCztG/lM7b7AHBOhk6aRpRbczcmfNpP1w1uB0ZZkuweUS9Xva5m2tjYeiED9jBvh/B8pRIIy9OmP5lpqWPoSP3+Vp45k+8UaFVWHPYQPIC+K9VqKlhFQdCsfInbr0xMk/IJrwE8++XWlqpksZiJAI87L5eWABqGAYtuD8vO/vv8AmupUDyxhV5ASptb8hbHmXVm+BTPubjlN9jM/sYzeWO2hZIBE6vSRv+G373x4maOm+/Trhqvk6qwXEc5g9PMCPl+eFLSNRoW5jYDr5x77dcFA3ZHr5kkeK7W5DlOxHrh2i4YX+e/t6YZq5YIZJkza9+V4+eG2zQFgPlh0TfkL0ngb+fy98Iq1Q2xOqAPi6c42+WINCtIEiLxuOnTl1wpaoHUm3W3xDnytvhcGikWPh3E1RDrJJ/CYvzME4jHijmbiD53G/qIwBOcB9TuR/wAHp+vrhzUN5Bm2+/TcRM/LC3CtFgXiTGw0nyHL3GHf8QtuPIeu4F7n0xVgoEX5LzmJEjawsBhTZkfESG5kETfnO/naeuFY1TK52xYCuWAIVzyBWHAv8xH/AI4rGXoKzjmPw9YnYHlbYbDbGj9oOCGrlDUsCBqAuGhdm2giI5bDGccKqyzAyGG4+k+Y3xpFurHgL55rLTQAKoIHkTJJ6tJNsLyyrMHV/bEbOkAjn/c9MSMrVgfEfMEE4ybLQXSr0Zj+/IfnhzL5CpmaqUaQAJuSfhUWlj15flzwFzHGEUiWBM7denni/dicwmiVI1tdzz8h6CfrioJ2E5Ui38K4cuXprTp/CPK7dWJ6mR+xibMjb9/LDC5sWuJ9fz54SuYB5xN7flfGxzZHMxWCwZv5/PDiVrTa/wC/2cRaqKYIF+owmoInaANtvrihD1bMAAwY9euIlZVYzAPnJwLzdYltSfDIBsYkkRv5kf3wX2sOXn/zhVY06IidnSwHeVL/ANIWR5Ttz6c8TMnwalSgm7Dmf36Y7HYFFIFJsl98o5b9B++uPS7WvbqPy2x2OxQ2khKseY9cN5ioFk/FNrRPnuRaPPHY7FcENle4p2n0MVSDFtUgzbl++WK5mM3JLXEnr1mbdN9ueOx2MJMvgbysSdRJAMwQQCehM7XPyxeOEZoMgCwI3UbT6/pjsdgiDJ1UkiIj/d162/4xXnSumouU0jnb0gERvz547HY0kgRXaxXUStwdys78xcmcQi46TPMn08sdjsZMRMopHPluB+sDz2x1SoIsB5k3NrTA9747HYzLeBtKqndd+nMk+37O2HHCxpmNvEwmALWPyMb7bY7HYnsVjYVRsZ32t5+u17zj19xE3PMARe2/KTe+Ox2KopFho8KpsndmoWMQRMDYWBuSLDpOKB2u7KrTskgg+BwZItzPPbHY7FxdcBJYM9z2dzNM6XIMc49r+eIFbitVhGqB5Wx5jsdenGMldGE5STqx3gtItVVoJj8/kcal2eeo1lCkgA/ynz5j9/TsdjHVzI008IsBOZX4W0gxGsEgczcHbl1xNynFyp8YI2uJPzkef/vHY7GXZayrD1HP6iAo0k/zH+wMn16YnplbEOdQO42Hpa+9747HY1i7M2Q3q30rJAubC1tuotGFf40nT6E/pj3HYJNoaS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78" name="AutoShape 6" descr="data:image/jpeg;base64,/9j/4AAQSkZJRgABAQAAAQABAAD/2wCEAAkGBxQTEhUUExQWFhUXGR8bGBgYGB0dGxwaHBwYGh0aHh4aHCggGx8lGxcXIjEkJikrLi4uGiAzODMsNygtLisBCgoKDg0OGxAQGzQkHyQsLCwsLCwsLCwsLCwsLCwsLCwsLCwsLCwsLCwsLCwsLCwsLCwsLCwsLCwsLCwsLCwsLP/AABEIAMgA/AMBIgACEQEDEQH/xAAcAAABBQEBAQAAAAAAAAAAAAAFAgMEBgcAAQj/xABAEAACAQIEAwYDBgQFBAIDAAABAhEDIQAEEjEFQVEGEyJhcYEykaEHI0KxwfAUUmLRFTNDcuEWgpLxJMIXY7L/xAAZAQADAQEBAAAAAAAAAAAAAAAAAQIDBAX/xAApEQACAgEEAQQBBAMAAAAAAAAAAQIRIQMSMUFRBBMiYfAUMnGRsdHh/9oADAMBAAIRAxEAPwCpVux+b7tqgokIP6gT6xgdwridTLvoqSyfiQ7e3TGrVKVSjENOk+JGkSPyJxW+0fBv44FyopVFMCI8Q9Bjz4yi1d4OineCFQy61WD0KhWdrm3lGE5ihmw0iuhjcaP7YvX2a9m8vRy8NpqVpmpIup5COQ/PEL7UOD92tN8ogWo7EPFhEEz5GcebD10Za70Uv7/0XOAHpcT7tPvmpgjnMfQ3wIzvbLLhj4p9NsAh2Uq1PFWeZ3lvpOCuU7DUwkmDI2M/nj0VHTXLM6b6ILdtRPhvG04j57tnWgXUTcW5YsXCuyeTUxWBZfIwPnghxDs7w9l00FZvVpAPSMNe34FsfAO7E9pDU197pcqREjfyjniwZnL0MwPEVIe7AW09VvywKynZynRIqUgkgiEYGT5YsFevT0KamVA1SCVYLp+d48jjOSV4HbQrI8Gy9B/BWDQLaTYAbAgb4JZjippU+8pAQt3gT+WKnl8tTZgnI8xtHtiVm2qU5po33RMsFmHHnzIwrZdhKj2spZhdL0NUb6wL+gwbyHaFKiikIRQLK6jw9PlyxUM1TINkKzdSQQPrhka2I+IMD8RIj/1h3kVhta1ehMVS0kmUTYflh4ZisQGqVmKtzPQ+mGlSnoipWbvSL6SIA5T1xHr0UpItPU1QDYbEE+YscFF2ghX7udZiTtCwbbGcCOP5/M1VVMvU0J+PqfOeQwulxMkFe6JXkWaW846Xwt67NC6IXyInEtUJ3Q2K7VFXvQNSjSY/FHPBDKVbaUpyOYEm+IlLKG2wvecS8tTInTKsOYkWxNAk2N1m6rB8vywzSzDGNNzN9X6YILl5ksZJ5nfD9PLLAtfAUkxeSLzaCR5WxIQuAC8gAkSBt8sLy6RBwzxXP0kpaa1RQvQ7n2XxG/lhosnXJmcSKdBTLVF1T5k4oGb7dLRkUkqODIUuQFIFiBYk8uhgjbDXDO12bzDBYVJEiAirG12qEAXtEz+YpQYOqyX2pRAnTIHIYYOXXrOBHCatTNSaWcVtJKshQU2DjdTKHo0EGDG+F8TXOZcB2RGUfGhiSBuyNIvFyD+VxT0J1Yt8bon1VkFbkYEZzglJ3DsGJHU2t5YKo4ZQwI0kSDyINwcMPp6ycZIqkRVpaAAoEcsDGzteT92fpgzUNsRy/U4tIRM7Q8coVEKqpZjsYIA88VkiI06gdyTf9jFuPCU0zMeRFsRanDwNxaen6jGXp/SL08Nsbr7MnJNlfy+eq0iWVjqNpBIn1xLyfDsxmG1QSdyxcx9f0wUqZJSNgPQYHcT4P36hHqvoH4Ucr7HTv74qWmnms+aKi6PON9malJQzaWDdDz/XAynRcARsOUzghkeECgNKu5WbB3Z45W1be2JCUTcA4tKuQYk5FXQM7yQIE8h06Yar8PoqdOog7zHM+YOJVKidoN8PJkrjw4Qq8kKvkaai1UlxBsQQR5HEZMqAZYFwTtz+fXB88Pgjl5YRXQAHwgRgyLaDVjSUpoFE7sPEPKeeGMzQqT4VG1yBB+U4JGpYGPlhxK03vgoexA7u6sKCJUfzX+WPFy0nYXxOasNsNsxmRgoaihleH8yB8sPfw1gIjDGa42KaFmkxyAJ+g3x5luPB/hR/dYj2OHQ6RJXLgchhxKAF8MniB/kMnrhr+PZvwQNtunM+uChk4KOcYeo08Q6bKecRvh+lVAsbDqZj35YVDJQp3iRj2okCB4mgkKoljG8AXPsMDOKdp8nlVDVq3iYTTpoup3GwaNlQkEBjveMZfm+31eqVFR1o6bzlg6OTHhDEN442vtJxrHRbVslzV0jV/vKys2paFMKVLhw1Ran8pCyqEDkzAyYscMcXyeVXQ9ICsHRUYu5MlYA1QZaRG55C+wxj+W48yse6LXENJ+Kd9Sjwn0264XR4hH+tUUHlvPpIIxp+1UkNRt22WrjH8PTBBIqlbLuAPIGb36b4rNCvXL90NOhyCULQRFrG8Wb5+gwa4dmMnHeV1euwFkL6F1Hay6SVHqcTKna6sqd2lKgtEj/L7hSsedpnzmcQp0W4bsdEXI5F0DNRPd1EWXqKSAYYNc6heVADRvAuSMWmp9otSohFRSRphFjxsxEF2IAFgTERJM2iMZxneKIJuqzuL/lJw5w/P0HrUab941NnRWPwxqYAkariJ3j3xSc2sIhxguTYexWRqZjJLVkKCz6QRyDt0sLyMP1OBVpsB1tiU2fNNBTproRBCqDAAA2kDEN+IOwvqmLjUT+WM/ixZG27P14klY/3RgZnMlURipUz88P5gOy/isZVdRieu+F93/O9XVzgSPqcGBNsC8L7RcWZNNfL0SP5idMDraZwe4ZmqrL95AJmykx9Rj3+Ljp74Q9ZiZgAY0lqNkqCTJ0R1vzx4uVQCZud8QgCdzGEU6UbE39TjOyqJwpUwP8AnCu8UfAB8+eIX8KObY9WgMAUTf4qAJIHrh+lVWPGQTyxCq5FdjBB25jCqdISJwU0NOxyu83HLESpUJNr+o54IJREcsOdwCJJsMFADqolBKAHmROI4p7+ID3/ACxKzJ3uT6YgLVjpIPTCAZdmIIjxTyiI9TiOl95tYgm2FZirvYyBNhOGqh1qILLJFov7jAOhr+FUn/MhReBf88LWnz1kj0xIo0COfsBjxKbnUqjR0LLIPyM4LERquZUkKSNQ+vviZTcRblywqjkqaqA2mZ8/12w6tQbKhPtgKORZgi58hbFd7Q9u1oGoqgVGQQC11FSR4QNmgTJ2B8xg9xHOnL0nrMoCqpYxvA2HuYxh/HuKtmKmtok7wAL3n2xpo6e55InNRQniXFquYc1KjFqjG7WFoso8gMQ6YmBzx4qbYlZLLmo0KvUzyAx2OkjnTcmSMqlhYE9PP9xgnTQBQSBGx8v2MdSyOk6bKy9diYv+WJKpEnY/iUix89vT88csmmbptCKGUNhcibOvL1+W2GeM5syqBptBO0x9R/wcGMkoCEct2CtMDz8sV/ODUXMTyJ6T/wAasKKzZbuqQDUSPny+Qw6aZiQ1yJA5gKY9ojByn2fWrWoJQYHvKYYhyRFrtMXEjYTEHAcUACFOpaniVhyEdfXxY61JM5JRceT6OydTvaNOoR8aK3X4lB/XHVRHL6YG/ZstStw7LFZaEKyP6WZRv0AxZTwxiYZ1EbiZOPPcWmzpTTQBrVztGGgTiw1+HUlF3JPQflgewpclJ/7oxW0KIq5gGAVB84GJ+WytN9nUHoRiuCveMSVVyJCMfbBY6LHUyCKYLicK/g6a71B+eK6JG8jHd6QdrYdhQSqMoMGGHK8YdSlN1SBPIA4hUa6QNSg4I5fP01EoAPfCAUuRJPP2xJOQNpsP9uPP8ePOB7Thmr2jIPhAb2Iw8CyOVMhPwvHljjlitvCY5k3whe0yn4qeGv8AH6TR904PtIwYAkNWJ8IUG15A+kYTlskrb0/U/wDGIBz1VjCUXUT8RcG3UiJw0MzmEdiXDKYhbWI5zz9MJgGM1wnVsQAByH7OB+V7K0Q/ePJi51OxHsOWGGzFYtqMH0OEmvVF7336YMATeLZpBT00wAoMsQADHnOBQIYalaV5Xx7mMs7kyJDbiJ+c47+DNgDHQARf0GFSXAIZLKp2HqcSKWYAvsOd8cmSaSWM4dGSRY2ljHv54lsdla+0Pi/d5NtAvUZU6iPiafVVI98Yr3ZLWEljCgXMzYCOeNf+1fLGnlaRYqR34EBY/wBOrvJM4zLs1lqrZmjTomHeoArAXWTBe/QEnyjHXoYhZhqZlRZ8l2STLZ+nTzLpUJAYU6cmYUsdanZRpJ3vHQ4Z4NWFWrUrORTpuxlaZgwfLkBaeXph/tVxcZTiGaOWqd5WY6e9IH3axBpiZk/DLCLiBzxXshxNkJB2cQxIBbeTEi19+f6uUHIqOoooOVUgQ1+QbDVdSVgQem0gb/sYkUgdIKnUpGx99sJq0geoPQA/+sYqJo5djagBTMcvCo35xgLmq2nUP5pG24mSZ5XC+wOLBlxc2ttJFp/Z9cV/ilEatoPU7C221+kemNIRM5z8BPgnGFfNZDWopGk6IGSRKgwUJkzqYm/4dZ3wxxjs81DvXddSLmTRV5mx1GSQSCRaZm+BeUoEaahpu9JXBZgGB0ArKyLLMxPmNsWrtpxkJVza0QDTzLUa5QidFQjWf/IODItcQbY2qngzbtZLv9j4qNkCtJmKpWcWO3wnl1mffFyqZFt3fT85+mM/+xvMkUs1RpyFFVGMMfxKRyH9H0xfKinmG+sfPHJqqps20/2izwxGMd6xB35Yeo9nMuogOw9x/bCMvVYCwQ+ovhRztfl3IHqBhKhsCtQSxBTyggGPTfDdXMTufrgdWCiIVhHWx9sN0MxpMi/kbj3wDsMU64i4+sYWlVDudI+eIh4uOdFGHkCP1w6M1QN2oFDHJp+mBBYUTOqbKAxG2pN/piX3JZL5cA+dvy2xCpZrLIv+a/oCf7YVT4zRY/BWPSCf74tL7J3A+jklbUC2kiYW/wCown+DH4XX/uMHBdcuN1y9UnkSRPvJxIXK1WIIoKvmxB/LnhbUG4A0+HuZgBo3iDjqwZLMmnpKxi6ZbKHT4yJ/pthz+Ep81U+t/wA8GwPcKYmZBv3Jb0n+2JC5ykPioEHpP98W/vUW0geWItatRmSAT6YKBT+gZleL5Yi66fUT+WHK3FcsBZQfaPzxKTiGXW4CiP6R/bCn4jQf4lB6SuGJt+AYvHst/IB5nD9KvlzdRT+d8eVuH5J+YBPQxiO3Zqg7eCsfTf5YVMpOP2JzhSbKB5hjhjvdvFhGb4E6CFrUvdr+2ogYirk2WNVRDHR1+UDz/LEOMvBop6fRX/tRoBskGknTVQ36EMv/ANp9sZZ2No1XzmWSiSC9UAlLEJvU8x92CT5TjXO2PD0q8PrgOJVA4EgEmmQ5H/irD3xjvBwWr0lWppU1VVm+GFkAyREDSDJPS+OjQXwOfVa3YJnbeii5/NU6Mv8AesdRBBDEyy9CASRJ5DEbhlEux7tX0gXG4t1ItJuQCIsMarUp0quY4rk8oEpo1JqlbMVDP3tQqYUj4aYQvETzN8A+GUFqZM9zpUUCRrEgVNUSQGnYAb38V8VKdExheQHQUW0kqRyjBChlWb/SDnrpHreTGEtURrMgB/mFzHrJxYOH8OUE6awErYEEx5WYeWCKsc2A85lSl3M+Kyr1gWw5wvhytUVXo96rrdSAWCqNRKAx49KmDy98GWyNMGVLVazbDzjptPniHnsu9OpTckhn/l/CGi4tvBYzygYco4JjLJB4DlSeHcRXK1xIZKgosJOgBgwfUNPiUgRtKDqMAu1XHKeZqUatKmKdT+GFNlWANSAqNIFoGw5wq4IdoeLGnma7UAKfehqcp4kZdStIaZJkKbm0kWmBVmJXQzFiQxG1j6mOfkYscPTXY9VrgvH2R59qdauEg66SM4YfiDQDHI+I/PGg8UzjVN1A9Zj5DfGZfZhbMkEnV3T6hzsyFZ+seuNHd7yA0+eObXXzK0+BDMDGpyJ9hI8h6YjnMKNmA9Tf6YdQfhgQTb1/TEhuE1GJOmlvyZR9JxkkzRIZzYoUyQrhzFzpmPef0wNFZZJ/Ix+mPKtBx8SN7jDmXrIhUvLWuoEQeW5viyWybwzOJdWRmjcpf9MO1eIIhEI2nqyyf7DDD8cGy0wJ6k7egtgccyQeXXDbCwnXzneN4KemY6e9iP1we4fk0UQJLnYqwDR7Ej6YpjuG8/QY5axUyuoHythJhZoQy9X+eIFjv9bYjZl8zSljVUjnK8vLnioZfilZRZ2g7zf89sJfMM/xMWPmZGHuCy3pxuoQCQDPRht6Y9ftIsgGmSTzGKf3ryB025Yk5am5uWgX5zPz9cTvYYLtR4jTdZGmemo29cNjhZczf9PmcU4VdDbgen5TthdXtnTpCDmtvwjxNHnAj64pSseOi0ZrgpVSQRHTc+m2Bn8CY1kwBaWMD6/pir5r7TW/0wT5vYfIb/PFb4r23qvLPUvEaug6KOR8xHrjWOnfOCHOi58V47ToArbVsBux/wC07erfLFJ4p2nq1H0qx/2iXblsqW+Qx52U4H/GuKlWqKdPVZG+OrHuNCbX3N/XGlUO2WVygFJEAK2img6xsNuuK3QjhCqTyzKaNTiBnusrmmi5mkVHLaRPIYiDifE2IHc1kOw1l1//AKjG+/8AVKqwkqyETIIke3P2wUOaSsoYMhQG5Jt9cHueBKHkwThvDOK5iVaoEpsCCWdmsbEQDedvfFJzmVKPUorOpHKPHUEgxtaRucfR/F6uUeoaXclqsCDRHXkSpEdTNsY19pfBFy2fqU6QIarTWqNhuSrADldGPqcPTm3KmOaio2lkTkO1UvWp1VC06ysKzoIY1CmhGuYISAYEDeZnE/hfE6fcLRLeAT3PgCmpcBySLKogRvcepxSVpkHQIHhGo2k9AOZ5/I4J8OVh3baiblU1jUSEFxBvoBI28+c4qUEyVqMtqByFOkunIwJIA9PTFv7OZugzy1CeVxubGwB6fngBwrJV3UVEKKAZ0lrix2gbb4u/AKeZpmBSBgW0snWObDljTZ5/wZuX5Y3ncy8HucuREBSYUCfW4+R2xWe1HDmVA7yamsgBWgXFonyZTO/hPLbQcxw2u6sGdKdifDdp33sP3zxUeOUUAZUJqNB+IybESLRC9dhfAliiezJOI0iCbSEPjCWE8nZZv/uvtytgdoKglfEsiIabmd9uoHzxYuP5MBjriw1jUDoDEfCIBKHkJHK5kjAJaC3amV1EEshBvzgqZDWnlhItotH2cIBnGkqGZGJHVTp9tyLY0urT/qt6jGafZvTFTO04H3r0ngLEEAC4O8QDA8j5Y1irwStHwExyOn++OXXTcjWGEDKiDmTb/wB/3w1Ty9Pkq+fh54kVMuymChkcv3fbCAn9J+g/PGOTVMUvF20ldXeAjwm2pTt0v8sCa1Fh4iBJ57f8YuuU4Bl6tNSqmDym/wAxhdfsusDQxtyMH8+WL2tohtWZ/VVh4tNj6fPCUeOWLpV7O1Qfhpkf0mCbf1YG1eB1Vmabb9ARHseuIcWhL+QF/acKpgExf05/lgicq4+IH6kY8BKXAA5SSBbn5nE2UQagANhHvt645GM7A/nghXrzBkH0NvW3648DSJkT6YLATlN77cv2NsEKDIbTBFxqVY+bGfbEOkjfESTNpA/QYVVAVbrJ6sI9x5YdjKP227RNUqCgrAIB44tqPQ+Q/XFNzFNpsYETJ2AxP43Jr1ZBB1Xj97bYao1mBMQ28eweP7/LHVBJIzYvhPBczmiBRpsRzdwVT2JEt7YvfAewFOkRUzJFap/LA7tZm4U7kdZxX8txNqaW1oZe6uyiy09IgQOZM33+dpocTmoyGrUUKXMFgbBAy3YE4JQnLhgnFFgpZVAAvdhjyMC0XF/UYnCohDBqUSLgKl9onVv5X54A5fNs4GmuIlRLKPxKTyA6euHDxDMCDFCoIU8wTJjqR54y/T6iGtSJY/8AD1rooYQD+EWKkX/mMEeUYcy/DKndGixAUN/mLdmHSCI2tOKn/wBWtSk1KBE7NTcNu2mYMTeIwQyPbfKsR/8AIZTaVqDSNutxyPPEuEo8o0TUuGH+HcNp5UMKMTYsSZJ9T8reWKF9sBp1UStAFWm3d6gb924Nj6OUjpLdcX0ZwVIIYeRUkgj3t74bzPDqNVKlN1DU6ghwYG97ecwZ326YiOptlYShaPnEUGUKokEnqCdidJIFyTFh+mCvD8tCMwDBNYEBjrLDxFoB8KKRdrDxADfDeZ4e1GpVoOSKiuVqEBmeAbtpO5IiI5EHniXk1pTUDaFIpnSsjXUYkBVMfhCySZgRA3x6HKOdIvfBMlUcAtUNMiAAVMmywTDAXBN4GLxwrI14kVl1TJBRvIxZsUTsrRR6QYuTTNlVCsDeYBnTHQR6YvmWyiAHTXZSPhI0f/ZDONs1/wBMXyEc1kTAarWbUbHRAEnoCCfrzxWOIaA2mksuLHz3uxPn722xY83k1FFtVUu8SpqsNJYXA0iFvEbYF8XzwMGkqikSFLmyCWC7+U35b4jgdGWdqKIpupclqjAlyD4oG2mfCY20mOdxiouwZw0utUGxKieizAMHryvi+9scg9Mlv8xyQzeHVAB0w6zZZMTIPi3vimZvJFh3i0tIBk6XZtAmYLsBMm4VvLfEukzRZRYvsxomrnR3invVp1BqaVgeEnbf8QB6Y23KVAqiHLQIJLW+v64xT7N6708w7CzhDDEgjxFbjpIHrvjQKudqsCCxg77Afpjm1ZLcaQWCw8QzbGylW9BPtcYGnJMbikt+q/8AOArVypsf374U3Eqg5z74zssVR7S6ivc5ILMkM5jwjdr6eo+Yw03aTMG5r0qM7BWmB/MwIYegkH9M+fNsQprV9I0xaDG0C1//AFhsZvLALpZ3ZRLCYna/hE7zucdyhFdHPbZo47QVGA/+bJ2VQILdWbSVIHkBh4Z/wT/FViCQAZcS/TVrIC/M2+eZZTjaLpmmoUXllRvK5uD6OZxMp9ryiQKaDSZsotq2WCoKzJ2JH0xXxJyX08TSWnMNYeOdUL6BmkHzNseVK6Np++k3gEAyLbkzbb4R74z5+P8AhhqQhTJgC7m8wtoFzqQje+Ejjigz3QJG+kt426KdI1QZEGD54VR8DuRfq2VVrh6cn8QUAmOQAAkeZOOq5Bm3IYxaG29TtiqZLtFSsTTsBugN2t4RCiW8t72PWXS4/REDUVk6m+Kw3i5Em8xv64l6Wm+g3SQXp5NlI1MyLPxAavkLE/I4NUeH5UlSlXU8/C7MD1MqxB9sV7J8cUudNUeM+G2qFHOFggee/i2GCf8AG06i3NJ4tpBMk8hEX5kdRjN+mg+ClqSXJE7Z9ijmgKiP3dRbAkCCOYbaRMXxnfEeAZzLj73Ll1H46XiHy3xp9N0pmEqPSaNRhvCBf/cv5+U4I5TiNUAQ1NwxkalCkid5Uwdv5bfTEe1qR4yi/ci/oxClxZJhmKkcmEbiCb84gYJUc/J1hgT7G0aY5brvjX83lErLD5ek97mFNj11KPlgTnfs6yNYWyvdtO9I6PoHj6DFKU+4g68lAy+dVQLgEQLHpudukc74V/iziLtAifMjVz5b4sGa+yZQYpZp6RPKq6kb2AgSf3fC8j9miqCamdNXSP8ASp23iJXUenIcsaJtkYsp+b4xV68rdBAi3ywM0vVNhAA35RtjS+I9kkpgNSpPV8S6C3MSQ2otEfhG0mcC/wDp7Maiq0oKu8gwR3bgKAQw3DA7AgC82xLRaf0CezfHquRdSpY02I1gxDXhtIOzDqPLkcbXlMwHRXVgUZdQbnt0HttjDM1wiusFqbCQuoSNRNxsGMrNNbgC42tjTuwbsMotNwQVYlRz0fEAQeUk45dePaNYSfBXvtT4QoNPOwZb7qqRtBkU3Yb2aVnzXpilZTLKKi0yrMlMS6r4jOixdrAKT4iYsLb43DPZdKtNqVXxIylWWLFTy8vXkfTGbcK4OEXMZKos5qqxOoyi91QZX8TiSBURIlVgRG84vQ1PjRM4Zsm9kcmjIj16qjUzEa10h1Cusq2zAMVgTYDyxfuHtl1IUqNS9DMi45G+8+2KpQzlBy7EOEzCMEK/gAXSW0RKoTJBE2WOmLfluI1HgpTLSAVNwCCBzInY746oytGEo0wzRegDFNFLj+VZI9SBb3OA/FstUam3hCKQYVoJkgnYGNx1wZbM1olaV42ZgJPK4k/TAnjVVyoNYhVtKr9fFbz+mFuFRU+LZQioiayXbSXLPuiwxkjaWECBznriuVMwwy3EHpIFqhqb1stURdBo+K7EiG3u1rKOs4m8aai1QKHUM0B3WTog+JgdmYywiek4qvEuKZoVapo6kYoI7sHSEDBpRdwCY1LffbEdmyWCycKyFJM5mWpjSGSk2iCGQ1FaoVadxMEX2MYNXFjcTaOf0tgr2e4VRqtUzNdSlestDvkZtI7xaKExBk2qAeRGCmYyuSpnS2megZifocYTj8mxp4KzRp0yfvCwHkMF6WVyRFy3S7sMMZfKd/UZaZCqLgtqNpibjD1Xs3UBsVI/fUYlX0WYG7+u0Fj152YkHaLfTDYr7ggRsRFgOWnbT5xg9w7sbxDNH/L/AIdbSX39b+1rYtmT+y/K0iP4hmrmbgs49vu/1xtLWiuzHaZycyvxMwk/ESR4uhI5xy+uEpxGnIloi25O+5tE8/Scbll+zPDqUaeHUwp/FUAJtv8A5gLR5/lglkez3C4JXJ0N7yi+vO3ywvfXkNv0fPDcUpgkCWiwi4idhN4Mmes4WvFEN4f1CDbkBC2x9GZnh2X7wlKKKOZVAD1kH1/LzxzZZYGlFneCI+X5e2IfqaZXtWfOP+LUejD+XwgQPK318sPJxiiG3MAysCNJsZHKRa+9sfQlOjQ/HTWeXhU8r2BtflGFDheXsBTkE80BHyIwfqfr8/oPbPn9eJ0ibPN5ud5/mmdXK1hg3w/NqSIcW2PxQh3VUB0qJAMmSPpjS+NcH4VTBavQy7MouukBt4iFIvPXFP4vlshVGmhkaOmbd3HelyCQkpULbAmYIHTGsNW+hOBEzmWJAKVA9/8ALDFqhBMTUNkVgCLwQwMHaMKyLZiiC7MmmkblidJFgAikLJlhKmDcwRbDX8UoppoCKq3CqVJkaPvGSpSllOrSqydRHzhVcyihW+IMxAYHSyvpYMGRSeToXYabQoxb1L4BaZYslxdl1CatXQCWKLCzsRqAIgEgl7euJ1DiNTutbPoE/eGQ+gXAQABoZom6yeSnFOqZisxuRTqKZmNJIXxzCjT4QosWhYB8TGcT8q2XVg01aqsD3iX1rUtsqHU06Z8TklYLmPCTdY9tF0fitFHIqVgvhJkuRTUCJAKMvimT4Q2mDJXEN+NZN0AeKvikyDU0qTAdqndyAVkiSw/q3Ir+VzVKnRSKUMCGWrCqpQTBbT4hcQrMBYroWROJVXiolgylVEF5Zi9NoIWodSGCRt8bfDdYbFWRQdq8cyv3jplTr06Z/h2VnXaGGmWSwuARHMYhPxvIHSvdKKQllI0eB5DSo0sIJI3gGCNrYg1M9EoCyeECt8EFj8NQgowvBAZi73iAZh2nn680WqBa9mpkVEJAYAbXZpOkxFJZHI4dhQ/Rz+VrXSq1EstmvpSoLBkQMEAJfYrBjDgrVaQFQEMBT7zwkM8W1pAAEaSCAFW5mQb4rSvTAGumqsaZPgbQTqZTcqDEEEQygCCMLqF6QZqbHu7KwBVfCw5hmMchIBWQLb4l0+TSKrgvnCuPah94CAXKyBeAGg2HiuNNpuQdjiD2tqpTFHPqhq9393ZiPuq33bEgbwxsDsT5YpmQoUgxek2ipqLFWqhkACkv4dRAJaTMxexicHOEcULKKbDwnTRZGN9LEsxv/KHMHlI5fDzvTSe6Jpd8kiO6r9wqCq1EjLqCuhXRVvtMEAqBG4mb4s/ZvvXChNCDSsAkzEQB8MbYplTiPeVNNOrUNdqVNi6sUdqpBpmogPwgpTBK/wD7J32snAstVC0w9SPAuhikErEiRqgwD6/njaDfRjqIv61a8Ad2kxdtdvlpk4Adr6QFItUYEG0bDa/0nfE/+JrqigPTblqKmSP/ACicB+0dYdy+7MDHsReOXI4beSUsGf8AEM0jSAh0agWhfEVNgFH4QYubRPvivZnigqfxNIBS9YLofUFdQjq2gliLFRY/ihb3xL4k+sqbaStkkgR/VEE8re18BMzk3qNo1MhsgJWYYkIFDAkMDIiNueJw2arCNM4VVepl6T1b1Ci6+dwoWZNjIUHfE6hlWcxTUnlsYj2th3LcHYaaQUyiheWygATa231wVypzcqgJUbXQQB6gY5qtjTPM5wkU0RtZRzEgbtcWEHePbFiqZwKY0sfMD93x7QoLEkT63P1xIGNYpIhso6sySVQrHwgg39Z8yRY+kYlZal4GFQDeYiSy/wBIBsb8yflbC6VCqwKinpYCDDsYi/8AJvHS1xbDNLh76F+7VgOZqVJBuZI7vV1Hv8sPY1PA1KPk6vQTUxVS19i2oCI2t0m1+eO/h4BCgAATexnc6hAGx/vvh3MPXW80gsfFMqLm7E6Y6XPtfEHN5t9JUVgPCS0ItpO/xEgfDcgC464pemn2NzgTKRi0aTtInoJMzGx/LCMzxGkh8VRZ6amJP9IAvMxsDtivZrO0NAZ8waikFVUPYNAtNJV1stiVWfM4HHNUKbeI60IBJZVpqsiwZnkrAMkKS/UgnFr0y7Yb/CLA3acBgKNN3LGyFdJn4tQVoJEAmQIHvgLm+0marI3d1Bsx0UyVbSq6mYsbmmDYwZbYdcQM9xPWXoNpNbwpSUC/wqAjMpOlSs6aCsWLMJi+BGYr1mWme9Arg3UPfQgLanK2ZE0qFRCwEcyYFrSjHgLbH6mYuSzM9IMoLgkVUJZdLFQTNQhXVBB62thnMag3d1VAEaUqawukCSVZlkmGqr3h3tpBtj2jmqi66tNCQxIqUngEpoAeq99VPWSZJGttZAKgYZNDu1BM1KRVS9NfjpNIVbQfvCC+kAAIpO7QcUMVWzDFwKjaa6nkANcDn3YmVWAsk6Yg+I2gVwZfuxoRWIZSRCkTsYKgLIAHiJYbnDpOgEgAFFC6hdgzSLlTJ06mv/NhS1JLBfhhVkkhoBVj4Wt8Un3tbCGJ/hLHXJVQCFvAJJIUMstudR2k8hGOzGfWClFfDEBufMt4lUMdRjcXjEPP5ymhDOwLHaB4uUDw72tthWTyGerwctkqzAiNTKVB+cDn1wlfRLaXI9WztR9UwoYgsoA5SFB5EAGNh5YepgmCXMzYydzefT+nbDv/AOO+MsJKU09WH6Tgxlvsj4iVBbOU1PQAn6wMPPknfEGUqJlQHO8QSSDtNjuDG22JndOAGBINjqmZiwYkRMTG1wcOVvsp4mnwZqm3tH5jDWY7N8Yyo1GlTroP5GvHodvlik2K0yNnKkiHFtLAG+0h9lgNB1i/yvhqlmGp7EGmGYhSFhZOlSogyNyU2N+eyRxinUJp5im2XqG3jEA+8QThuurUiVbqCLwCJLTYXvGByNIULzKFXDoSqmCJqkAwYTSTTtMHQW6ESbDHNnpPeBkJNnZbyGF2gqttIIA8yDGJOWqvoCy7qwZdKmv8MGaYMxFzVWNiDPLA/MUNBtLiCSwFc2Hi1Q9gCsVI5eMG0YizT+R/OVz39NwCe8Tu3AkhVRQKV/54plpHNAeeLnkGr6BqrmpT1SGGgwpLQZKzsBt1xQqOY2VraTq5yGG/TxGPlpxovD6FB8tTqLUpNUg601LqBlrm8z/xiovJnqJpB/L0gigtVZhusm1/QD09sC+KGaVQcyPi8gZa/W3XEOhxCitPSF1EEwCzMJ9CY38r4RxWuTScsSPDsd/9scrn5YhvKBLBRqp++CqZrGI+Z+GbKDI/PBzsDwcVcx3tQB0Rg2kN/qU5cPpiQJVAQRu1ueKxXQmrJst5M+42vyPzxof2X8L1JXzQb/MqhVEGYpb3U82aD10T5Yd0Po0DIZYoGY+EsZ0qxKrHKTN955Yl5eiQBqMnmT8/L8sQ/vBsJ/fX/wBYU7VADb5H/jEpir7JgaJ1R7CPn1wgv54DZfjDs+nuhPk1vmR++mCGtj+H6/8AGGCSRluZ7ROO6+5zQZrAVDWBYrfw0qWpyoBF3N58sIzXHK3eKxpZgBjqCd3WLgiJIooqqBMxrMnzGB7doQEvQUJUMkZdWp1DF1711TWeR0zyuRtjw9o1FIj+Gpw3j00wyjVEK1Q011VGi+ljEG5MwOqzAfzvFK7Vm0Uq7ADYg1HRGmzu1QUqDkb6fEs8jgdladfQ5/h0NJrd42kZdWNg81Sz5soSYEwSNjj2tx5lphDSUgDUlOmhFCmT1VUCu+ncmwkbkSEZzjtcmBc2mst9KjdaepvAom8AyQYMWMspEihkc6xanWVog6Uev95tKAKjBaNPxAsDbaZsMIfJqwJrZijSNNYovTolgpVmJSivhVmLG9UIIM3JviCmaao2lmYUFJZ2px3tSB8TFvT/ALA1uZME5wyXlWKjTTCn/LBnSVAEeGTEXm+98RZVMKVcvSZxRL1WrKSXLMTCnxO9ZhLM23hU6RsTqOFjiiMTXRBSqCAC+oNVfUvjfSLBFiFHh2EmDImnWIomkDJqOGebNKgwJb8N53ufTDGbztNWWWUhAIV7wd2Ubg3Jvbl0wrKoM52qwrt3jOXQs9RyGipXN1mNgGgKJ5cpIxHzDnSjMfxM7FXGotYnVqFmF77eK3PEbLUM1WBOXy9QK/N7LpPPxDU2+998G8h9n7O05qqQY+CmNKnl8UXHoMQ5JchnorlfiA1W+9qOxaFU6yZmfCecm3LBDhnZjP5hgGVqFPmzXb0AneBjQeHcJy2VtTVFtfQpLEW3N2JnzwRp5guJ5TaR+7+XljN6ngaV8k7sj2P4flgGSkDUgTUqHU087sLewGLmtRAIBGKQ+aKgXIHnufnfn7xhOX4m6EgkkX+Ic42BJk3+cb4XuMT00y+BgccSMV7LcbUnSdztNvle+C/8UOsjFqRm4NEknHesYaSqCJU/8YabOAGDh3QtrZE452ey+ZpstSmp1CCYHp0xkvGey75X7okvS/0XJuLT3ZO/WJ6EdMbCM8BuY/e2B3aDLLmaLIQSIkEWIPIjoeeDcmUk4mHZIGSoVSZEM34WkaCS7qo8QA6QzTOG8+oMnu6NPe4VJUaxNg7HwMSI0klanQCH+MUNFTxCSCQ0QLizRIMT6HoMR823hLAKxEB2ILDUCQHKsWBWokBgV3AsMCeTo5QNylEirpO4DWBDaQsrBK2JsNtyUxYOHqmnxRI2JBvHtG84HcMy+lGqESx8IBPit7XNlufzwUy9KIGoAbAi4/viXKngErWSx5HOl9IZIK7HTe/n74VxIKUJMsYsBtMWnriLlGZQJv5zy9Ix5xLNQlhuL9RNj6TOM08lNYKyaDM2nTr1EaEFmZzKqs9JH1N8brwbhlLJ5WjQBChFAnbU27t7sWPvjLvs7yb5jiK1GH3dBC0AeHUdQQX3Mszf9uNdqUgxllBxvZzSs6nnKZOlT/bHrQPI89/n6/3wycogusgnob++HagkHb8vL3wOuhK+xFKkGMlQZ5xB+o6fphZpTdWKjpMX9MNLPJrHlF/2cKFUH8Qta+BMdHzVV7QI3iNQgzNjEx5C3IcsN/4+huajTM2MbeQtjU17L5ZDIy9JSIiwkg/l+WHk4XQQ2p09rDQthyKwsg7/ADnE+8itjMkXioYyq1GY38Kte3QWI9sTcrl81UBK5SrqMnUfAepNyPO5xreXorrhBJMeIGbcz8+Z3jBOjwliw1C3UG//AIn1HPlzwe43wh7GjGn7L8QZIGXprO51qSB0JE+WJ2W+zvMNBr5hU6rTXUfSTAnGw0+zgB/zGCztG/lM7b7AHBOhk6aRpRbczcmfNpP1w1uB0ZZkuweUS9Xva5m2tjYeiED9jBvh/B8pRIIy9OmP5lpqWPoSP3+Vp45k+8UaFVWHPYQPIC+K9VqKlhFQdCsfInbr0xMk/IJrwE8++XWlqpksZiJAI87L5eWABqGAYtuD8vO/vv8AmupUDyxhV5ASptb8hbHmXVm+BTPubjlN9jM/sYzeWO2hZIBE6vSRv+G373x4maOm+/Trhqvk6qwXEc5g9PMCPl+eFLSNRoW5jYDr5x77dcFA3ZHr5kkeK7W5DlOxHrh2i4YX+e/t6YZq5YIZJkza9+V4+eG2zQFgPlh0TfkL0ngb+fy98Iq1Q2xOqAPi6c42+WINCtIEiLxuOnTl1wpaoHUm3W3xDnytvhcGikWPh3E1RDrJJ/CYvzME4jHijmbiD53G/qIwBOcB9TuR/wAHp+vrhzUN5Bm2+/TcRM/LC3CtFgXiTGw0nyHL3GHf8QtuPIeu4F7n0xVgoEX5LzmJEjawsBhTZkfESG5kETfnO/naeuFY1TK52xYCuWAIVzyBWHAv8xH/AI4rGXoKzjmPw9YnYHlbYbDbGj9oOCGrlDUsCBqAuGhdm2giI5bDGccKqyzAyGG4+k+Y3xpFurHgL55rLTQAKoIHkTJJ6tJNsLyyrMHV/bEbOkAjn/c9MSMrVgfEfMEE4ybLQXSr0Zj+/IfnhzL5CpmaqUaQAJuSfhUWlj15flzwFzHGEUiWBM7denni/dicwmiVI1tdzz8h6CfrioJ2E5Ui38K4cuXprTp/CPK7dWJ6mR+xibMjb9/LDC5sWuJ9fz54SuYB5xN7flfGxzZHMxWCwZv5/PDiVrTa/wC/2cRaqKYIF+owmoInaANtvrihD1bMAAwY9euIlZVYzAPnJwLzdYltSfDIBsYkkRv5kf3wX2sOXn/zhVY06IidnSwHeVL/ANIWR5Ttz6c8TMnwalSgm7Dmf36Y7HYFFIFJsl98o5b9B++uPS7WvbqPy2x2OxQ2khKseY9cN5ioFk/FNrRPnuRaPPHY7FcENle4p2n0MVSDFtUgzbl++WK5mM3JLXEnr1mbdN9ueOx2MJMvgbysSdRJAMwQQCehM7XPyxeOEZoMgCwI3UbT6/pjsdgiDJ1UkiIj/d162/4xXnSumouU0jnb0gERvz547HY0kgRXaxXUStwdys78xcmcQi46TPMn08sdjsZMRMopHPluB+sDz2x1SoIsB5k3NrTA9747HYzLeBtKqndd+nMk+37O2HHCxpmNvEwmALWPyMb7bY7HYnsVjYVRsZ32t5+u17zj19xE3PMARe2/KTe+Ox2KopFho8KpsndmoWMQRMDYWBuSLDpOKB2u7KrTskgg+BwZItzPPbHY7FxdcBJYM9z2dzNM6XIMc49r+eIFbitVhGqB5Wx5jsdenGMldGE5STqx3gtItVVoJj8/kcal2eeo1lCkgA/ynz5j9/TsdjHVzI008IsBOZX4W0gxGsEgczcHbl1xNynFyp8YI2uJPzkef/vHY7GXZayrD1HP6iAo0k/zH+wMn16YnplbEOdQO42Hpa+9747HY1i7M2Q3q30rJAubC1tuotGFf40nT6E/pj3HYJNoaS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80" name="AutoShape 8" descr="data:image/jpeg;base64,/9j/4AAQSkZJRgABAQAAAQABAAD/2wCEAAkGBxQTEhUUExQWFhUXGR8bGBgYGB0dGxwaHBwYGh0aHh4aHCggGx8lGxcXIjEkJikrLi4uGiAzODMsNygtLisBCgoKDg0OGxAQGzQkHyQsLCwsLCwsLCwsLCwsLCwsLCwsLCwsLCwsLCwsLCwsLCwsLCwsLCwsLCwsLCwsLCwsLP/AABEIAMgA/AMBIgACEQEDEQH/xAAcAAABBQEBAQAAAAAAAAAAAAAFAgMEBgcAAQj/xABAEAACAQIEAwYDBgQFBAIDAAABAhEDIQAEEjEFQVEGEyJhcYEykaEHI0KxwfAUUmLRFTNDcuEWgpLxJMIXY7L/xAAZAQADAQEBAAAAAAAAAAAAAAAAAQIDBAX/xAApEQACAgEEAQQBBAMAAAAAAAAAAQIRIQMSMUFRBBMiYfAUMnGRsdHh/9oADAMBAAIRAxEAPwCpVux+b7tqgokIP6gT6xgdwridTLvoqSyfiQ7e3TGrVKVSjENOk+JGkSPyJxW+0fBv44FyopVFMCI8Q9Bjz4yi1d4OineCFQy61WD0KhWdrm3lGE5ihmw0iuhjcaP7YvX2a9m8vRy8NpqVpmpIup5COQ/PEL7UOD92tN8ogWo7EPFhEEz5GcebD10Za70Uv7/0XOAHpcT7tPvmpgjnMfQ3wIzvbLLhj4p9NsAh2Uq1PFWeZ3lvpOCuU7DUwkmDI2M/nj0VHTXLM6b6ILdtRPhvG04j57tnWgXUTcW5YsXCuyeTUxWBZfIwPnghxDs7w9l00FZvVpAPSMNe34FsfAO7E9pDU197pcqREjfyjniwZnL0MwPEVIe7AW09VvywKynZynRIqUgkgiEYGT5YsFevT0KamVA1SCVYLp+d48jjOSV4HbQrI8Gy9B/BWDQLaTYAbAgb4JZjippU+8pAQt3gT+WKnl8tTZgnI8xtHtiVm2qU5po33RMsFmHHnzIwrZdhKj2spZhdL0NUb6wL+gwbyHaFKiikIRQLK6jw9PlyxUM1TINkKzdSQQPrhka2I+IMD8RIj/1h3kVhta1ehMVS0kmUTYflh4ZisQGqVmKtzPQ+mGlSnoipWbvSL6SIA5T1xHr0UpItPU1QDYbEE+YscFF2ghX7udZiTtCwbbGcCOP5/M1VVMvU0J+PqfOeQwulxMkFe6JXkWaW846Xwt67NC6IXyInEtUJ3Q2K7VFXvQNSjSY/FHPBDKVbaUpyOYEm+IlLKG2wvecS8tTInTKsOYkWxNAk2N1m6rB8vywzSzDGNNzN9X6YILl5ksZJ5nfD9PLLAtfAUkxeSLzaCR5WxIQuAC8gAkSBt8sLy6RBwzxXP0kpaa1RQvQ7n2XxG/lhosnXJmcSKdBTLVF1T5k4oGb7dLRkUkqODIUuQFIFiBYk8uhgjbDXDO12bzDBYVJEiAirG12qEAXtEz+YpQYOqyX2pRAnTIHIYYOXXrOBHCatTNSaWcVtJKshQU2DjdTKHo0EGDG+F8TXOZcB2RGUfGhiSBuyNIvFyD+VxT0J1Yt8bon1VkFbkYEZzglJ3DsGJHU2t5YKo4ZQwI0kSDyINwcMPp6ycZIqkRVpaAAoEcsDGzteT92fpgzUNsRy/U4tIRM7Q8coVEKqpZjsYIA88VkiI06gdyTf9jFuPCU0zMeRFsRanDwNxaen6jGXp/SL08Nsbr7MnJNlfy+eq0iWVjqNpBIn1xLyfDsxmG1QSdyxcx9f0wUqZJSNgPQYHcT4P36hHqvoH4Ucr7HTv74qWmnms+aKi6PON9malJQzaWDdDz/XAynRcARsOUzghkeECgNKu5WbB3Z45W1be2JCUTcA4tKuQYk5FXQM7yQIE8h06Yar8PoqdOog7zHM+YOJVKidoN8PJkrjw4Qq8kKvkaai1UlxBsQQR5HEZMqAZYFwTtz+fXB88Pgjl5YRXQAHwgRgyLaDVjSUpoFE7sPEPKeeGMzQqT4VG1yBB+U4JGpYGPlhxK03vgoexA7u6sKCJUfzX+WPFy0nYXxOasNsNsxmRgoaihleH8yB8sPfw1gIjDGa42KaFmkxyAJ+g3x5luPB/hR/dYj2OHQ6RJXLgchhxKAF8MniB/kMnrhr+PZvwQNtunM+uChk4KOcYeo08Q6bKecRvh+lVAsbDqZj35YVDJQp3iRj2okCB4mgkKoljG8AXPsMDOKdp8nlVDVq3iYTTpoup3GwaNlQkEBjveMZfm+31eqVFR1o6bzlg6OTHhDEN442vtJxrHRbVslzV0jV/vKys2paFMKVLhw1Ran8pCyqEDkzAyYscMcXyeVXQ9ICsHRUYu5MlYA1QZaRG55C+wxj+W48yse6LXENJ+Kd9Sjwn0264XR4hH+tUUHlvPpIIxp+1UkNRt22WrjH8PTBBIqlbLuAPIGb36b4rNCvXL90NOhyCULQRFrG8Wb5+gwa4dmMnHeV1euwFkL6F1Hay6SVHqcTKna6sqd2lKgtEj/L7hSsedpnzmcQp0W4bsdEXI5F0DNRPd1EWXqKSAYYNc6heVADRvAuSMWmp9otSohFRSRphFjxsxEF2IAFgTERJM2iMZxneKIJuqzuL/lJw5w/P0HrUab941NnRWPwxqYAkariJ3j3xSc2sIhxguTYexWRqZjJLVkKCz6QRyDt0sLyMP1OBVpsB1tiU2fNNBTproRBCqDAAA2kDEN+IOwvqmLjUT+WM/ixZG27P14klY/3RgZnMlURipUz88P5gOy/isZVdRieu+F93/O9XVzgSPqcGBNsC8L7RcWZNNfL0SP5idMDraZwe4ZmqrL95AJmykx9Rj3+Ljp74Q9ZiZgAY0lqNkqCTJ0R1vzx4uVQCZud8QgCdzGEU6UbE39TjOyqJwpUwP8AnCu8UfAB8+eIX8KObY9WgMAUTf4qAJIHrh+lVWPGQTyxCq5FdjBB25jCqdISJwU0NOxyu83HLESpUJNr+o54IJREcsOdwCJJsMFADqolBKAHmROI4p7+ID3/ACxKzJ3uT6YgLVjpIPTCAZdmIIjxTyiI9TiOl95tYgm2FZirvYyBNhOGqh1qILLJFov7jAOhr+FUn/MhReBf88LWnz1kj0xIo0COfsBjxKbnUqjR0LLIPyM4LERquZUkKSNQ+vviZTcRblywqjkqaqA2mZ8/12w6tQbKhPtgKORZgi58hbFd7Q9u1oGoqgVGQQC11FSR4QNmgTJ2B8xg9xHOnL0nrMoCqpYxvA2HuYxh/HuKtmKmtok7wAL3n2xpo6e55InNRQniXFquYc1KjFqjG7WFoso8gMQ6YmBzx4qbYlZLLmo0KvUzyAx2OkjnTcmSMqlhYE9PP9xgnTQBQSBGx8v2MdSyOk6bKy9diYv+WJKpEnY/iUix89vT88csmmbptCKGUNhcibOvL1+W2GeM5syqBptBO0x9R/wcGMkoCEct2CtMDz8sV/ODUXMTyJ6T/wAasKKzZbuqQDUSPny+Qw6aZiQ1yJA5gKY9ojByn2fWrWoJQYHvKYYhyRFrtMXEjYTEHAcUACFOpaniVhyEdfXxY61JM5JRceT6OydTvaNOoR8aK3X4lB/XHVRHL6YG/ZstStw7LFZaEKyP6WZRv0AxZTwxiYZ1EbiZOPPcWmzpTTQBrVztGGgTiw1+HUlF3JPQflgewpclJ/7oxW0KIq5gGAVB84GJ+WytN9nUHoRiuCveMSVVyJCMfbBY6LHUyCKYLicK/g6a71B+eK6JG8jHd6QdrYdhQSqMoMGGHK8YdSlN1SBPIA4hUa6QNSg4I5fP01EoAPfCAUuRJPP2xJOQNpsP9uPP8ePOB7Thmr2jIPhAb2Iw8CyOVMhPwvHljjlitvCY5k3whe0yn4qeGv8AH6TR904PtIwYAkNWJ8IUG15A+kYTlskrb0/U/wDGIBz1VjCUXUT8RcG3UiJw0MzmEdiXDKYhbWI5zz9MJgGM1wnVsQAByH7OB+V7K0Q/ePJi51OxHsOWGGzFYtqMH0OEmvVF7336YMATeLZpBT00wAoMsQADHnOBQIYalaV5Xx7mMs7kyJDbiJ+c47+DNgDHQARf0GFSXAIZLKp2HqcSKWYAvsOd8cmSaSWM4dGSRY2ljHv54lsdla+0Pi/d5NtAvUZU6iPiafVVI98Yr3ZLWEljCgXMzYCOeNf+1fLGnlaRYqR34EBY/wBOrvJM4zLs1lqrZmjTomHeoArAXWTBe/QEnyjHXoYhZhqZlRZ8l2STLZ+nTzLpUJAYU6cmYUsdanZRpJ3vHQ4Z4NWFWrUrORTpuxlaZgwfLkBaeXph/tVxcZTiGaOWqd5WY6e9IH3axBpiZk/DLCLiBzxXshxNkJB2cQxIBbeTEi19+f6uUHIqOoooOVUgQ1+QbDVdSVgQem0gb/sYkUgdIKnUpGx99sJq0geoPQA/+sYqJo5djagBTMcvCo35xgLmq2nUP5pG24mSZ5XC+wOLBlxc2ttJFp/Z9cV/ilEatoPU7C221+kemNIRM5z8BPgnGFfNZDWopGk6IGSRKgwUJkzqYm/4dZ3wxxjs81DvXddSLmTRV5mx1GSQSCRaZm+BeUoEaahpu9JXBZgGB0ArKyLLMxPmNsWrtpxkJVza0QDTzLUa5QidFQjWf/IODItcQbY2qngzbtZLv9j4qNkCtJmKpWcWO3wnl1mffFyqZFt3fT85+mM/+xvMkUs1RpyFFVGMMfxKRyH9H0xfKinmG+sfPHJqqps20/2izwxGMd6xB35Yeo9nMuogOw9x/bCMvVYCwQ+ovhRztfl3IHqBhKhsCtQSxBTyggGPTfDdXMTufrgdWCiIVhHWx9sN0MxpMi/kbj3wDsMU64i4+sYWlVDudI+eIh4uOdFGHkCP1w6M1QN2oFDHJp+mBBYUTOqbKAxG2pN/piX3JZL5cA+dvy2xCpZrLIv+a/oCf7YVT4zRY/BWPSCf74tL7J3A+jklbUC2kiYW/wCown+DH4XX/uMHBdcuN1y9UnkSRPvJxIXK1WIIoKvmxB/LnhbUG4A0+HuZgBo3iDjqwZLMmnpKxi6ZbKHT4yJ/pthz+Ep81U+t/wA8GwPcKYmZBv3Jb0n+2JC5ykPioEHpP98W/vUW0geWItatRmSAT6YKBT+gZleL5Yi66fUT+WHK3FcsBZQfaPzxKTiGXW4CiP6R/bCn4jQf4lB6SuGJt+AYvHst/IB5nD9KvlzdRT+d8eVuH5J+YBPQxiO3Zqg7eCsfTf5YVMpOP2JzhSbKB5hjhjvdvFhGb4E6CFrUvdr+2ogYirk2WNVRDHR1+UDz/LEOMvBop6fRX/tRoBskGknTVQ36EMv/ANp9sZZ2No1XzmWSiSC9UAlLEJvU8x92CT5TjXO2PD0q8PrgOJVA4EgEmmQ5H/irD3xjvBwWr0lWppU1VVm+GFkAyREDSDJPS+OjQXwOfVa3YJnbeii5/NU6Mv8AesdRBBDEyy9CASRJ5DEbhlEux7tX0gXG4t1ItJuQCIsMarUp0quY4rk8oEpo1JqlbMVDP3tQqYUj4aYQvETzN8A+GUFqZM9zpUUCRrEgVNUSQGnYAb38V8VKdExheQHQUW0kqRyjBChlWb/SDnrpHreTGEtURrMgB/mFzHrJxYOH8OUE6awErYEEx5WYeWCKsc2A85lSl3M+Kyr1gWw5wvhytUVXo96rrdSAWCqNRKAx49KmDy98GWyNMGVLVazbDzjptPniHnsu9OpTckhn/l/CGi4tvBYzygYco4JjLJB4DlSeHcRXK1xIZKgosJOgBgwfUNPiUgRtKDqMAu1XHKeZqUatKmKdT+GFNlWANSAqNIFoGw5wq4IdoeLGnma7UAKfehqcp4kZdStIaZJkKbm0kWmBVmJXQzFiQxG1j6mOfkYscPTXY9VrgvH2R59qdauEg66SM4YfiDQDHI+I/PGg8UzjVN1A9Zj5DfGZfZhbMkEnV3T6hzsyFZ+seuNHd7yA0+eObXXzK0+BDMDGpyJ9hI8h6YjnMKNmA9Tf6YdQfhgQTb1/TEhuE1GJOmlvyZR9JxkkzRIZzYoUyQrhzFzpmPef0wNFZZJ/Ix+mPKtBx8SN7jDmXrIhUvLWuoEQeW5viyWybwzOJdWRmjcpf9MO1eIIhEI2nqyyf7DDD8cGy0wJ6k7egtgccyQeXXDbCwnXzneN4KemY6e9iP1we4fk0UQJLnYqwDR7Ej6YpjuG8/QY5axUyuoHythJhZoQy9X+eIFjv9bYjZl8zSljVUjnK8vLnioZfilZRZ2g7zf89sJfMM/xMWPmZGHuCy3pxuoQCQDPRht6Y9ftIsgGmSTzGKf3ryB025Yk5am5uWgX5zPz9cTvYYLtR4jTdZGmemo29cNjhZczf9PmcU4VdDbgen5TthdXtnTpCDmtvwjxNHnAj64pSseOi0ZrgpVSQRHTc+m2Bn8CY1kwBaWMD6/pir5r7TW/0wT5vYfIb/PFb4r23qvLPUvEaug6KOR8xHrjWOnfOCHOi58V47ToArbVsBux/wC07erfLFJ4p2nq1H0qx/2iXblsqW+Qx52U4H/GuKlWqKdPVZG+OrHuNCbX3N/XGlUO2WVygFJEAK2img6xsNuuK3QjhCqTyzKaNTiBnusrmmi5mkVHLaRPIYiDifE2IHc1kOw1l1//AKjG+/8AVKqwkqyETIIke3P2wUOaSsoYMhQG5Jt9cHueBKHkwThvDOK5iVaoEpsCCWdmsbEQDedvfFJzmVKPUorOpHKPHUEgxtaRucfR/F6uUeoaXclqsCDRHXkSpEdTNsY19pfBFy2fqU6QIarTWqNhuSrADldGPqcPTm3KmOaio2lkTkO1UvWp1VC06ysKzoIY1CmhGuYISAYEDeZnE/hfE6fcLRLeAT3PgCmpcBySLKogRvcepxSVpkHQIHhGo2k9AOZ5/I4J8OVh3baiblU1jUSEFxBvoBI28+c4qUEyVqMtqByFOkunIwJIA9PTFv7OZugzy1CeVxubGwB6fngBwrJV3UVEKKAZ0lrix2gbb4u/AKeZpmBSBgW0snWObDljTZ5/wZuX5Y3ncy8HucuREBSYUCfW4+R2xWe1HDmVA7yamsgBWgXFonyZTO/hPLbQcxw2u6sGdKdifDdp33sP3zxUeOUUAZUJqNB+IybESLRC9dhfAliiezJOI0iCbSEPjCWE8nZZv/uvtytgdoKglfEsiIabmd9uoHzxYuP5MBjriw1jUDoDEfCIBKHkJHK5kjAJaC3amV1EEshBvzgqZDWnlhItotH2cIBnGkqGZGJHVTp9tyLY0urT/qt6jGafZvTFTO04H3r0ngLEEAC4O8QDA8j5Y1irwStHwExyOn++OXXTcjWGEDKiDmTb/wB/3w1Ty9Pkq+fh54kVMuymChkcv3fbCAn9J+g/PGOTVMUvF20ldXeAjwm2pTt0v8sCa1Fh4iBJ57f8YuuU4Bl6tNSqmDym/wAxhdfsusDQxtyMH8+WL2tohtWZ/VVh4tNj6fPCUeOWLpV7O1Qfhpkf0mCbf1YG1eB1Vmabb9ARHseuIcWhL+QF/acKpgExf05/lgicq4+IH6kY8BKXAA5SSBbn5nE2UQagANhHvt645GM7A/nghXrzBkH0NvW3648DSJkT6YLATlN77cv2NsEKDIbTBFxqVY+bGfbEOkjfESTNpA/QYVVAVbrJ6sI9x5YdjKP227RNUqCgrAIB44tqPQ+Q/XFNzFNpsYETJ2AxP43Jr1ZBB1Xj97bYao1mBMQ28eweP7/LHVBJIzYvhPBczmiBRpsRzdwVT2JEt7YvfAewFOkRUzJFap/LA7tZm4U7kdZxX8txNqaW1oZe6uyiy09IgQOZM33+dpocTmoyGrUUKXMFgbBAy3YE4JQnLhgnFFgpZVAAvdhjyMC0XF/UYnCohDBqUSLgKl9onVv5X54A5fNs4GmuIlRLKPxKTyA6euHDxDMCDFCoIU8wTJjqR54y/T6iGtSJY/8AD1rooYQD+EWKkX/mMEeUYcy/DKndGixAUN/mLdmHSCI2tOKn/wBWtSk1KBE7NTcNu2mYMTeIwQyPbfKsR/8AIZTaVqDSNutxyPPEuEo8o0TUuGH+HcNp5UMKMTYsSZJ9T8reWKF9sBp1UStAFWm3d6gb924Nj6OUjpLdcX0ZwVIIYeRUkgj3t74bzPDqNVKlN1DU6ghwYG97ecwZ326YiOptlYShaPnEUGUKokEnqCdidJIFyTFh+mCvD8tCMwDBNYEBjrLDxFoB8KKRdrDxADfDeZ4e1GpVoOSKiuVqEBmeAbtpO5IiI5EHniXk1pTUDaFIpnSsjXUYkBVMfhCySZgRA3x6HKOdIvfBMlUcAtUNMiAAVMmywTDAXBN4GLxwrI14kVl1TJBRvIxZsUTsrRR6QYuTTNlVCsDeYBnTHQR6YvmWyiAHTXZSPhI0f/ZDONs1/wBMXyEc1kTAarWbUbHRAEnoCCfrzxWOIaA2mksuLHz3uxPn722xY83k1FFtVUu8SpqsNJYXA0iFvEbYF8XzwMGkqikSFLmyCWC7+U35b4jgdGWdqKIpupclqjAlyD4oG2mfCY20mOdxiouwZw0utUGxKieizAMHryvi+9scg9Mlv8xyQzeHVAB0w6zZZMTIPi3vimZvJFh3i0tIBk6XZtAmYLsBMm4VvLfEukzRZRYvsxomrnR3invVp1BqaVgeEnbf8QB6Y23KVAqiHLQIJLW+v64xT7N6708w7CzhDDEgjxFbjpIHrvjQKudqsCCxg77Afpjm1ZLcaQWCw8QzbGylW9BPtcYGnJMbikt+q/8AOArVypsf374U3Eqg5z74zssVR7S6ivc5ILMkM5jwjdr6eo+Yw03aTMG5r0qM7BWmB/MwIYegkH9M+fNsQprV9I0xaDG0C1//AFhsZvLALpZ3ZRLCYna/hE7zucdyhFdHPbZo47QVGA/+bJ2VQILdWbSVIHkBh4Z/wT/FViCQAZcS/TVrIC/M2+eZZTjaLpmmoUXllRvK5uD6OZxMp9ryiQKaDSZsotq2WCoKzJ2JH0xXxJyX08TSWnMNYeOdUL6BmkHzNseVK6Np++k3gEAyLbkzbb4R74z5+P8AhhqQhTJgC7m8wtoFzqQje+Ejjigz3QJG+kt426KdI1QZEGD54VR8DuRfq2VVrh6cn8QUAmOQAAkeZOOq5Bm3IYxaG29TtiqZLtFSsTTsBugN2t4RCiW8t72PWXS4/REDUVk6m+Kw3i5Em8xv64l6Wm+g3SQXp5NlI1MyLPxAavkLE/I4NUeH5UlSlXU8/C7MD1MqxB9sV7J8cUudNUeM+G2qFHOFggee/i2GCf8AG06i3NJ4tpBMk8hEX5kdRjN+mg+ClqSXJE7Z9ijmgKiP3dRbAkCCOYbaRMXxnfEeAZzLj73Ll1H46XiHy3xp9N0pmEqPSaNRhvCBf/cv5+U4I5TiNUAQ1NwxkalCkid5Uwdv5bfTEe1qR4yi/ci/oxClxZJhmKkcmEbiCb84gYJUc/J1hgT7G0aY5brvjX83lErLD5ek97mFNj11KPlgTnfs6yNYWyvdtO9I6PoHj6DFKU+4g68lAy+dVQLgEQLHpudukc74V/iziLtAifMjVz5b4sGa+yZQYpZp6RPKq6kb2AgSf3fC8j9miqCamdNXSP8ASp23iJXUenIcsaJtkYsp+b4xV68rdBAi3ywM0vVNhAA35RtjS+I9kkpgNSpPV8S6C3MSQ2otEfhG0mcC/wDp7Maiq0oKu8gwR3bgKAQw3DA7AgC82xLRaf0CezfHquRdSpY02I1gxDXhtIOzDqPLkcbXlMwHRXVgUZdQbnt0HttjDM1wiusFqbCQuoSNRNxsGMrNNbgC42tjTuwbsMotNwQVYlRz0fEAQeUk45dePaNYSfBXvtT4QoNPOwZb7qqRtBkU3Yb2aVnzXpilZTLKKi0yrMlMS6r4jOixdrAKT4iYsLb43DPZdKtNqVXxIylWWLFTy8vXkfTGbcK4OEXMZKos5qqxOoyi91QZX8TiSBURIlVgRG84vQ1PjRM4Zsm9kcmjIj16qjUzEa10h1Cusq2zAMVgTYDyxfuHtl1IUqNS9DMi45G+8+2KpQzlBy7EOEzCMEK/gAXSW0RKoTJBE2WOmLfluI1HgpTLSAVNwCCBzInY746oytGEo0wzRegDFNFLj+VZI9SBb3OA/FstUam3hCKQYVoJkgnYGNx1wZbM1olaV42ZgJPK4k/TAnjVVyoNYhVtKr9fFbz+mFuFRU+LZQioiayXbSXLPuiwxkjaWECBznriuVMwwy3EHpIFqhqb1stURdBo+K7EiG3u1rKOs4m8aai1QKHUM0B3WTog+JgdmYywiek4qvEuKZoVapo6kYoI7sHSEDBpRdwCY1LffbEdmyWCycKyFJM5mWpjSGSk2iCGQ1FaoVadxMEX2MYNXFjcTaOf0tgr2e4VRqtUzNdSlestDvkZtI7xaKExBk2qAeRGCmYyuSpnS2megZifocYTj8mxp4KzRp0yfvCwHkMF6WVyRFy3S7sMMZfKd/UZaZCqLgtqNpibjD1Xs3UBsVI/fUYlX0WYG7+u0Fj152YkHaLfTDYr7ggRsRFgOWnbT5xg9w7sbxDNH/L/AIdbSX39b+1rYtmT+y/K0iP4hmrmbgs49vu/1xtLWiuzHaZycyvxMwk/ESR4uhI5xy+uEpxGnIloi25O+5tE8/Scbll+zPDqUaeHUwp/FUAJtv8A5gLR5/lglkez3C4JXJ0N7yi+vO3ywvfXkNv0fPDcUpgkCWiwi4idhN4Mmes4WvFEN4f1CDbkBC2x9GZnh2X7wlKKKOZVAD1kH1/LzxzZZYGlFneCI+X5e2IfqaZXtWfOP+LUejD+XwgQPK318sPJxiiG3MAysCNJsZHKRa+9sfQlOjQ/HTWeXhU8r2BtflGFDheXsBTkE80BHyIwfqfr8/oPbPn9eJ0ibPN5ud5/mmdXK1hg3w/NqSIcW2PxQh3VUB0qJAMmSPpjS+NcH4VTBavQy7MouukBt4iFIvPXFP4vlshVGmhkaOmbd3HelyCQkpULbAmYIHTGsNW+hOBEzmWJAKVA9/8ALDFqhBMTUNkVgCLwQwMHaMKyLZiiC7MmmkblidJFgAikLJlhKmDcwRbDX8UoppoCKq3CqVJkaPvGSpSllOrSqydRHzhVcyihW+IMxAYHSyvpYMGRSeToXYabQoxb1L4BaZYslxdl1CatXQCWKLCzsRqAIgEgl7euJ1DiNTutbPoE/eGQ+gXAQABoZom6yeSnFOqZisxuRTqKZmNJIXxzCjT4QosWhYB8TGcT8q2XVg01aqsD3iX1rUtsqHU06Z8TklYLmPCTdY9tF0fitFHIqVgvhJkuRTUCJAKMvimT4Q2mDJXEN+NZN0AeKvikyDU0qTAdqndyAVkiSw/q3Ir+VzVKnRSKUMCGWrCqpQTBbT4hcQrMBYroWROJVXiolgylVEF5Zi9NoIWodSGCRt8bfDdYbFWRQdq8cyv3jplTr06Z/h2VnXaGGmWSwuARHMYhPxvIHSvdKKQllI0eB5DSo0sIJI3gGCNrYg1M9EoCyeECt8EFj8NQgowvBAZi73iAZh2nn680WqBa9mpkVEJAYAbXZpOkxFJZHI4dhQ/Rz+VrXSq1EstmvpSoLBkQMEAJfYrBjDgrVaQFQEMBT7zwkM8W1pAAEaSCAFW5mQb4rSvTAGumqsaZPgbQTqZTcqDEEEQygCCMLqF6QZqbHu7KwBVfCw5hmMchIBWQLb4l0+TSKrgvnCuPah94CAXKyBeAGg2HiuNNpuQdjiD2tqpTFHPqhq9393ZiPuq33bEgbwxsDsT5YpmQoUgxek2ipqLFWqhkACkv4dRAJaTMxexicHOEcULKKbDwnTRZGN9LEsxv/KHMHlI5fDzvTSe6Jpd8kiO6r9wqCq1EjLqCuhXRVvtMEAqBG4mb4s/ZvvXChNCDSsAkzEQB8MbYplTiPeVNNOrUNdqVNi6sUdqpBpmogPwgpTBK/wD7J32snAstVC0w9SPAuhikErEiRqgwD6/njaDfRjqIv61a8Ad2kxdtdvlpk4Adr6QFItUYEG0bDa/0nfE/+JrqigPTblqKmSP/ACicB+0dYdy+7MDHsReOXI4beSUsGf8AEM0jSAh0agWhfEVNgFH4QYubRPvivZnigqfxNIBS9YLofUFdQjq2gliLFRY/ihb3xL4k+sqbaStkkgR/VEE8re18BMzk3qNo1MhsgJWYYkIFDAkMDIiNueJw2arCNM4VVepl6T1b1Ci6+dwoWZNjIUHfE6hlWcxTUnlsYj2th3LcHYaaQUyiheWygATa231wVypzcqgJUbXQQB6gY5qtjTPM5wkU0RtZRzEgbtcWEHePbFiqZwKY0sfMD93x7QoLEkT63P1xIGNYpIhso6sySVQrHwgg39Z8yRY+kYlZal4GFQDeYiSy/wBIBsb8yflbC6VCqwKinpYCDDsYi/8AJvHS1xbDNLh76F+7VgOZqVJBuZI7vV1Hv8sPY1PA1KPk6vQTUxVS19i2oCI2t0m1+eO/h4BCgAATexnc6hAGx/vvh3MPXW80gsfFMqLm7E6Y6XPtfEHN5t9JUVgPCS0ItpO/xEgfDcgC464pemn2NzgTKRi0aTtInoJMzGx/LCMzxGkh8VRZ6amJP9IAvMxsDtivZrO0NAZ8waikFVUPYNAtNJV1stiVWfM4HHNUKbeI60IBJZVpqsiwZnkrAMkKS/UgnFr0y7Yb/CLA3acBgKNN3LGyFdJn4tQVoJEAmQIHvgLm+0marI3d1Bsx0UyVbSq6mYsbmmDYwZbYdcQM9xPWXoNpNbwpSUC/wqAjMpOlSs6aCsWLMJi+BGYr1mWme9Arg3UPfQgLanK2ZE0qFRCwEcyYFrSjHgLbH6mYuSzM9IMoLgkVUJZdLFQTNQhXVBB62thnMag3d1VAEaUqawukCSVZlkmGqr3h3tpBtj2jmqi66tNCQxIqUngEpoAeq99VPWSZJGttZAKgYZNDu1BM1KRVS9NfjpNIVbQfvCC+kAAIpO7QcUMVWzDFwKjaa6nkANcDn3YmVWAsk6Yg+I2gVwZfuxoRWIZSRCkTsYKgLIAHiJYbnDpOgEgAFFC6hdgzSLlTJ06mv/NhS1JLBfhhVkkhoBVj4Wt8Un3tbCGJ/hLHXJVQCFvAJJIUMstudR2k8hGOzGfWClFfDEBufMt4lUMdRjcXjEPP5ymhDOwLHaB4uUDw72tthWTyGerwctkqzAiNTKVB+cDn1wlfRLaXI9WztR9UwoYgsoA5SFB5EAGNh5YepgmCXMzYydzefT+nbDv/AOO+MsJKU09WH6Tgxlvsj4iVBbOU1PQAn6wMPPknfEGUqJlQHO8QSSDtNjuDG22JndOAGBINjqmZiwYkRMTG1wcOVvsp4mnwZqm3tH5jDWY7N8Yyo1GlTroP5GvHodvlik2K0yNnKkiHFtLAG+0h9lgNB1i/yvhqlmGp7EGmGYhSFhZOlSogyNyU2N+eyRxinUJp5im2XqG3jEA+8QThuurUiVbqCLwCJLTYXvGByNIULzKFXDoSqmCJqkAwYTSTTtMHQW6ESbDHNnpPeBkJNnZbyGF2gqttIIA8yDGJOWqvoCy7qwZdKmv8MGaYMxFzVWNiDPLA/MUNBtLiCSwFc2Hi1Q9gCsVI5eMG0YizT+R/OVz39NwCe8Tu3AkhVRQKV/54plpHNAeeLnkGr6BqrmpT1SGGgwpLQZKzsBt1xQqOY2VraTq5yGG/TxGPlpxovD6FB8tTqLUpNUg601LqBlrm8z/xiovJnqJpB/L0gigtVZhusm1/QD09sC+KGaVQcyPi8gZa/W3XEOhxCitPSF1EEwCzMJ9CY38r4RxWuTScsSPDsd/9scrn5YhvKBLBRqp++CqZrGI+Z+GbKDI/PBzsDwcVcx3tQB0Rg2kN/qU5cPpiQJVAQRu1ueKxXQmrJst5M+42vyPzxof2X8L1JXzQb/MqhVEGYpb3U82aD10T5Yd0Po0DIZYoGY+EsZ0qxKrHKTN955Yl5eiQBqMnmT8/L8sQ/vBsJ/fX/wBYU7VADb5H/jEpir7JgaJ1R7CPn1wgv54DZfjDs+nuhPk1vmR++mCGtj+H6/8AGGCSRluZ7ROO6+5zQZrAVDWBYrfw0qWpyoBF3N58sIzXHK3eKxpZgBjqCd3WLgiJIooqqBMxrMnzGB7doQEvQUJUMkZdWp1DF1711TWeR0zyuRtjw9o1FIj+Gpw3j00wyjVEK1Q011VGi+ljEG5MwOqzAfzvFK7Vm0Uq7ADYg1HRGmzu1QUqDkb6fEs8jgdladfQ5/h0NJrd42kZdWNg81Sz5soSYEwSNjj2tx5lphDSUgDUlOmhFCmT1VUCu+ncmwkbkSEZzjtcmBc2mst9KjdaepvAom8AyQYMWMspEihkc6xanWVog6Uev95tKAKjBaNPxAsDbaZsMIfJqwJrZijSNNYovTolgpVmJSivhVmLG9UIIM3JviCmaao2lmYUFJZ2px3tSB8TFvT/ALA1uZME5wyXlWKjTTCn/LBnSVAEeGTEXm+98RZVMKVcvSZxRL1WrKSXLMTCnxO9ZhLM23hU6RsTqOFjiiMTXRBSqCAC+oNVfUvjfSLBFiFHh2EmDImnWIomkDJqOGebNKgwJb8N53ufTDGbztNWWWUhAIV7wd2Ubg3Jvbl0wrKoM52qwrt3jOXQs9RyGipXN1mNgGgKJ5cpIxHzDnSjMfxM7FXGotYnVqFmF77eK3PEbLUM1WBOXy9QK/N7LpPPxDU2+998G8h9n7O05qqQY+CmNKnl8UXHoMQ5JchnorlfiA1W+9qOxaFU6yZmfCecm3LBDhnZjP5hgGVqFPmzXb0AneBjQeHcJy2VtTVFtfQpLEW3N2JnzwRp5guJ5TaR+7+XljN6ngaV8k7sj2P4flgGSkDUgTUqHU087sLewGLmtRAIBGKQ+aKgXIHnufnfn7xhOX4m6EgkkX+Ic42BJk3+cb4XuMT00y+BgccSMV7LcbUnSdztNvle+C/8UOsjFqRm4NEknHesYaSqCJU/8YabOAGDh3QtrZE452ey+ZpstSmp1CCYHp0xkvGey75X7okvS/0XJuLT3ZO/WJ6EdMbCM8BuY/e2B3aDLLmaLIQSIkEWIPIjoeeDcmUk4mHZIGSoVSZEM34WkaCS7qo8QA6QzTOG8+oMnu6NPe4VJUaxNg7HwMSI0klanQCH+MUNFTxCSCQ0QLizRIMT6HoMR823hLAKxEB2ILDUCQHKsWBWokBgV3AsMCeTo5QNylEirpO4DWBDaQsrBK2JsNtyUxYOHqmnxRI2JBvHtG84HcMy+lGqESx8IBPit7XNlufzwUy9KIGoAbAi4/viXKngErWSx5HOl9IZIK7HTe/n74VxIKUJMsYsBtMWnriLlGZQJv5zy9Ix5xLNQlhuL9RNj6TOM08lNYKyaDM2nTr1EaEFmZzKqs9JH1N8brwbhlLJ5WjQBChFAnbU27t7sWPvjLvs7yb5jiK1GH3dBC0AeHUdQQX3Mszf9uNdqUgxllBxvZzSs6nnKZOlT/bHrQPI89/n6/3wycogusgnob++HagkHb8vL3wOuhK+xFKkGMlQZ5xB+o6fphZpTdWKjpMX9MNLPJrHlF/2cKFUH8Qta+BMdHzVV7QI3iNQgzNjEx5C3IcsN/4+huajTM2MbeQtjU17L5ZDIy9JSIiwkg/l+WHk4XQQ2p09rDQthyKwsg7/ADnE+8itjMkXioYyq1GY38Kte3QWI9sTcrl81UBK5SrqMnUfAepNyPO5xreXorrhBJMeIGbcz8+Z3jBOjwliw1C3UG//AIn1HPlzwe43wh7GjGn7L8QZIGXprO51qSB0JE+WJ2W+zvMNBr5hU6rTXUfSTAnGw0+zgB/zGCztG/lM7b7AHBOhk6aRpRbczcmfNpP1w1uB0ZZkuweUS9Xva5m2tjYeiED9jBvh/B8pRIIy9OmP5lpqWPoSP3+Vp45k+8UaFVWHPYQPIC+K9VqKlhFQdCsfInbr0xMk/IJrwE8++XWlqpksZiJAI87L5eWABqGAYtuD8vO/vv8AmupUDyxhV5ASptb8hbHmXVm+BTPubjlN9jM/sYzeWO2hZIBE6vSRv+G373x4maOm+/Trhqvk6qwXEc5g9PMCPl+eFLSNRoW5jYDr5x77dcFA3ZHr5kkeK7W5DlOxHrh2i4YX+e/t6YZq5YIZJkza9+V4+eG2zQFgPlh0TfkL0ngb+fy98Iq1Q2xOqAPi6c42+WINCtIEiLxuOnTl1wpaoHUm3W3xDnytvhcGikWPh3E1RDrJJ/CYvzME4jHijmbiD53G/qIwBOcB9TuR/wAHp+vrhzUN5Bm2+/TcRM/LC3CtFgXiTGw0nyHL3GHf8QtuPIeu4F7n0xVgoEX5LzmJEjawsBhTZkfESG5kETfnO/naeuFY1TK52xYCuWAIVzyBWHAv8xH/AI4rGXoKzjmPw9YnYHlbYbDbGj9oOCGrlDUsCBqAuGhdm2giI5bDGccKqyzAyGG4+k+Y3xpFurHgL55rLTQAKoIHkTJJ6tJNsLyyrMHV/bEbOkAjn/c9MSMrVgfEfMEE4ybLQXSr0Zj+/IfnhzL5CpmaqUaQAJuSfhUWlj15flzwFzHGEUiWBM7denni/dicwmiVI1tdzz8h6CfrioJ2E5Ui38K4cuXprTp/CPK7dWJ6mR+xibMjb9/LDC5sWuJ9fz54SuYB5xN7flfGxzZHMxWCwZv5/PDiVrTa/wC/2cRaqKYIF+owmoInaANtvrihD1bMAAwY9euIlZVYzAPnJwLzdYltSfDIBsYkkRv5kf3wX2sOXn/zhVY06IidnSwHeVL/ANIWR5Ttz6c8TMnwalSgm7Dmf36Y7HYFFIFJsl98o5b9B++uPS7WvbqPy2x2OxQ2khKseY9cN5ioFk/FNrRPnuRaPPHY7FcENle4p2n0MVSDFtUgzbl++WK5mM3JLXEnr1mbdN9ueOx2MJMvgbysSdRJAMwQQCehM7XPyxeOEZoMgCwI3UbT6/pjsdgiDJ1UkiIj/d162/4xXnSumouU0jnb0gERvz547HY0kgRXaxXUStwdys78xcmcQi46TPMn08sdjsZMRMopHPluB+sDz2x1SoIsB5k3NrTA9747HYzLeBtKqndd+nMk+37O2HHCxpmNvEwmALWPyMb7bY7HYnsVjYVRsZ32t5+u17zj19xE3PMARe2/KTe+Ox2KopFho8KpsndmoWMQRMDYWBuSLDpOKB2u7KrTskgg+BwZItzPPbHY7FxdcBJYM9z2dzNM6XIMc49r+eIFbitVhGqB5Wx5jsdenGMldGE5STqx3gtItVVoJj8/kcal2eeo1lCkgA/ynz5j9/TsdjHVzI008IsBOZX4W0gxGsEgczcHbl1xNynFyp8YI2uJPzkef/vHY7GXZayrD1HP6iAo0k/zH+wMn16YnplbEOdQO42Hpa+9747HY1i7M2Q3q30rJAubC1tuotGFf40nT6E/pj3HYJNoaS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82" name="AutoShape 10" descr="data:image/jpeg;base64,/9j/4AAQSkZJRgABAQAAAQABAAD/2wCEAAkGBxQTEhUTExQVFhUXGR8bFxgXGRscHBsYGhwcHBofHBgcHSggGholHBgYITEhJSktLy4uGB8zODMsNyguLiwBCgoKDg0OGhAQGiwkHBwsLCwsLDAsLC8sLCwsLCwsLCwsLCwsLCwsLCwsLCwsLCwsLCwsLCwsLCwsLCwsLCwsLP/AABEIAMgA/AMBIgACEQEDEQH/xAAcAAACAgMBAQAAAAAAAAAAAAAEBQMGAAIHAQj/xABAEAACAQIEAwYDBgUDAwQDAAABAhEDIQAEEjEFQVEGEyIyYXGBkaEHFEKxwdEjUmLh8BVygjOi8SSSssIlU1T/xAAZAQADAQEBAAAAAAAAAAAAAAABAgMABAX/xAAqEQACAgEDBAIABgMAAAAAAAAAAQIREgMhMRNBUWEEIhQygbHh8AWRof/aAAwDAQACEQMRAD8AbZHM1GnUmnpP542zvB6dXzr62PTBFM33nE9uePJpno/U2ymSWnpC6jp2kzGDBSBucRUd7N8MB8SzVbWtKiELtclohF2kj35YyTfBvqNqdCOe/rgqnl6f4kl+s/rhS3C85pJLrT6MSkt7ppIHSB8cIMxxyoqO1HMisKRioVSmsHeFDQ1W1/ADir0JrkTOBcWpkQOQ2uSPkcQVqlgkmegnFApfaNXUkVaSm248J0n/AIx8LYfcM49l6jqS7U6oJAFQEECAbX0gX5nkemJYsevQ6Pe+KQItyEiPXCjO1XA2WJvyw/apr8Ugg9Ij5jfAVaiJuMAFMRrXF51EfSfbBlJ2AkU5HMjl8RghsqNUiBiPQwlQTp5ibfTGJ/YW5llZp0gE7kcz69TgDOZ3Nmoj0H0BIAG8jmSJwybLzJXwibTzxCyFJYCT0xgUxj9/WtAqbixi4J6xjaq5UBUcqdvCNOoHfbC/7+VIY0gW+EYgGeDNLo4POGJWZsbHphsTWxjV4hmUhDVcyJIiYB6ncYM4PVaiKlSrVptMFQViD1EkknASZWmH7x6znWBIELt6cgMAcWpknwVNdPkARMdD6zzwxrQ5z3aGjUfvHpB2A87KNuinpzwLl+2DV6nd0qbLO4KztvEcrYR+IxIOkbAmb+kYmc1KWhqYanU3mCLH16Y1oA/z7UagZSwUfigxJ+dsIqnZ3LoVqh1dojceFReGE398eZnKKU7x41TMCfmYtjTJNSUkml3paIXUFi+56+2F3A77BVXiFKmhQaGAGrWQRBjyyeWOb1e2NXUfENOraOWOi8aoCqe6NKnTQm7xfbaRaMI6fZXLqwJTUBuRb2gnDxUe6A7fAjbtq+zgDpiXK9tKV9c+npi0Zzs5wxl8KsXjfUZU+xN8IafYuiWMRfrNvh1w1afhi4sa8P7S0KgEOnsxg4g4pUzLn+G1NVJ6SY99sIM72JCsdJg8pP6Yl4PwnM06qJJamWGqDJCmxgdcaSjGOSYcJeBz9zrMn8SuCot4Rpn5GcLuJcVSgmin4qvNz4tI9J547fQ4Hl0phFpoQL3Ek+pY3OOQ8U7EU3zrtSqE0CZEfVQ3Qfr6Y4fifMhr60tPiv72Hp0VfhPB8zm38AZ2NwWMC2/iO2GL9l8ypKvRIYbw4xeslXqaRRRFphD5reUeouTg08Gd7y7eotjtepBcsSvRPk+DVmUMLTtJj5YJHAK4JBgx0OF9agxZbsybgmQQfYHBdDMuCfNP82ozjbFxpw/gFTmVXpznFO4px5spnswjgyIC1AJ02Uof6rgWPKcWmhxV5tqiNy36Rip/almKXdU67r/GLinIiWSCTI56YEHlJxo1dLky534A+J9oczxAhCxUU0YuqEDUCI8IsdjdrwOWKpnKTUB31FUWIseUXup3mOZ69cL24umoFXMkX1CIPMDqMOuDdoHonVlxT1ERrNMMR1gkn9MUcpLlBUIPhoE4PWQEDMANOzSSZ+d/bF24bSo+a1bVa5KsvmMAyZHv03wofjOXrz98ooXYWrJ4GBGxOmA3SYxXc9nVQxSrVAOUgc9xqC3GEyKYHXRw2kGRMrXIdKWjumJ0MQSVspMNLGSo2udsbUc2zEhkC92P4jq2qmH/ABLr2DCRZoN8cUp8YemG0M51CGYmDAII9YtjXL9odAJWpVS6kIpIUuvNiCC3x6YZwzI04Hdq1LnIjEYTFF7LfaNTqMyZ5qdINHdvRpEJJLSHF45GfU4upzdMjwurWDDTfUp8rLG6HkR0PTEtTTcORoNSNCg3PPGpQY0IBufCemBauYI8o1e3XEzBT0V6TiM5UbgD4YiTibEmU8tpxs3EtP4GPww2IDDktR2j4YiOS0ja3tiFe0iFwgVgTMHQYt67YN+9F7D/AD1xsTAncNHgUTNpxpm6NYmbk8wbj89sMe9Avz/XEqVZBN741egUgCgjCG0rbcFd/jzxFWpo0kUyHYmWtA9gMMPvGw/PGytJiBgUwYiqjk18rswBuegHt1xJXyVIQe9JB2E+L4jlhy+X1CwjqcaV+HxynGpmxFqcKpHSZIDciMQcRosGAUlrWMbD3wyahp2BHtiBqDcp+ONsMJk4eXqAbsbAk/qcPsz2Ur018JBtMKb/AFGBxRPK0+mAR2WTvO97yqKkzqFV/lvEYMo5IxuM9XpA0yzBSLjUZ+uBVL7EyP5R++LAmVJu7hz1sfyxM+TUmIv6c8COnFcImxJw+rTpVFdkZl5g3I9hi4J2ny8bsPTScL6HCVJ8Rj4X+WN6nC0n+2OP5f8AjYfJacm/0CpC5XYHb/Dgqm87gC2DMvSpNaSt/Q4MfhKgeFx8YjHo0xwFKQsYv7Y5h9tBmrl6e2lHc+zEAH/tx108PqRIlh1UjHC/tUb/APIVdRPgposDe4DX9fFJxTRi+ruJqyKdmKceHVq0jkLQbjeDzxLk65QsymI/zbng2jwVqlKtVpx3dIgFmME85j0EfMYlr5GmjUxTJqFqeprHck7CLe2OmUkS0oSGzzVCm7EW0D87WjAYQgmRLt+HoP3wbwNxp8MnTtHKLGfQY8dF1HSVvPikm3pEkfTHJSOrJinMU4JFoHO+/wAMKswtycWKrlgR0Qc/xMfTAHEOHkr3oU6byOcjc+2K6bSJTTkJVciSPiOWLp2P7bvQmjUAejB0BhBVo8IDC6icUxrzaMazBx0SgpEYzxO+cP4ouapCopJ5MD5lbmp9v1xLU9NvbbFK+zvtEXJy/wCLTqWwi3mBj53xfGDL5k+V8cEo4umdSafAqzlVRew5HHoqCp4lJAi0YOKUmuwA23xCuSIYsmkKd7Ek9N7YBgNsuDYuQw2taMb0UA2YSehxLSBIllZCd5A+YE4iagQwMmJmw398YBLQ1apho2wdlyTMsAOQJj/Dhe9bxQAxgTtb54Ly9cRHIxuMYwXSp3Fp64lzRM2UKOUTgfK1JO9uow1y1IEXN+WMYERyRGDqNVdmIHScZ3YmMQVaa3NjjGNquYj8S+gxo1flv68sQHKg33I2tjytldO5EnkMajBBWmbWB53xi0Kf+H9MA/dx19sbfd4G4xjBgpKk6ZM8sesdO0i3LC2nQiRJHxON2qN8cGwUgWvxbOI5NKlRqXkB2bV+UYrmb7Q8cZyRSpgchpH74uIzRESFHtjw1cOtVoXpoc1Oz9FdTU3bVzMj8gMZ9yWABVM/1YlTNVT5hS9xfArXJ/8ArhLQ4ScnWFl1H1XHBO0NHv8AilZZ1vUzPd3PrEiL2Aj4Y7zQaoCCuoCRzicfPXD+NNQza5lVDN3zudVxqlo+rTi+gl2JaoxzfDTl+HVu+LKzZsLoDRqWmp8JH4TfVMchhXnuNd5UVjTWmFUJCAiV5SpY3AaARHM88OONMv3LJUqaVKtZmqV3cBiH1kq4hd4ZQJHJfXFVagQSGJkHym3sBzJxVonk1wPOE8xsZ3HWLewP54IeiZHhVvWN+mqdzjbh9OEsOWxmflj0IIvIMwdwSfWMQxLZoxgJk+I8h/g2GDMtSGlpcq7QEAMAddQO6nbESggQq/E/3wHns4aJJBlyNiJEGxBHSD84wqhfAynjyS5NaVTJV6VZQrUaikVVAt3hK+IyZWVjYxPxwo7QdmXy1HL1S9KotYEhqZJuNgT6gyLDYjlj3IcbqUQ6QTSqCKqW8Y53IMe4E4e8Sy7f6PRqUKrVKYrMKim2iYKBgZurAjULGcdMbRKbUhR2D4n93zVKQSGbS0bw4Kj5FgcdsbNDYb3HvjgvZwf+qojm1elty/iCfzx36rkdN3KmTC6VI3te5+eOf5GzyDpAVWqNoE8p5/3x5QQbDw/vgl+HACFj54h+5sAJawkD3xEqSZbMhaihTLruJG3ORhxneH0M0pBVdR9wR7QcJDkjOoeYbtAn59MSpVqIAo+mDt4MHZLs4tOVRmA9Tq+p29sHPw5YFgzCwtH5YTd5UiBfnfGyZ6uF0ysja+31wdjB9MaCSiKI5xOJT47gf+6B/fCqnUzCoNR70z4tJUH64Jo8WAE1aNQemoMPpgmC2yBMEMF/TEgyYiA0n2wMnaSlMLSMDmY/fGz9pjypgD1xtgWyStkGjY/LA5yhAjSTPQTggdoARPhn2OPG4xqEEDG2CL3ZVsVAPqcFZSmhHie5/wA3wLmK9IkQonANetBtHpgWYevkKY/GPnjytwtY1d4oHrivrVMbXx4Uc/hJwcjB9dqa+XS8en5TgdsyTcW9IwFVYiQQR7jES1ZEzgWGmFoyRq1wRzB3nElRyCLgx/NY7bSPfG5y5pgEimYNtJBMnrB9MRoxuY3354AtIO4hxqqmXqFVErTbxEGxCm4vuMfP6V4U6fKaZ321Ejfrzx2vjj/+kzHmBFF49PCRjilaLqJ0Mw06eYA2A/fHT8bc59U6X2Xz/wB4zmSp5YdzRytECsxjUQDqKgi5BJkz1acJOG5GmRmqigZlw5Y1Y8ARyVlS0FXkg7bDCHI8QqUTU0u2l1amdydJEGJ/F0tGLVRqg5NKYUIdZV0WxIIBBZRZTKlRbYm2GkqHi0wP7tp0rJEgaW+J399/hgp8g9pRaok+IAGD8eWHJ4eVAFQFqRE6huNwpkbEQb4lThqaStOtCD+YE3J6gjD4k7RU8xRNwSFHQD64XZ3Llp7tWMLcgGT7QZOLDxLL06ekltZ57wfSMS8KoGtUVV00x7xYX69cSf1KJJqkc3qRIhS2nzbiehtcH+2LdUyjf6GK1B2I+8Hv02ABAVRHMBghnq2LT2eQPnM3m6XdpVpUamrLspJZoBBvYjUp9fe2K/2kq0anDMtXyn8IvmHatS1T43ChtK//AKgVEdJxWO4so4lf7G5fVnKKE375JI3EHUf/AI472WgeYxji/wBmWTWrn1JMCmHdiYF9OlffxPjrj0AbBhMfzAD545/kpuRbRa7hWoE3v8YwyotS03VAPU4Rpw6pMitSAP8AM6/uMH0uzKsCWrr/AMTI/PElFjy1NPsFVOJZansFJ5hefzxqvG8sxHg+Yx5T4LlFgtULHqTzwZRGUpjwhT6xOKUStezxuIZYXMD4HCzMcTy5J/hE+thh2/FqBGkx7RjVc1lz+Bfl/bGpGW3YrdXNIfLQPob/AJ4Gq5oG2gL7g4vFKvTAgQBjZ6dNrkKfgMakHP0UgZKo4B7uPgBjRMmY3Ue5HL0xefuq8re23ywtz+SqmYFNxykQfngYG6iK1TyCGSanKTH6YK4LlwSToFQDmZn5ERhg9Foh8sYi+lljA5q06W9GsvsbfTBpByJMxW0m9JUXqRP5YBzGYpvfVHpEDEo4xQaxNRI9T+2Bs1Wy0z46kiSZMg+sjnjUjZGgzC9PjOIGqCf748q8RRbJlgLbsS37YGzHEC4jQo6wsH54m0G0HMQ4gmw6m31xsUpiAxpz87e4wkW/U+5tggUqZvoqfCY+EDBpBJ6dFATp8MmTpG59fngkpz1ewnGhp7+GYwZluGVHghJHWxwtMXIV9olAyeYLMB/DMn05xGOL6CulEHhYmGU/X2tjtfbPhr08jmncHQKZny87bTffY440QZKLAQKTrMKb85HlUztjq+MmuSGpvwRUKJ1ALJqEi6t5SOc8sWzs9ltZWR4GIBZTHiBmSeZMEah/N1xXMrlaWrQCpXcHSxJPIKIMsepIxeuzuVKqGbxKwLEm8TIhosVJM3264viiRb6FGvSOkqHplio8QmBtItMkt7Tg6vmaRpt3mXh4uSpty3FueCeFZDWddKqRpBJVjIJ5DqBgzN080qlRTDqfxIygfEMRH1wX6Mcw4pmA5inQI0n9RvvgJ6y03muxXT8dNjp8Au0nf0xZ+K8PzVSfAiat5Yco5CeoxR+0iVBNNtMyJaA08gJ2AwrhfP7DqVcHr9oe6rVsxMZplACAAICSG1TPiQgMAL77m2K3xPib1wmlVRVZ200wQAzkF9zIEg4hzyVA7hjLL4YcyoUbKs20xEAWtiBacRUghNPiAiDH5YyilwF6jZZeyPA8zUpVMzkqgQg6DO5iCbjYXG+N81muKoCHDNG+lyT6WkzjovZHgNDK5DLVK1Koy1E7xwoJgv4lDx5hBABOLzwyrRqIjUlprMQBpmOnWRiD1ZZbcFEo0cBy+e4nUBjLZkgC50N8fMIxJQ4jmk8Rp16d5PeUnX38QAAx3rifaJKYIWGcW0yB8ybAYVcT7aU6GkVDqLCYUTFpgxgvUiKoSKHwbtfIUVSD/UTqB+IuvucWvLqtYeAgTsNQv7MbE4UdpOF5biCGtSdMuymzhR4iRs4Eahc33EY57kuMVMtUakxAIJGmZRvVeR9DywFGMwvKB2fKcOdm03t/MDt8sMV4HE3PwP6Y5hkPtHrIAs61HUmR/wAtz0vhzlPtGpvZ6j0TzlSfqBhZQx7DKdl7oUxSs23rbAuc7QU6Z8usD+UyPlGKzW4yKqlhWDz0MiOmkXBxotKVsQPa353xPMfYs3+ulrqkf8gPnOIm4tXdtCsin4G3vtip1g6k/vN/bGr1C12j8jgZCl6ShX0+OqG9NNz9ceVaBgmoSyxeGAX4jfFMXitYCFc/EzHt0wK2bqGxZyDvLH9cbIA54plhTgpBB5ArH5k4i/1dQoXuoPUjVPxEEYTjSd5+RxsczHhEYFhHqZmnpJ7uqW5iLfAnCl82pJMb8p/tfG2V4kadyA0/D6jEmZ4ojoR3ZVuRB2+ODaMaZKsgkNHraf1GGtDKZcqCK4Hxj6YROt4WX9dJHuIxKMtU/kb5H9sGw2y20Eansiibnw/keQw5o5yViVvyB0kfPFJqZ9zuT9DjehUYHUrX+t/jgZChvbvLK+TzJ1F1FI6lLn9JEzeY5Y4TmGZgwYstIN4RomdItaLiOe3XHZeM5+o2WrIzSrI0gxJt1jHHaeWeoQoVmDNISZZhEGyyT0gdL46dKROX1CMnWGggBtK7TAUDmSwuWkxpHpfHTeDZc00ES9KJH9INzpBkkEyQBJgjFCyNMh1RaXlaXdNTk+42ohVmYBMiZGOm8Hy1TL000stTWQFQEWEF2g8wLCTzgYsmnwJK+5YOGZeiwBpuyT4YSACfUEb4Y5vh9bYVxoF/Eh1e0qwBHwwPSq0XamraU0glgx0MHNlF4bYk/LEuaycMAcxUCR5Tpb/vZS31wRNyr8X4bUYkNmAFm0UyL7ROvbwjHPeM5ep3iq2uzEI91WLrqaJOi3mJgXOOl8Wy1Ox1ktsCCtoMzce+OZ8SVO/qJUqU9QVv4jEGG3UO14VoII2EjbBm2HTKhmaRXYMIMVBZgTPlBvIPTY8sE8I4cHrojglKjqHAa2mZf1B0gi3XExVfCygL/MqgFNMeI6lshBm3Pli/fZFwZYq5oqrAkpTaT0/ikTtMqJ9CMQnLGN9ysVZ0bI5sPTVFChANMTPhURER0tGBclwCnSfvaNiTJW2km/xS/IYlFNVWAYG7WufSRf44E4j2ho0hpeslMztPij/aZOOFSsviiQ8I11GrVYBnw0xcLykg7ne+PK4QPDKCVFnAXci4LFiZED/N67X7eURal31ad/Do67E35G0Y8pcZruIFGmtwAWeYldQiAPbFI6U5cIDddxpmKdMgTQXSOQVdyYsNjz5DCziPZ+jmFIq0wQbAwAU6lSR4GtjZa9ZyuqrSWSPCizEzzm+3vJwDmeKQCTXOoJqiEF9em1unLfFOhqruL1YlQ4t2BzVMFqMV0Gw2eP8A7/TFVqpUBIIZSN0cFW+RAti88X4w2jUHqHVrjxsJhlAspj0wj4nmjrcqlpJXVJMBhzN2G4viyvuI2uwuyuZejDoxVxBBBvb8/jjrfAeKpmaIqsUEAFhCzq5xqN7449cxJJboN9r/AOe+L79n9T+BBUFSxiY+fqN8Q1R47Fsq1VIMTfqCMLKpI3An1wxNHfzCeUftyxAFZSFLCOhg4iEXEk/2tiV0ESAbbmTH7DBhqCdPy3HvfG9TMzCypkQbgW+OCYVbzH6fTHhMbiSd+Z+WGnck2CkfD9RiShw2o0eEm8WBYx6j98ZbmEUnYC59rYnCGysPe4/L9MWXK9nqxn+GRPUgfTB+X7NVLatC+ii/xk4OLBaK5kaz0DGkERYEbG1zN4j1xvU4sSfFWYH+htI67CfzxbH7MUvMwJPMkmPlhXn8vlablTSLHrI/fDU0ZOwPO0crfQakjbc/mcL1te+9jy+V/nh5V7POqlgVsJIvy9Yxrw05cr/GEMD1aCPblgNNchE1SjrBV/xWsetvyxX+yVLuamQGXFP+IKtTMV9PlpoQrCmWEqoAAJA3x01eFZSAwKgHYhz9JOOVdpzWyq5fL5YVPu9JK2tiP+oxquKkkbKN4m8i2LaUQPcL4SR3M0wRSVywqkBWqU2lWIX8RHmLTeCMXThmRYOhpt4dB0zBAJZdjuDpPrjnXDK57imz+ZDAVp1OhBMsRzDAQvScXrgNSn4BScSsAQTaLnUpiD5eU4omlyJqplyoiARVpzMEmAy2tYbx8MQcQrZcrMKRYki2xBjlvEfHBNOvXsNCMNPm1QZ/2x09cQ8RzdWI7klRvt8LYdSbIlR4zRy7oSKiUvLpJJmFdS1gxJkAiOc45xxrLeOvTIqF1OukFphSASJZhPkYc+RvjpnGeKoCTWSpIQwijkzASSRAAKG/9Rwg1U1ZHZA33TW9a8tUSsppoEtDoS6tJiNE88acrH04UUDKZFa1WmiTOYIRSl4IbxvpPl0pqJF/LjuvCMmlCklCnASmoVV9B1PU9esnnil9geALSetmLlCxXLtog6Dd2gmwYkDc+XocXhnm5mBfkLeuOPX1FJ0johGiqdv+1RyyijTI717sQBCqZ+p68onHKM5lXLFvEW3YNvyJk+k4sfbClWq5x2Ck6mhemiNIEm0QD8jjfh3ZzMsraVhSqFpiYY630kk2gb6hMximlAD3Kzl+Iug0gR6RHO1v19cNKfF6lhquCI9pJ29zixZTs5UZgatAsj1Z1L4iKY2EECbSTBO25w0f7PaVSF11aT6bgKWUfGIvc7+mOjFkmVGnxLbUSu0yek336xaMC1M3uLAEQTvIDTuYkE3w/qfZgSfDxBI2I0qrA9DcwfTDnIfZNlRBc1qw6tUAEeoBEYzbQqaZzfMcTRRpNQEDa94JnpvPPEOWd67aaNKrVJ2hbE87m2Oy0OyWWokGllaUA3lQTtzksf8ANsHHOsg8NOiq+nIdbAD64ncnwv8AY9x8nMuE/Z/mazjvytJCb01MuRzk2jHSX4TSSmqVToprABJ0iNrEYEzWeaWD1oG5VFC2tER4jz59PfECilZhphhKtUa/UC/XbA6Mpfm2M9Rdj3iOToiO4qux9JZT0AYwB7TgSlw592BjmpMN7xzHscS5rjKKCRUpwPNpBYX59AAd29MJm4/SCgNVBYeKzbrvyj4bn0xRfH00J1GOnyZsWqJA2BuPYmJHTEx7tBeoixvCJKg/8bj1MHFWrceorqChn1GV825mFMzDW239sK832gRjHdDa9yNJHJoG/KPrii04LsDNnQH4gkkCvDRaJ8Q5wNUjcelxjzL5xDojNVYNhd519CA3iHttbHOafGBqWKaqT5Z3Ug21AiFFxBOrc4JpdqijeGkoLctKnxCJAJBJHqem2DUTbl9qcRNMn/1VVOTatRKHlAZ4IP8AVfEeY7T1SYXOLOxA0hY/mDaSf+P1xRK/aVaneE06Y1wVgSTHIHSJ5WUD3wvzHEqbEkqy2BJWwA9lsPYiffGqPgFM6cnaOsqHvEo1wtyVfdOolrn++NW7XUFtWyRR+hm45EEIZH7Y5xmM5RPioVmU6bKbyb+35Y9zmfzEjxa4EA6ht0xN6cX2Dk0dv42nemkNbUwS08ulies/rhdxng7IQUWVgTv8dsWx1Um4Bwp4olZRNAkR5hE/LpHT1xzzimWiyoGnfnPr+2+Kl2oz7Us4juoejRpsVVjAZqgfVqUmW8TDbkPbHQczla7+KoGsN9Kg+uOf/aLwlj3FbZYdADfWfOB05N8sLpquQgPBs2GRQFBZW8JF0Cm5T/bM+Ic5vi49nMxRqVV8IUydzEBoNjPI7Y55lkOmWBmIDHUpsZbSs7coIvvi9dkqk1kVgDYSwsNPK3y2xZSSNLfk6lTFRQAul43kw30BGBOK067CQUUAbEk/kMQ0s3UEGmQZMEPePlBnAvGhVa71VEfhRdukmZ3wU2+CLTRTuLVmBLNTUhgqvUEnSrMxsCIJ3354AYd6lJSrMc433Vh5e7p5Y94Tr3JsTcbTiXitKqlXVVdlplANM6aYUFzTLXloqKzdSRGxOM4ZxVQlOpTbzU0lCD4Hrq71n1lTfXpWJsEO8gFZSb7lYFtrZtKA0DzLpUKNgCQF/wCIEmNyAcV7Ocaquz09JAGo+WF0oAbnddRI5XE3613NZrv57wsqKFDkmCVRtJ0NJ2iZHPAWSIRhTy+ss7EM/fK5InmS24UX/CBPn5LHSS5KWy0EKpLV6wumruhEM51HdfEAmkgDVF9sDf61k6R06TUamNQ1x4nvcsVdio5CY+WEh7tBL3LJU5sBYEjYkvN9tIEiMFZWuyrWFOhT/iKir4ZYFtSrpIBUHYwagPpiydEnFrks1DtFl2dooghk/isApJtA1sCQKcA7lcaVuN5ZxSBoBSk+HuWAURq1U1iWAOmSREm5uJU1uIV9R/iuHA7ukAFB1G5MnW0LYytSRe2IHz0shpqWlZpK2nxVFI1OAEXbmYR/N5vDhshKHWU43lJqv3qsQpcBapBcCJ0U5RFPIbf7jjfMcSY1KQp1gzN5VIBLgkSreGVcA2BIN5g7hJT4jSCrrTUpbXILnWRIYoGAAhmOq2qZnUDOF9etS1ViKDo7Ad0PCFQEWM0zokwSAZUkGyG+Fs1DnMcUqrUdV1ugGpWRhUIA8wbTI0z4ZHTkcB089UqeGnVXU+wqwjKRdlN51EbQL2v1T1lXy0KzMgOuq7GEkwp0lZkAtpJNPVMhpEEQNnzbvE8MhUUeFd1J1GJCyL28JYEHTYLkPigxcpX1SzEBjp1HxFNPNtpHoDbmMT5zSi6e8Rp8wQl6RXmA5hlbcFpvAwIM1olNbAg6mAVIVgDM1CHLOreYCzATGCatGjVrl6mWp1isAspbuyxMKT/010udjEDbB6gvTK/n+IU+bxJneSq2hVa5K2NiMBVOL0SIJJJOo/y6usT4T7Y6ZwmjweswWpk6FOobkz4BEyPDUMMINueLjR4NlFUNTpU9JgLoRDv6xPrictZIOB8+PxeiQNRJNy1hfpM8/XfGn+r0/wCqT/StwNgbX3Pzx9GHJZVJJpC+8oDt7iMRU6CzakgA6xETIiJMx1xP8T6G6bPnc8YQ2gx/tFh0Pp7zGMTP0ivmgnw3JnSPY8uWPo3McPptbuweXlHM84xueD5F1UVMtSJvEqs+vrgr5F+v1/gDg0fOaZ9WPmAOwuB8RItttjDXggKRaygxA6wOh+Yx3arwPhq6hTyVByeWlb8jdpj6YT8Y7BcOawyooteWmpFumklY9sN14gxZx6nUN+c25aiD1J6emJGZraS4tcJsDz8xn8sXPin2VV0GvKVtQnyNsB6f+MVmpw3OodLZR5HMSQfXFFNPhgo+mkcDfHqIYvp+A/ycLszm2UTo1f8AL/xiHh3EHq/ggC1jufW29sIO14GK02DXYwYgA7Rvy29zirdpeBd7l3pkLKkVEqSd7qdcjkrsbYsb95IhR85xHWyxaFaN7zPxEA9OuFyGo4GtNqaMrQaatFQghvFe7RaTBiCYHTFm7FoC4YHVT07G9iIO3qR8MVviuQNJquWkGpRdl3N9RkR1MMDfrh12ReHjyyDHrtbBBydDyrAghmKztBi/L29iML+K5d0YRVdmYgx4JAne6xsOs32xC2dVCveLqXkT+H2bl8DjSklGvUaNCgxqLtYWBnxtBMHlg6bvt/0M4+Co9qa9ZEfXUNWqw8CnemHVF2CgLJLJ88C5rMhUp0keVCBFad6cllLKdnUtqMcyP5Rhj2wq0adfTSZHRIYadiQtvKR4vX0xW6lVqmpgCepAc+hJIgg3C9Jf0xhoR8hlbMlh3dOpTUCSEDlfFtYd3JJvF7BSTFsTd6EQIvnYT43mwGpTdLp5oHODOPaVM0tRRiWIKnR94iCwEDU2zkd2JMwsm5xpn6sVLsGM2g1BCi0AVb6VBKj2xhjQsAS7HU51SWGktqUAFmRuWqBb4YYI1QncjaBFwFGlDYCYF4bnGAqJSkorV20z5V/EdgbC5JxJlMxncz4cnk30m2p4UQecEi2HslJruTZrLMqkeRbSs2g3sRcE7m97dMC1EMXcwWvc3PI/Tbb5DDV/s54tUPjq0UncC8fviZfsi4h//bTn/acLv5QuSK0atRHDq5DAyDPz5bEDyj9MaU+JVAVlQ6LIiCJViCy6byOdzhvxD7LOKqwCVaVX1mPzGAK3Y3jFHzZXvF6oykx7Bv0wKl5QconoWnWIi1UgmTvrG3hVdJ1KCCD19MQVKdQFSpJeNjpLWgTovJERaCV5SML6+Z0EpXo1aJ2iojAfW2GdGrpAKkFVBgCFQKZkGLxfl8sYK34N6TqKUk6IeKlWTdl0+AEGZEyNQ2Y3N8bpXOkOyr3az3aSqgixeQFg0zYkGCGabjGlKuW0oNypQiDp8PkMk9FHpGPMuASO7pkuVhNOkIjIvWDpYeDSTE7HUNsYPiqoUOjF/wDp06XlXwoQoOkiKySHF/EsnBXCuKVlOqlWaACamiO7VNQAb+pIaWAuIG43WpTemdNIrV7xBqqBZAUNqI0tyUwxWQQU1LGIazvIVHZVSpNSqGgOGcK1VW2qeB4MySFUsN8YxfMr2vqw+tRUVDpNSnZVLFlUnUQADAINgQeW2GtDjuXaZbT1LqVDE9GA0mek4oNPOaXLVGVsvShUZRqWd1002g92Y1mkVuNWhiQMH0+K60VqgUi4olTTJKoxJCrVuaS6lBQhXGqxOFehCXJs5F/WspBIaV6Azvcc+vviI0yxkAAAcrTflioZbMUFIDOZdfDZ0KsTbxWWRcaWUG4uRh1SzWmoSmZZioIYEKY2sV0KyxBvceuF/DewZjI5cSCaYJY307Ei3hJAk7exBwRlKNNdJEypJ1OS0cyJEQb2F8D0c1Vc+B6Z1wdl1E8yNLgG/ocFvlKrgBhSZvR2B9zCxznCP401wN1Ii/VUBMrAJkHewNtjt8Abc+ei5WR4qLk8yNQB9eW4vtg9OHuKrsATYagGcj4fw4JFvriJ8vUe60gQLA95vHun+RgdDU8C5R8lnaip2GojnG5Pr8MR0wANO0coIt6WxneE7Nta1wf2xlMHVuCRveMXBTJjUVROwA+f64ip5mmT5gD0Mj649q0wdyYHQx/5xocpTAgL8zODURbOa/ahwJaeYXMomnvQAXBt3y+XUJuCg5R5d8V/s5TuO85iZXkSZG/xx1Ttrw05jI1qSjxKuqnp/nTxKPYxHxxyPg2dcaQwEwBcRYQII62GFyKQ3LfVIC9fhz9sIuIZoVWHeKqiLCPhYAegPxwzr142Hxnn6b4UZ5WBlm9hM7+tsRTo6HFMr/EUlakGwAtcbNuP+NzPIHAOTyxADsEIMhQ2kgwpLSsggpqm5ALaYmMPO7ltJiGBU3NuQvBgmYn09cKsplmSsKenWQYCwCCQLAQLC8kg3gYrpyYg3qIYMUKQhmGkaTBZbC1UzoSesMTM4i4Zl9bFtMiRCiYJOwEzEz1wLXIKATqgxEsdiNbnVM62aBBEadsX37PuEhn7wiRT2sPP+Inr6YaxZNrgb9kewSB/vOa8dY7AgEILwBa1vni/UaKqNKqAByAwN9+A3MY8TOgbx8OWBkQcGwxiceiOmIadbVjVsyoOkEE7/ng2LQTOMNUDc4XZziCoLwevphBm+OEi28TsOsCL74TMdabZYOKZPL1kK1kSop3DKDjkPa77P1VtfDppwJamZKk8o/l+Z+GLgmdfmzT69em8fLG9Ukxvb439ML1GUUEu5xfN/eaF8zQdZPmIJW0zJHw3xJSzGpQqPs+tdGgAMYEmZMmPh88dYqZlXBV5m/4TBHO23wxXOLdhMtUGtP4ZIMtSt6iU2P0wy1E/RqZW8w5/iIWAk94gQlorWDAADTqK6p5bxgujmT3SIz93l6pcgNOqnVCjWwAEaWYqSpEAMYwDmuzWdy5BSKqm3hAV49j+c4UV8wBNKqndPMk1R0202jkBI3w634APWelVp6TSeklCNdOkeTmHanIKtJQFlaVuCI8QxPSy1GoAxzEUDdaVQaqdR1EQJINGrG5ELMQSBhNQzel6VdG1lCskkaZEAKVJJIixPMTiNKgDut2puTINlDbg7QdO3qMPkYsyZWqdTg03dVCa/GhUqAESuohnUqDDEssXMWxDlaGcbQ1WkarkMtKatIsIMaqFZrHTEd25Mhtowno5hyp01GarTju2QgAItoebwIBW9gWHPBVPjNSAwAJmalEKDSIuQdEgX5id8MK4heXbMIrgZdtY/wCoq0yWUbjvKHeC9gwqUoOHFXtHU7pGKVjJBVgKrU9rAFGNanUBkFWGwsOeE3+v1AUZ11gA6V8feUiIgCoJPqCBtYzgih2jKVRUemruRqWooKVdQIjWQsMwmIYEHe2HyEoa1+0tREAda07mo3fASdtFamkFdMeeTcztaXNdo6qtoGWzsKAPElRtv6qVVUI9Y98KR2hWnUDCiFfzI1BdAYtM94gUq25BVvnzxo/aRKR0PlcsTyNKk6rHssRcHkMG0CjsdKuF0qCAOY3vvaeeCkrDlc9T/m2EfFtXh0jzEj47/Dn9MTZGsrAAEagOpH577Y5h7Qyq5kBtMj1O/OPhiYexPy/PATU1gTfr6n1GJhUC7WA6f+MYOLJna1vnOKL277OG+apCSP8AqoLE9HHrsD7zi5pmQB+d/wB7HA3Ec4NJII+Jwmw0duDlvfWmSJ5i35c8DZwIwuSTyGPOOcRpU6pVSAhNuinoD0wN98DARUEdYJPzxHfk6luBVJBkX6gmD5hseVsb8UppUUOQNWz+thB07bjEGZqjVEkyefXE+YMJPpfaR74MXXBN7C/LVNOxLG1h9AB0vEcr9cdW7L1O6oqmzCdZIIljJMSRjnHYbI/ea45KskE2EjnAGwjF/wA8vdv3Rg9Dpt1lZBt+eDKTjyAePxFjtBP+csRHiTyCCpnnMewPMYQF5Pmm/Lr852jpj1IFzsQIOoHcm3UH3wLNaLLw/i4BiqZn4xPIc7YWZuqSxYtboCVA5D/PXCypVUFYIjoJuJ9Yx7SzU2/DMDa1+Y3j/LYOQMkMqeaEWJgdbzEjff54FqASeZ/znPXEKMAN523JH5/ntgepmiGPhIjkLz+9sGkLkbmtDDax53g+2CKGcabzp2Gwj2F7euBGdWj1/P1OJ6eSYKYkjYkQ0XkG3p642IAjvpJmb2UiLH322nHlTcafcX/bfELIW06YbpI5k/l+2J/u1VRLAxvsbDly5xEA4Wg5E/D64FWHBvA3iJPm53wbxillWBQAPy8aqy787YTQpMEQR1JiehE8pXE9POCIKKSD5goIA3kD8XTDrYABmuymRcQ2WRCedIFT/wBsAfHCHP8A2cgj+Dmai3trAdY5dDi+ZPJ62DKVdQZcGVgGCOXvi1imhEaEC9CB+2HWXkVv0fP2a7FcQpuNIp1lg3FpA3BBxHW4HnqZOrKgruVpusTylQfXHd85wVHuhNM+lx/7TYfDAT9nwq7lmnnafWZJH1wXOSGVHA2q1UJFSjXpiZkK0Sd7qNsaNxlVsWqIJnmpPxIvvjuOZyTqsssjmPob8/TCx8rSKiUS4IOoatPQ7G8RzwOr5RsGciXjqGAKjLBkQSPeTucE0+1WkQrCBtIU/mJx0x+BZcgfwqRvuQt/ptP/AJxpU7J5Wb5emPZVP5nB6sfYuLLfU4jrkqvlvO5v6EDpgjLU0fxjzDmIkdR6+2MxmCGkaZgNTBbUCOYNufoLnCrPcZUAAqwnYC89NtsZjMLOTiETfe67RoIXqviYn2FgMCZpMxovJ5ksSvXZZuMZjMJRSkc67UhnQ2BtIgEQfrOKdTzDofCxX2xmMx1afFHPqOuAxOL1SbEE/GfzxYeCcPq12U1iSm+jkfe/rjMZhNaoflSBGTlyzrXAOzdKkvetZjGzaYF+QkdcR8XywUhkqaweR3sSdix8I6jrjMZjll9jpAW0wRfnyiJMXjczAx6oTeQYN1gEER1HxGwIxmMwBLPamgDmQRabAc9p9zHptiFK42Cjbbl84tcROMxmCALMGQLQD0IJsf1j64DzMAyYPzBv6RjMZjGPaNpsR6Tb6emHfBWHkpFdXMNO+8GTf+2MxmHMPuD0aqy1Qoekb3POBvhozkS0kfHn6Cdr48xmKUAqXHKqu+0H+cb6hH4Y2kbHCGlViZLEExFxfpJ5emMxmECNuHccNEaQBe7ajN52k8uQ3icWnhvFlrKG57EAg6ehO0e0YzGYMJOzPcZcup9IjHgYxb89/pjMZigDbvojUN/jGNHo03UqyLG9rfp0xmMxgULKvZpCZDMBNhAIsOlp58xiN+C1gfC4YddKD85P1xmMwmCBk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8684" name="Picture 12" descr="https://encrypted-tbn2.gstatic.com/images?q=tbn:ANd9GcRghen9eRXsc0_0kXwsS6HgJYyRjxVWIhPKSeW3sUIL3RYM0O7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4104107" cy="3062297"/>
          </a:xfrm>
          <a:prstGeom prst="rect">
            <a:avLst/>
          </a:prstGeom>
          <a:noFill/>
        </p:spPr>
      </p:pic>
      <p:sp>
        <p:nvSpPr>
          <p:cNvPr id="28686" name="AutoShape 14" descr="data:image/jpeg;base64,/9j/4AAQSkZJRgABAQAAAQABAAD/2wCEAAkGBxMSEhUUExQWFhQXFxgaGBgXGRccFhYYHBcaGhgYGBoYKCggGholGxsYIjIjJiktLi4xGB8zODMsNygtLi0BCgoKDg0OGhAQGywkHyQsLCwsLCwsLCwsLCwsLDQsLCwsLCwsLCwsLCwsLCwsLCwsLCwsLCwsLCwsLCwsLCwsLP/AABEIAMABBwMBIgACEQEDEQH/xAAcAAEAAgMBAQEAAAAAAAAAAAAABAUDBgcCCAH/xABDEAABAwIEAgcHAQUHAwUBAAABAAIRAyEEEjFBUWEFBiIycYGRBxNCobHB8NEjUmJy4RRTgpKisvEWM0MkRGOTwhX/xAAZAQEAAwEBAAAAAAAAAAAAAAAAAQIDBAX/xAAhEQEBAAICAgMAAwAAAAAAAAAAAQIRAyESMRNBUTJhcf/aAAwDAQACEQMRAD8A7iiIgIiICIiAiIgIiICIiAqfGdacHSzZsRT7MSGnM6SYiGSSeQ4FaZ196wVajqlGm4sp03BrwLPqm83/ALsHswLnwXPcJRBzFxdmkECdYOt+HFRtOna8H12wNRwaKsE6Z2VGD1cAB5rYWuBEi4XzzSEuNSYqBsawC3Ugzbcnn6KXS6QrsAaytUYJLgGPLWwdQAHRY78io2ad8RcTw3WbEizq9WIjvm0byND9VZYLrpi2do1M5tLHNbGuxF+Wu4KbNOtIqDoDrVRxIAJ93UgktcbW1IdofqseO684ClrXDrTLGve0+D2gt8pU7iNNjRaofaJ0eImq6CJn3dQj5BTMH1zwNVuZuIYBMHPmZB2zZwMs89U8onS/ReWPDhIII4i4XpSgREQEREBERAREQEREBERAREQEREBERAREQEREHOuuXR4ZXzwe12mngfivrOYk6/EFrXR3QtPEVHMb2XgZu094LmzBLYmYJE/zLseLwjKrctRocJmDseI4Faf1k6FdSeK1GA5plp2mNDyIsRwJWGcs7bYWWa120npzooYSoKbmyXNzAscCCJj495HBQ3tpkASRE6idY4R+FbH1wezE4VuIb2K1B2V9N3eAfGZhG5ByuB3aSd1o5xhjKdZtEzPgq7rSYyrCthHa5gfGR+q/KOEJcA6QDAP/ACvHR1RwrMEiHENy6zm7J8YMKyxTwx8cJuouVTMMUfFVCBlaIg7ntQNIO1ydOSo6rzJcCXCIIebG/Em+kyFJxeNLnEDUfTgoz23AgkXsqzkMuOMBI0tl4GQQf4TH9OQXvDlrZmS12sWLSNCOJv8ANYfdzoIaLidddOdwv0EjheJ09J2Oui1l2yuOk/ozpWtha8UKzmTIBEEOkdiQZaQZGotK6X1P9ogqEUcXDamgqizHGYAcPhJ46eC5TQqNlgeJpzvALRNu1qANxMaqRnpvzGrTuC2RTOXM2YdIMyQY8ZVt2KafSKLl/s968uNRuFxLmlrhFCpEAwYFM/abiIMyuoLSXatERFKBERAREQEREBERAREQEREBERAREQEREBeKtMOBBEgr2iDT+vGCpNpUf2Af2xT95Eupsyu+LUCRvI13IXKMJ0OXPe82ptJjxH2E/kLrvXrGk0/7PTk1X/C0STwHK9/LgtMxNdtCmyhDHuYO1N2ZpLiP4yHEzNuR25uSyV08Uuld0LgW02mvUEAAupA2L9g4DhGh3mdlSYzEZnOPE2HCYlSel+lXPdL3ZnHl9AFAEOEj5kf8rmyzufr06JJj/rxSbczckzA+/Be6sgW13O3lxX4zh8gsoG7ogbbeanaNItCjl8ANTrJ/PmoOLrAQeZ8zJHpKtMRcW05z6xv5/Na90js3hpP5crbjrHOdMlLHwdp/SIB5W0UuliZIJAdrGa9zYZiOcC/HktZzkE7KVhcTe/n94W9jDa6fUEEZGydiCZtsHEwR8/JdU9k3XV1b/wBHiD22gmk8m7wLmnfVzW3G8A8JXIqdUkW1GhGvluOPkV6Fd4LajXOY9hsQSIdqC3gqzqp1t9VItR9nHW5vSGHAc4f2mkAKw0k7VBydHkZHBbctZdsxERSCIiAiIgIiICIiAiIgIiICIiAiIgIiINA65nFe8cxlKoWu+OmwuzNjuktmOEH7rn3S7XsljgabxaHSHA5Q4CIsSCCJhfQC4z7TacY6oX0oaW0nB7Z7UCATNiey8RwaPFc/Jwy3dbY8t1poNSJLrGQHR2pbBk+XdvKk4bFAEgkGfLgI57rD0hM9rvwRtBgnhbQfRVTq5a606XvwU3CVMz021zyR2QAOf9EbSEybnnt4Kt6Mxhdaw8is1Zzzna0EOABa592OnkOEfRcmeOq6sLuJNYzp67f1VNj8Kdd+Ku6bpGxMCY7sxeOUrzWw06n0/XVRhnpGeO2m1qB1jULDTZBHitrfggCBFvAmP6aqvxOALRME3PPs81148srly49IeGMTrpccOf5zWZotyOvlcHx+xKNYQ4yLxInfx4gtlemNEHWLW1g3jy19d1eqr32f9OHBY6m+CGVCKVUGO64gT4tdB8jxX0gvld4OQdlpBtmjXUZSOK+huoHTDsXgaVR8ZwCx0cWHLPKQAfNThUZRsSIi0UEREBERAREQEREBERAREQEREBERAREQFyP2rOIxrS4E0xQpyM0A/takxz35WXXFzD2w4dwfQqxLclRpnuyHMcAfEFxj+A8FXP0tj7ct6Sbl5gkhp4XAg+mm0qic3Q3zSbcNT9FseIpiSCLOcY5GGx83QfDwVU7DaWuZi/5wPqq41asXRhcCLkb/AJK2WgGkT9VS4LD+pVth2jxPO65eey11cPSdnnS/5xWUMnVYab9oP54/lis7W8Vyuh+QJUbGUHRYCQQRfczHgZU2dh/ReareydwbGduBHgbrTCsc41pzHNfAv3i3Q3Em38VliolpBJB0uAYkTEjgQcvLVWWIwzw58OADhOoEXBFvARKgseWtd2BmAAJI0aeI0OmuvOy65lNOWx5DeyMp7UkbAkdkgDZ1ybc9LLp3sTxjveYmk6AC1jw2IMglrjHMFs+AXMYaWjUZjx7LXDymIPHfkt29mdcU+kqYc+S9jm8b5J9DlBtyU71lEa3K7iiIuhkIiICIiAiIgIiICIiAiIgIiICIqbpfrThMMS2rWbnGrGy548WtmPOEFyi0bFe0qiJ93Re6D8bmsBG5EZvQwqHHe0XFO7jadMcgXEcYJPgO7qo8onxrq61P2l4RlTBPzOaH0/2jASBmIa5pbfWWucI4wua9IdZ8bVnNiakHZhyW5ZIkeOpK07pIEuJMk6ybk66nX56qN7TrSYanLsFwcOUg3tvEf5Vhc0Ns7+IeB09LH1Xii8uDnQIAAMECDAAMTPHlK9sE3dI7QIOWQQbnXUacdSs13rDdmGlvavG0dp0g8Rb5qya318lVtdljNmDiXBp4Ta43GYnw1CscNIaM3eO24Fxf0K5eea7dPBlvpJbP/KytHE29B58Vhb4n5LIwjbXzJ/PBczoZ54D9PzwXoDz/ADgscnkPHX0H3hemkbn9PRTEWK/GUj2u0IyEXBntEa8RDbHZVrPetpuaAQJHORwHEW0V5iGZtHbWtY+I3H6qixOGIa3tAntQL6ZibTvqunDLfVcueGu48Pcz3bDlF3ODgDBkAQ5uwtMjw8Va9CY0YXE0KwNqb2AmO80gFwETcMf9FW1nuDme8EU3ZJBEA2Acf5rEzrde85l2ZkGmRdhIAIs2xnYa8Ftrc6ZX2+nUVV1WxZrYOhUccznU2lx3JiDPOdVarol3NsRERSCIiAiIgIiICIiAiLFicQ2m0ve4NaNSUGUlav0511o0JbT/AGrxwMMB2l95/wAM84WmddeuVWsTToyylpwc/m4j4do+q02njJ1P53gq2/i0n62bpvrbisQINQsb+7TljT4mcx1FphaieyIAsBtyvtpLiBpGqmuqTfltHj9lGxFTcXMiBueVr6lVlWsKFfKQCTw/mvBPg48Dss1Srp9tuOXh4eJ5qifjgw5dTIsLExDRYSZmTfVZXYkkQZH8xjeO6ztTHgpsQmV8T+b+Q1VVjcWBraL3t+ui/ajHEanfYMHDSZPr9FXY+kWjUDTQR67qJYaKOPyu3g2I0twvJ4bKyFeQZJyBthIs4Q0ct9YuFQ4MCdvr81bUm2gfPzseIVc7NrYy6TTUAOYyQHNcCCLZpN9b2FuKkYGrlAzm8ww2IEtB8gQVVvZrqOzAHG3ZifD1HNeqVTV0Ety3aHAOkACRvEEmY4hRlj5TSccvG7bGw6SBPqsmd3Ax6D5wFAwWJDgHCYNvtB53/NpD/Fo/zfSF59x1dV3TKWbSQ48QPC59Tb6r2x4BsJO03Plw8lBbUbuXH/SPlJ+YXunXnugRysPMqE1OeCdQPr6qp6Rw4dAb2TJjhrv/AEVhTfO8+Fh+p+SiYmN7DYi0rTG6u2eU3NK2m4irmb22/GAJgT2iBqRJkRoYWWgajc4feGuuQSHX0BF3A6xyUcZWvL7wASRbtNNiAfPgUpV2tpw2o9oLjqJ7oEgkccwOnwrrx7jky6ruvsnxhqdHMBEZHvZyInMIG3ejyW4rmfsVrH3eIY6oxxlhDW2ixLnRA1zNXTFvh6ZZexERWQIiICIiAiISgIqHpHrjgqMh1drnD4acvPnkkDzha1i/a1hWGBRqkcSaYnwGY/kptOnQK1UNaXOMNaCSToABJJ8ly3rR1hdiHEg5abZyN0t++6fjI9NOM/vSnXv+3UMtOm6mwvuS4EvaNoHODYnukXC1etWmB+amDtx+Q1WeV+lsYwYsz638B4qrxFKPvHl6cPVT24sOtI9R+plKzJEDfThOl/CSVWWxbpX08QSI35TqQdBvN/JYqoLp8TIzQIzHvO1OgsFEZVDaj8xhokkx8JAAnfM7UjfshQcf0q+p2aTcjNuJ8hp4T4pd76JrXbw4S/K2It3bCwOuW51NyVYf/wBKlTEFzQYv5chsqNuBcbEmPl+hC9uwIbqBpwH5CWb+ydJuI6wU9Gtc7ygfb6KlxeKqVTplHDXVZni8R+clLwmGn89TwCmTHHtG7elW3DvEXN/yeYWU06h1c7yP6K9ZguMeVvwfll5qYQf8yYUecT41CwFWBkqEkXgzy0ngIF9oU6pSJItoDcWMwJ0tcX8yoWJY0Tf5bRtbiseFx0Q112jfQt4eQKn2izS4wlQztlmbSB3hII2NwrgVG5QSL79oj5LXjMtvAvcazGoIsZOX1VngukAdbba8zvxEyOIcseTj33GvHya6rO6uwaMbPEku/wBxj5L8c9x18psPL+i8Yp7hx9bKI6rxI+p+y5vCuiZRYNrBu88zoPAKayoXC5jnv5A/da8MZBhuvqf6Lw7pMMu51+ANz4nQfMqZhUXKJ/SRySdP4sp85sRHn5KpZ0llyjnLsrRlc3iWGL21AWRnT7DGewnbcfopFDA0Krg7uS6JbA2MyDoV08c8Z25875XpbezXpmrQxo93JNSW5RJDjZ2SCJGoFt4uV9JtK+dH45mBpMqUXAV5b+0gZhMEgaWMOnlOui6Z1J9oIxADMRZwt7yCATfvDbQ3WuGW2WeOnQERFqoIiICqOsPWKjg2Zqplx7rB3nc42HM2XrrJ0y3CUHVXXOjW/vOP2AknwXE+m+kX18z3uzPJuf04C8AKtukybWHTntUxVR0UopN2DYLiOb3i+h0AWvYvpbEVx+0qPqDbO572nYRmsLzw04Ks6N6ExGIq/saT3wblrXO0jWJhbtgvZvjH95mTTtOcwf7cztLcVTK36XkjS6tQx3rnjBmR2bWIEiOOiqekWGJ8PzmNdfFdlw3sndIL6tMcS1rnEHlmhWI9kWEcZqVa7uQLGj/bPzUSZFsc26JIbhaNvgad9T2neJzOcfVRsbihyJtEaSQ0yeJ/Oa3jrl1aZg8rKIIphoy5nOJGsy4ySJj1HBc1xtUudrP0H6+STul9PNFxLgZi+oN9dvNXNEkQ118wIs5pcdREA/k81V4RoAm4H729xsPurWnaw7JMdlpJqOcP3iLAGbaee9qiKPpzo2o94expc114vmzb2IGxtE2Kx4Sg0DtCOM2+ui2P3DTbLkmCIaTUmN8xi5nhMeS9nOwh4OQzYk1A9pgSYa7S+1o8FTKW9LY3Sip02nuifC/0UXHYLEPs2jU82lo9XQFtGK6z4ttvel/89wR/CGyfmsWG65vABdh2P4ludsciDmumPHrtOWe2oUegcUT/ANl59I9SY+a2HCdWsWRamG/zOH/5lbZ0f12wxMPw1UO4Mcx07yJyyPBX2D659HkSWVwOPuw4f6HEj0U5Y7Rjlpo1Pqdij8TG+Tnfos3/AEDXd3q3oyPqSujU+t/Rlg6sWE6B1KqCfRpU9nWHo0/+6ot/ndkP+uFExhcq5K72YF3eq1D5N/RG+y0f3tT0Z+i7A3pfAHu4vCmf/mpfqvX9swx0xFA+FWn+qt2q5KPZy4f+V5HAtb9gFAxvs7xDQTSe15nR4y227Q314LstTE0R/wCWl/8AYz9VFrYyiJmrSga/tGW8bqO0uA4jH1aFQ0MS0tLbXjMOBB0c3mP6LHiH2BFwdDeCu343H4J4IqVsM4AGQ6pRIDTrqdIlUVbD9E5SGnCAO/uzTDidsvu+1Pglk/CWxx2vUdoNOAsFBqhx/TddF6V6AwEn3eJc06kFr6gHoBHgZKo6vV8WDXlwd3ew5k84eG2UzULutOdTM8/mpuArFl5hXtboOBae8BdrhJvMAAki2pUuh0AO2C2XABoEmMxykk8QASLH+k3snSkpCti6rWsByt3MgTxPF3ALp3QXRHuGCTmPIW1gRpMz81gwbW07MaGgObo0wbQL2BIv681N97btEnjM6mN2jtHkOF01o3tuvUnrHDhhqhkH/tutbg0xtw4THBb0uGV3uBvMiNDcamd+0SB4QV1zqr0qcTh2vdGcEtfFu0N42kQfNWxv0rYt0RFZVontbwT3YZlVkkUnHMBs1wHa8i0eq47RxDg7eD48JFtD/wAL6arUmuaWuALSCCDcEHUEcFzPrL7NCCamDIImTRcYtMkNceJjWDA1KrYmLHqZ11pFjaNVjKOUAAsAFPlma2fd237uui3xjwQCCCDoRcFcKpYcscadRjmPGrXHKQZBa8SIBAsDuCrjonpqvhS0McQDUMteQWvmPhaLT5G+saVma1xdfWJ+IaFqeA69UXgCsDRJm7iCwxrJ1bxNoA3WxYGtTqjNTex7eLCCOOym5fiNfqp63YE4mgQ1pzM7Q4uG7fP7LgmLwWV9gIzRqdDv8x6r6fDVzXr/ANSSS7E4YTN6lMag652DcayOfkq+NnaZZ6c2wjYAcYEAAvdM5Tp7uJEi+vLRSzRgF1w0RLnjMajSZBDhFiY33F9llwFWNY0IvfxA/NgrNuHDiCHEOA7LQcrDuA4Da5uOKx+WS6rX4rrcVlKiQBlgNmWOJ1k3uZg6SGgRvxWJ7gAQBoLgxOuwER5fKVOq4WP3qjoBIBkTytIH+LeFExE5YOjbSDIj90tBnjfyMhaTKVnZYpMS4TlLiATaNQRpE9pRqlOe9AcNQ6TmGxAII2WbFOBJa75AEgz6+nkViZPJrgLOJcC4cYutYpWSi0ZbEkA2LZsZJMhp4xsVYOpxqQ0wASQCHjUhxNpPZuSNdlDo1A5xvJBEyWODgNhIk2NtFMpk/CJAm0QZgTB29B81WxZ+5ctphva/ZS0PEk2BmReL68kay2UFzQLloJOIi2Yt7QkeIAHA6rzUFna1GkkA2cQbSTnvFxZx39VXKBLyHzGVwDJbHoHxYQYiFXSXltIkSCMk97JV94QQTd2/+bKv0YcRmHZpmYc1rs79dQ7N56ATaV+PdJDnNdUe6SIGR9hEui/A6barxkD3F7oedmOLGPcZ0BEkxwMb2QVWPoSJLGxsB2S7m7MAXDaQIVUaAkdls8gBHjl+91fYqlc1Hi50aQ1p0gW3A4xeFXOYR2ie0b3LrzvZXiK9UMLBFpdubwPCBE+IjkrTCUYsAS5x1MjW0A5YHmN/SvpAjhJFrHTSZJCn0LCLy4GYAuNwbpYjae2kzTSm25MOGYzFshAOwEj0UhgEOcBfYw0taJjKCJJItY6arDSNoG+9mmOUXNx8t1nyTFgY46jzNgq3FaVIY2MrQJETFhvbSJsNSNyhZJPBxvG7dACHXsLWhGuEncnYjYWBn0F1+msBANtodBn+WJJvHqonSUbFvANjvvlDgBE3dDzfgCdReykMxjrw4m8XEkW0DbEGCZM7KNi6YJIsDq4w0gf4iJ1P1VdXrQZPjfvnYXgEDkFeXavpejFTAkCBIBJMdguJfmEyCNOa6X7NWkNqiTl/ZkaxJaZgnW2X0C5J0bS7QO0HXvGLm/OdL2K7t1RwJpYZoIhzu0RwGjR/lAVJ/JN/iukRFszEREEXpDo+lXblqsa8c9RzB1B5havj+o4uaFUtMaP7TfAHUXnUHXktyXhxhUzxl9rY5WenIumOrmKpZj7h1z36NwTxOUExsZAHqtKrY0sfnY4hwnK4FzXAG/fBJ46EHVfSAqhQukehsNiP+9Rpv0uWibTvrufVUk19rXL+nF+jfaZj6MA1G1qYP/mZfLGjXtLS4+MnxW5dE+2DDPIbiKNWgSQMwirTExF2w/ee4s3SvskwNSTSdVomAAGuzt1mSHy7S3eGy1DpP2T4ujmdRdTrt7ZyyWVCPhEO7JcRO48b202q3fpPoTBdJB1bCVqfvQe2aZBaXcKrBdjudjxBstKxmBrYV2WswtvZwvTcf4XaeWo4LX6nRlfCvBrUq1F7cwzjM3uwew9veGkkOuDqtgw3WrGFga91KsxxhzK1MEAQNXgtlszqHEE72C5+TjmTbjzuL9bX8wePFRMXAaQGNuZ0mTxjivGI6RoXc1lSjInLPvaYuWzaKjbjZrxwhRafSdKr2WvBdwmD4wbrnmGeFdHljnFNjWxrtEwBY8RwuoRqA6y4TYF0RbWPv8lb41k+P0VPXp8R6fJdmGW45csdVmpumGyHC/ZGgnnH5Cn0WgwImTZrZEHxHFVNGn6/WNvFW2CqnbXnoRw5JlkiYmIqFgAu0TNnSP8AESCC7bkj4LQQ/IHOJA7WdxjUXg7CZi22isabyBlytFpjh4bfnJeqlCb2kwCYBdG1zos/li/xVT4gNuXCHR2c5lzzxcOPM2PArEWaurCHOMiZ7Rm5LW/DzEcpWwDBt1LW5tnQ2fTReHYNtyNY3Egni4E3dzKTlh8WShdmIBcA5mwaL8wAAHR4qJVpyZMncNJuOA4LZa1BmsdqLGbjk2dL6cFV4ikJBAFpmQJNo9VbHklVvHVWGRJMX47cgfJS8POuk7jT02WKrSh3C0iCeO3OZWeg2Trc2B1ibTzWnlFfFLpCSbgDjceROyl0abpnKCRECTEXAPA7aqLgTa0DY+Vla4YXi+gP2ifEH1WWXJppjx7ZKeH7I7QLie0DBB1tLgb8x81mZQ4EsA/dgW3kaAm+iybeY+qYioA2ONlzZctrfHikYH4ZoBJvy+Ebiw18VSvaIJaLmwjiTt9fJWmIe+r2aQJm07D9Vs3VrqldrniSNOA5xxXTxS63WHLcd6xSeovVnM9tWqLNjK3iZmXcpi3JdSCg9G4EU2hT1thPtjlRERXVEREBERBjfRBWB2EOzlLRV8YndVzqNUaEFYXmuPhlW6J4p8lDVr1SC11LM0ggg3BB1BB1C1npTq5QqX/sppu1mkcu37vd4bLoiKLgeTh3SXVKqAQxziOFRvLi2d76LUOlerOIzFzqIOvdI1JuYkXHGOC+ny0LBWwNN3eY0+QUeFifJ8nur1qRgueOTxO/O8ea9t6TnvNHkfsf1X0xjOquHf8AA30C1zH+zLDPv7qn/lAPyTX9HlXDcPig57WtBzOMDTX7K6ZhqgMlhvrEG++i6FR9mbKL8zKYnzPpOnks1Tqq/gq5SVMysaEHERIII5HTgpLa44raqnVl/ArC7qw/gVjlwytseW/jXRigNwo9XGgHXVbMeq7+C8f9LO4Ks4J+rXmv41Kti/FV9esZsD6LfD1TcdivTepbjstceORllyWubVXPJFjYfeVko1SLwSunUuoZOyssL7Pxu1aainlXKcLiMoFnE+B1Vlg31HEkUnknSYgBdcwnUak3UBXeF6u0WfCPRZ3i2vOXTkWE6GxVWOyGjzK2Lo7qG5xmoS489PTRdMpYRjdGhZgFbHhkRly2tc6N6rU6ewV7QwrWaBZ0WsxZbERFZ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88" name="AutoShape 16" descr="data:image/jpeg;base64,/9j/4AAQSkZJRgABAQAAAQABAAD/2wCEAAkGBxMSEhUUExQWFhQXFxgaGBgXGRccFhYYHBcaGhgYGBoYKCggGholGxsYIjIjJiktLi4xGB8zODMsNygtLi0BCgoKDg0OGhAQGywkHyQsLCwsLCwsLCwsLCwsLDQsLCwsLCwsLCwsLCwsLCwsLCwsLCwsLCwsLCwsLCwsLCwsLP/AABEIAMABBwMBIgACEQEDEQH/xAAcAAEAAgMBAQEAAAAAAAAAAAAABAUDBgcCCAH/xABDEAABAwIEAgcHAQUHAwUBAAABAAIRAyEEEjFBUWEFBiIycYGRBxNCobHB8NEjUmJy4RRTgpKisvEWM0MkRGOTwhX/xAAZAQEAAwEBAAAAAAAAAAAAAAAAAQIDBAX/xAAhEQEBAAICAgMAAwAAAAAAAAAAAQIRAyESMRNBUTJhcf/aAAwDAQACEQMRAD8A7iiIgIiICIiAiIgIiICIiAqfGdacHSzZsRT7MSGnM6SYiGSSeQ4FaZ196wVajqlGm4sp03BrwLPqm83/ALsHswLnwXPcJRBzFxdmkECdYOt+HFRtOna8H12wNRwaKsE6Z2VGD1cAB5rYWuBEi4XzzSEuNSYqBsawC3Ugzbcnn6KXS6QrsAaytUYJLgGPLWwdQAHRY78io2ad8RcTw3WbEizq9WIjvm0byND9VZYLrpi2do1M5tLHNbGuxF+Wu4KbNOtIqDoDrVRxIAJ93UgktcbW1IdofqseO684ClrXDrTLGve0+D2gt8pU7iNNjRaofaJ0eImq6CJn3dQj5BTMH1zwNVuZuIYBMHPmZB2zZwMs89U8onS/ReWPDhIII4i4XpSgREQEREBERAREQEREBERAREQEREBERAREQEREHOuuXR4ZXzwe12mngfivrOYk6/EFrXR3QtPEVHMb2XgZu094LmzBLYmYJE/zLseLwjKrctRocJmDseI4Faf1k6FdSeK1GA5plp2mNDyIsRwJWGcs7bYWWa120npzooYSoKbmyXNzAscCCJj495HBQ3tpkASRE6idY4R+FbH1wezE4VuIb2K1B2V9N3eAfGZhG5ByuB3aSd1o5xhjKdZtEzPgq7rSYyrCthHa5gfGR+q/KOEJcA6QDAP/ACvHR1RwrMEiHENy6zm7J8YMKyxTwx8cJuouVTMMUfFVCBlaIg7ntQNIO1ydOSo6rzJcCXCIIebG/Em+kyFJxeNLnEDUfTgoz23AgkXsqzkMuOMBI0tl4GQQf4TH9OQXvDlrZmS12sWLSNCOJv8ANYfdzoIaLidddOdwv0EjheJ09J2Oui1l2yuOk/ozpWtha8UKzmTIBEEOkdiQZaQZGotK6X1P9ogqEUcXDamgqizHGYAcPhJ46eC5TQqNlgeJpzvALRNu1qANxMaqRnpvzGrTuC2RTOXM2YdIMyQY8ZVt2KafSKLl/s968uNRuFxLmlrhFCpEAwYFM/abiIMyuoLSXatERFKBERAREQEREBERAREQEREBERAREQEREBeKtMOBBEgr2iDT+vGCpNpUf2Af2xT95Eupsyu+LUCRvI13IXKMJ0OXPe82ptJjxH2E/kLrvXrGk0/7PTk1X/C0STwHK9/LgtMxNdtCmyhDHuYO1N2ZpLiP4yHEzNuR25uSyV08Uuld0LgW02mvUEAAupA2L9g4DhGh3mdlSYzEZnOPE2HCYlSel+lXPdL3ZnHl9AFAEOEj5kf8rmyzufr06JJj/rxSbczckzA+/Be6sgW13O3lxX4zh8gsoG7ogbbeanaNItCjl8ANTrJ/PmoOLrAQeZ8zJHpKtMRcW05z6xv5/Na90js3hpP5crbjrHOdMlLHwdp/SIB5W0UuliZIJAdrGa9zYZiOcC/HktZzkE7KVhcTe/n94W9jDa6fUEEZGydiCZtsHEwR8/JdU9k3XV1b/wBHiD22gmk8m7wLmnfVzW3G8A8JXIqdUkW1GhGvluOPkV6Fd4LajXOY9hsQSIdqC3gqzqp1t9VItR9nHW5vSGHAc4f2mkAKw0k7VBydHkZHBbctZdsxERSCIiAiIgIiICIiAiIgIiICIiAiIgIiINA65nFe8cxlKoWu+OmwuzNjuktmOEH7rn3S7XsljgabxaHSHA5Q4CIsSCCJhfQC4z7TacY6oX0oaW0nB7Z7UCATNiey8RwaPFc/Jwy3dbY8t1poNSJLrGQHR2pbBk+XdvKk4bFAEgkGfLgI57rD0hM9rvwRtBgnhbQfRVTq5a606XvwU3CVMz021zyR2QAOf9EbSEybnnt4Kt6Mxhdaw8is1Zzzna0EOABa592OnkOEfRcmeOq6sLuJNYzp67f1VNj8Kdd+Ku6bpGxMCY7sxeOUrzWw06n0/XVRhnpGeO2m1qB1jULDTZBHitrfggCBFvAmP6aqvxOALRME3PPs81148srly49IeGMTrpccOf5zWZotyOvlcHx+xKNYQ4yLxInfx4gtlemNEHWLW1g3jy19d1eqr32f9OHBY6m+CGVCKVUGO64gT4tdB8jxX0gvld4OQdlpBtmjXUZSOK+huoHTDsXgaVR8ZwCx0cWHLPKQAfNThUZRsSIi0UEREBERAREQEREBERAREQEREBERAREQFyP2rOIxrS4E0xQpyM0A/takxz35WXXFzD2w4dwfQqxLclRpnuyHMcAfEFxj+A8FXP0tj7ct6Sbl5gkhp4XAg+mm0qic3Q3zSbcNT9FseIpiSCLOcY5GGx83QfDwVU7DaWuZi/5wPqq41asXRhcCLkb/AJK2WgGkT9VS4LD+pVth2jxPO65eey11cPSdnnS/5xWUMnVYab9oP54/lis7W8Vyuh+QJUbGUHRYCQQRfczHgZU2dh/ReareydwbGduBHgbrTCsc41pzHNfAv3i3Q3Em38VliolpBJB0uAYkTEjgQcvLVWWIwzw58OADhOoEXBFvARKgseWtd2BmAAJI0aeI0OmuvOy65lNOWx5DeyMp7UkbAkdkgDZ1ybc9LLp3sTxjveYmk6AC1jw2IMglrjHMFs+AXMYaWjUZjx7LXDymIPHfkt29mdcU+kqYc+S9jm8b5J9DlBtyU71lEa3K7iiIuhkIiICIiAiIgIiICIiAiIgIiICIqbpfrThMMS2rWbnGrGy548WtmPOEFyi0bFe0qiJ93Re6D8bmsBG5EZvQwqHHe0XFO7jadMcgXEcYJPgO7qo8onxrq61P2l4RlTBPzOaH0/2jASBmIa5pbfWWucI4wua9IdZ8bVnNiakHZhyW5ZIkeOpK07pIEuJMk6ybk66nX56qN7TrSYanLsFwcOUg3tvEf5Vhc0Ns7+IeB09LH1Xii8uDnQIAAMECDAAMTPHlK9sE3dI7QIOWQQbnXUacdSs13rDdmGlvavG0dp0g8Rb5qya318lVtdljNmDiXBp4Ta43GYnw1CscNIaM3eO24Fxf0K5eea7dPBlvpJbP/KytHE29B58Vhb4n5LIwjbXzJ/PBczoZ54D9PzwXoDz/ADgscnkPHX0H3hemkbn9PRTEWK/GUj2u0IyEXBntEa8RDbHZVrPetpuaAQJHORwHEW0V5iGZtHbWtY+I3H6qixOGIa3tAntQL6ZibTvqunDLfVcueGu48Pcz3bDlF3ODgDBkAQ5uwtMjw8Va9CY0YXE0KwNqb2AmO80gFwETcMf9FW1nuDme8EU3ZJBEA2Acf5rEzrde85l2ZkGmRdhIAIs2xnYa8Ftrc6ZX2+nUVV1WxZrYOhUccznU2lx3JiDPOdVarol3NsRERSCIiAiIgIiICIiAiLFicQ2m0ve4NaNSUGUlav0511o0JbT/AGrxwMMB2l95/wAM84WmddeuVWsTToyylpwc/m4j4do+q02njJ1P53gq2/i0n62bpvrbisQINQsb+7TljT4mcx1FphaieyIAsBtyvtpLiBpGqmuqTfltHj9lGxFTcXMiBueVr6lVlWsKFfKQCTw/mvBPg48Dss1Srp9tuOXh4eJ5qifjgw5dTIsLExDRYSZmTfVZXYkkQZH8xjeO6ztTHgpsQmV8T+b+Q1VVjcWBraL3t+ui/ajHEanfYMHDSZPr9FXY+kWjUDTQR67qJYaKOPyu3g2I0twvJ4bKyFeQZJyBthIs4Q0ct9YuFQ4MCdvr81bUm2gfPzseIVc7NrYy6TTUAOYyQHNcCCLZpN9b2FuKkYGrlAzm8ww2IEtB8gQVVvZrqOzAHG3ZifD1HNeqVTV0Ety3aHAOkACRvEEmY4hRlj5TSccvG7bGw6SBPqsmd3Ax6D5wFAwWJDgHCYNvtB53/NpD/Fo/zfSF59x1dV3TKWbSQ48QPC59Tb6r2x4BsJO03Plw8lBbUbuXH/SPlJ+YXunXnugRysPMqE1OeCdQPr6qp6Rw4dAb2TJjhrv/AEVhTfO8+Fh+p+SiYmN7DYi0rTG6u2eU3NK2m4irmb22/GAJgT2iBqRJkRoYWWgajc4feGuuQSHX0BF3A6xyUcZWvL7wASRbtNNiAfPgUpV2tpw2o9oLjqJ7oEgkccwOnwrrx7jky6ruvsnxhqdHMBEZHvZyInMIG3ejyW4rmfsVrH3eIY6oxxlhDW2ixLnRA1zNXTFvh6ZZexERWQIiICIiAiISgIqHpHrjgqMh1drnD4acvPnkkDzha1i/a1hWGBRqkcSaYnwGY/kptOnQK1UNaXOMNaCSToABJJ8ly3rR1hdiHEg5abZyN0t++6fjI9NOM/vSnXv+3UMtOm6mwvuS4EvaNoHODYnukXC1etWmB+amDtx+Q1WeV+lsYwYsz638B4qrxFKPvHl6cPVT24sOtI9R+plKzJEDfThOl/CSVWWxbpX08QSI35TqQdBvN/JYqoLp8TIzQIzHvO1OgsFEZVDaj8xhokkx8JAAnfM7UjfshQcf0q+p2aTcjNuJ8hp4T4pd76JrXbw4S/K2It3bCwOuW51NyVYf/wBKlTEFzQYv5chsqNuBcbEmPl+hC9uwIbqBpwH5CWb+ydJuI6wU9Gtc7ygfb6KlxeKqVTplHDXVZni8R+clLwmGn89TwCmTHHtG7elW3DvEXN/yeYWU06h1c7yP6K9ZguMeVvwfll5qYQf8yYUecT41CwFWBkqEkXgzy0ngIF9oU6pSJItoDcWMwJ0tcX8yoWJY0Tf5bRtbiseFx0Q112jfQt4eQKn2izS4wlQztlmbSB3hII2NwrgVG5QSL79oj5LXjMtvAvcazGoIsZOX1VngukAdbba8zvxEyOIcseTj33GvHya6rO6uwaMbPEku/wBxj5L8c9x18psPL+i8Yp7hx9bKI6rxI+p+y5vCuiZRYNrBu88zoPAKayoXC5jnv5A/da8MZBhuvqf6Lw7pMMu51+ANz4nQfMqZhUXKJ/SRySdP4sp85sRHn5KpZ0llyjnLsrRlc3iWGL21AWRnT7DGewnbcfopFDA0Krg7uS6JbA2MyDoV08c8Z25875XpbezXpmrQxo93JNSW5RJDjZ2SCJGoFt4uV9JtK+dH45mBpMqUXAV5b+0gZhMEgaWMOnlOui6Z1J9oIxADMRZwt7yCATfvDbQ3WuGW2WeOnQERFqoIiICqOsPWKjg2Zqplx7rB3nc42HM2XrrJ0y3CUHVXXOjW/vOP2AknwXE+m+kX18z3uzPJuf04C8AKtukybWHTntUxVR0UopN2DYLiOb3i+h0AWvYvpbEVx+0qPqDbO572nYRmsLzw04Ks6N6ExGIq/saT3wblrXO0jWJhbtgvZvjH95mTTtOcwf7cztLcVTK36XkjS6tQx3rnjBmR2bWIEiOOiqekWGJ8PzmNdfFdlw3sndIL6tMcS1rnEHlmhWI9kWEcZqVa7uQLGj/bPzUSZFsc26JIbhaNvgad9T2neJzOcfVRsbihyJtEaSQ0yeJ/Oa3jrl1aZg8rKIIphoy5nOJGsy4ySJj1HBc1xtUudrP0H6+STul9PNFxLgZi+oN9dvNXNEkQ118wIs5pcdREA/k81V4RoAm4H729xsPurWnaw7JMdlpJqOcP3iLAGbaee9qiKPpzo2o94expc114vmzb2IGxtE2Kx4Sg0DtCOM2+ui2P3DTbLkmCIaTUmN8xi5nhMeS9nOwh4OQzYk1A9pgSYa7S+1o8FTKW9LY3Sip02nuifC/0UXHYLEPs2jU82lo9XQFtGK6z4ttvel/89wR/CGyfmsWG65vABdh2P4ludsciDmumPHrtOWe2oUegcUT/ANl59I9SY+a2HCdWsWRamG/zOH/5lbZ0f12wxMPw1UO4Mcx07yJyyPBX2D659HkSWVwOPuw4f6HEj0U5Y7Rjlpo1Pqdij8TG+Tnfos3/AEDXd3q3oyPqSujU+t/Rlg6sWE6B1KqCfRpU9nWHo0/+6ot/ndkP+uFExhcq5K72YF3eq1D5N/RG+y0f3tT0Z+i7A3pfAHu4vCmf/mpfqvX9swx0xFA+FWn+qt2q5KPZy4f+V5HAtb9gFAxvs7xDQTSe15nR4y227Q314LstTE0R/wCWl/8AYz9VFrYyiJmrSga/tGW8bqO0uA4jH1aFQ0MS0tLbXjMOBB0c3mP6LHiH2BFwdDeCu343H4J4IqVsM4AGQ6pRIDTrqdIlUVbD9E5SGnCAO/uzTDidsvu+1Pglk/CWxx2vUdoNOAsFBqhx/TddF6V6AwEn3eJc06kFr6gHoBHgZKo6vV8WDXlwd3ew5k84eG2UzULutOdTM8/mpuArFl5hXtboOBae8BdrhJvMAAki2pUuh0AO2C2XABoEmMxykk8QASLH+k3snSkpCti6rWsByt3MgTxPF3ALp3QXRHuGCTmPIW1gRpMz81gwbW07MaGgObo0wbQL2BIv681N97btEnjM6mN2jtHkOF01o3tuvUnrHDhhqhkH/tutbg0xtw4THBb0uGV3uBvMiNDcamd+0SB4QV1zqr0qcTh2vdGcEtfFu0N42kQfNWxv0rYt0RFZVontbwT3YZlVkkUnHMBs1wHa8i0eq47RxDg7eD48JFtD/wAL6arUmuaWuALSCCDcEHUEcFzPrL7NCCamDIImTRcYtMkNceJjWDA1KrYmLHqZ11pFjaNVjKOUAAsAFPlma2fd237uui3xjwQCCCDoRcFcKpYcscadRjmPGrXHKQZBa8SIBAsDuCrjonpqvhS0McQDUMteQWvmPhaLT5G+saVma1xdfWJ+IaFqeA69UXgCsDRJm7iCwxrJ1bxNoA3WxYGtTqjNTex7eLCCOOym5fiNfqp63YE4mgQ1pzM7Q4uG7fP7LgmLwWV9gIzRqdDv8x6r6fDVzXr/ANSSS7E4YTN6lMag652DcayOfkq+NnaZZ6c2wjYAcYEAAvdM5Tp7uJEi+vLRSzRgF1w0RLnjMajSZBDhFiY33F9llwFWNY0IvfxA/NgrNuHDiCHEOA7LQcrDuA4Da5uOKx+WS6rX4rrcVlKiQBlgNmWOJ1k3uZg6SGgRvxWJ7gAQBoLgxOuwER5fKVOq4WP3qjoBIBkTytIH+LeFExE5YOjbSDIj90tBnjfyMhaTKVnZYpMS4TlLiATaNQRpE9pRqlOe9AcNQ6TmGxAII2WbFOBJa75AEgz6+nkViZPJrgLOJcC4cYutYpWSi0ZbEkA2LZsZJMhp4xsVYOpxqQ0wASQCHjUhxNpPZuSNdlDo1A5xvJBEyWODgNhIk2NtFMpk/CJAm0QZgTB29B81WxZ+5ctphva/ZS0PEk2BmReL68kay2UFzQLloJOIi2Yt7QkeIAHA6rzUFna1GkkA2cQbSTnvFxZx39VXKBLyHzGVwDJbHoHxYQYiFXSXltIkSCMk97JV94QQTd2/+bKv0YcRmHZpmYc1rs79dQ7N56ATaV+PdJDnNdUe6SIGR9hEui/A6barxkD3F7oedmOLGPcZ0BEkxwMb2QVWPoSJLGxsB2S7m7MAXDaQIVUaAkdls8gBHjl+91fYqlc1Hi50aQ1p0gW3A4xeFXOYR2ie0b3LrzvZXiK9UMLBFpdubwPCBE+IjkrTCUYsAS5x1MjW0A5YHmN/SvpAjhJFrHTSZJCn0LCLy4GYAuNwbpYjae2kzTSm25MOGYzFshAOwEj0UhgEOcBfYw0taJjKCJJItY6arDSNoG+9mmOUXNx8t1nyTFgY46jzNgq3FaVIY2MrQJETFhvbSJsNSNyhZJPBxvG7dACHXsLWhGuEncnYjYWBn0F1+msBANtodBn+WJJvHqonSUbFvANjvvlDgBE3dDzfgCdReykMxjrw4m8XEkW0DbEGCZM7KNi6YJIsDq4w0gf4iJ1P1VdXrQZPjfvnYXgEDkFeXavpejFTAkCBIBJMdguJfmEyCNOa6X7NWkNqiTl/ZkaxJaZgnW2X0C5J0bS7QO0HXvGLm/OdL2K7t1RwJpYZoIhzu0RwGjR/lAVJ/JN/iukRFszEREEXpDo+lXblqsa8c9RzB1B5havj+o4uaFUtMaP7TfAHUXnUHXktyXhxhUzxl9rY5WenIumOrmKpZj7h1z36NwTxOUExsZAHqtKrY0sfnY4hwnK4FzXAG/fBJ46EHVfSAqhQukehsNiP+9Rpv0uWibTvrufVUk19rXL+nF+jfaZj6MA1G1qYP/mZfLGjXtLS4+MnxW5dE+2DDPIbiKNWgSQMwirTExF2w/ee4s3SvskwNSTSdVomAAGuzt1mSHy7S3eGy1DpP2T4ujmdRdTrt7ZyyWVCPhEO7JcRO48b202q3fpPoTBdJB1bCVqfvQe2aZBaXcKrBdjudjxBstKxmBrYV2WswtvZwvTcf4XaeWo4LX6nRlfCvBrUq1F7cwzjM3uwew9veGkkOuDqtgw3WrGFga91KsxxhzK1MEAQNXgtlszqHEE72C5+TjmTbjzuL9bX8wePFRMXAaQGNuZ0mTxjivGI6RoXc1lSjInLPvaYuWzaKjbjZrxwhRafSdKr2WvBdwmD4wbrnmGeFdHljnFNjWxrtEwBY8RwuoRqA6y4TYF0RbWPv8lb41k+P0VPXp8R6fJdmGW45csdVmpumGyHC/ZGgnnH5Cn0WgwImTZrZEHxHFVNGn6/WNvFW2CqnbXnoRw5JlkiYmIqFgAu0TNnSP8AESCC7bkj4LQQ/IHOJA7WdxjUXg7CZi22isabyBlytFpjh4bfnJeqlCb2kwCYBdG1zos/li/xVT4gNuXCHR2c5lzzxcOPM2PArEWaurCHOMiZ7Rm5LW/DzEcpWwDBt1LW5tnQ2fTReHYNtyNY3Egni4E3dzKTlh8WShdmIBcA5mwaL8wAAHR4qJVpyZMncNJuOA4LZa1BmsdqLGbjk2dL6cFV4ikJBAFpmQJNo9VbHklVvHVWGRJMX47cgfJS8POuk7jT02WKrSh3C0iCeO3OZWeg2Trc2B1ibTzWnlFfFLpCSbgDjceROyl0abpnKCRECTEXAPA7aqLgTa0DY+Vla4YXi+gP2ifEH1WWXJppjx7ZKeH7I7QLie0DBB1tLgb8x81mZQ4EsA/dgW3kaAm+iybeY+qYioA2ONlzZctrfHikYH4ZoBJvy+Ebiw18VSvaIJaLmwjiTt9fJWmIe+r2aQJm07D9Vs3VrqldrniSNOA5xxXTxS63WHLcd6xSeovVnM9tWqLNjK3iZmXcpi3JdSCg9G4EU2hT1thPtjlRERXVEREBERBjfRBWB2EOzlLRV8YndVzqNUaEFYXmuPhlW6J4p8lDVr1SC11LM0ggg3BB1BB1C1npTq5QqX/sppu1mkcu37vd4bLoiKLgeTh3SXVKqAQxziOFRvLi2d76LUOlerOIzFzqIOvdI1JuYkXHGOC+ny0LBWwNN3eY0+QUeFifJ8nur1qRgueOTxO/O8ea9t6TnvNHkfsf1X0xjOquHf8AA30C1zH+zLDPv7qn/lAPyTX9HlXDcPig57WtBzOMDTX7K6ZhqgMlhvrEG++i6FR9mbKL8zKYnzPpOnks1Tqq/gq5SVMysaEHERIII5HTgpLa44raqnVl/ArC7qw/gVjlwytseW/jXRigNwo9XGgHXVbMeq7+C8f9LO4Ks4J+rXmv41Kti/FV9esZsD6LfD1TcdivTepbjstceORllyWubVXPJFjYfeVko1SLwSunUuoZOyssL7Pxu1aainlXKcLiMoFnE+B1Vlg31HEkUnknSYgBdcwnUak3UBXeF6u0WfCPRZ3i2vOXTkWE6GxVWOyGjzK2Lo7qG5xmoS489PTRdMpYRjdGhZgFbHhkRly2tc6N6rU6ewV7QwrWaBZ0WsxZbERFZAiI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90" name="AutoShape 18" descr="data:image/jpeg;base64,/9j/4AAQSkZJRgABAQAAAQABAAD/2wCEAAkGBhQSEBQPEhISEhUVFRQVFRcWFhYYEhMVGBYVGBQWFhQYGyYeFxkjGhYUHy8hIycpLCwtGB4xNTAqNSYsLioBCQoKDgwOGg8PGikkHyUsLDQsKSwsLC0pLiwsLC8vKSksLCwsLCwsLDIpLCwpLCksLCwsLC0sLCwsLCksLCkpKf/AABEIAOsA1gMBIgACEQEDEQH/xAAcAAEAAQUBAQAAAAAAAAAAAAAAAgEDBQYHBAj/xABCEAABAwIEAwYEBAQDBgcAAAABAAIRAyEEEjFBBQZRBxMiYXGBIzKRoUJiscFSgtHwFDOyFVOi4eLxFzRDcnODkv/EABkBAQADAQEAAAAAAAAAAAAAAAABAgMEBf/EACcRAQEAAgEEAwABBAMAAAAAAAABAhEDEiExQRNR8GEiMuHxcYGh/9oADAMBAAIRAxEAPwDt4REUqEIiICIiAiIgIiICIiAqAKqFBTKqq3TrtNg4H0IP6K4gJCIgplVIUkQQyhMqnCKdiIYpQiKAREQEREBERAREQEREBERAREQEREBYfmfEFtGIJBmfOBpP96LMK3XoB7S1wkFRVsbq93CeOcZdRrs7omllZ3lRwI1c4hoZEZpBbM9D0W28tdqrSGsrPzGYvOaNnE6GemtljO0HlGnTBL22JPduFpsQAT1A2XOcFw0CqHtPeUO8Y1wkipOW8gXG/wBDCz6+n+51Zccz/tfT+DxrKrA+m4Oadx+/RX1wvAc4VsJWLqeY0wG+B1wARt5WK6ryxzlRxrfhuAeBJZN40JHUTA8pHVWwzmc3GHJx3C6rPoqAqquyEREBERAREQEREBERAREQEREBERAREQCqBVVCiVUUZWPxnHabD3eaXnQAEn1tt5pUzG3w1ntVol+EytuWmReBMar54w2OrUcUxzAC4vAy6tfJiCN9V3/jmFrVyRUIYwAyZ19zAA9JXNcTgcNQxIq4dxrVGQWGA6k1/wDEZPife2wNzeIyyzx9urHiy12enE4dzG97iwaZMNIBIYAZLQCJnS86W6FYnl/Hvw9dtbDuymSdcxAOotYgwWkevRT4piK1UfFrON7ZicoJPyxMe5so8CpOpPc8OaHnwt8XpL8okO1G/VYTWMtjoyvVdV9A8vcaGJpB8ZXCzmzIBjYxcfvIWVWg8hYuzTJ1LDmdJ+n4bib9fdb8urG7m3n8mPTlqCIiszEREBERAREQEREBERAREQEREBEUSUSrKoVFSUpRcLQsTW4K2+Rzqc6gQR97j2Ky8KxUS4y+VplcfDnnaFgKeGwL3E1Kr3uYxoL3NbqSXENNw1oOpjRckHE+7eaYIaPDEGwOVs3iDddA7YeI97iaWDAc4Umh7wLN+LLfEdgGtB/mK5DiK81XEWlxIjWNhfUQq44yeIvlnlZLa2inWk5gSZnMCdf1AXpL/lF3NdAAJcHMM6AkgRA1WI4WHSIzuNoDWXm0abrIPpuyPkNIBcXAn4jAHAucds4k9dljyY6rfjy3G78n49zK3duDQ8HK5paARE5DJ8v21XYqFTMxruoB+y+f+BPaKjYeRTJZFQj5fCPCY1IjRd34RVzUKbpmWNv1stMPDn5pqvYiIrsRERAREQEREBERAREQEREBERAUXBSKipgipAKKqpTAqxXcAC4mAJJOwA1JV1y1LtK4l3WAewfNXIoCCAQHAlzr9GtP1TeptaTd047x3iTq9fE4l7vHmeA2IAa4ltKSNS1mg8pWoYXDy/cX6LZMbTIpMBY0F0udki48Qbfc2JnfMvHw/CeIeJ0TpFwdvTTZTxzturZ3v29M9wjhkNnu8SYbPgcGjzlx0sreJwhDWNNIte69NzTNJ5Lg4ZyZDjEC5mwmV7hVpMo5S/FFziMzBLQGyM7n+GYy7TuF4+JUKYcWUsQ91LL3tIGDlqCQWk6EwIBjQhcvLlvOurjx1jFvBYnxgkA3INITAcAAJjqSTbdfRPDKWSjTZEZWMEdCGgFcS7O+FOr42m9gLWAirULtXZCDr5uiy7pTC1xmo5uW7qaIisxEREBERAREQEREBERAREQEREAqCmVAqYKIqKhcpSqSuL9pnFW4vHjBgvLKQy+GAwVJJrOJ/EA0AexXUuZeNDC4WpiCWgtENzaF7iGsB8sxHtK4m1zwx7zWzuqF7aRGYB0jNUqMBAMuNp8jHnW97MWuHadTw4txfUPdkA/KGGPkFmi9nWiyy3BsBUIAaGNJ8jb1G4ssNhA2qZq03STq0WO127H0+i2OnRZSpzUw9aoHWZGbISQY8YIy+nktM8umbMMd1ffja4qPrCpSqNwohzWZgIc1uY+L5iLA+ltFiaeHe53+S1hbVLoAZDRUGZrJ3bCjVFEsospucxz2TVaDILgxuQwepJt5Bb5yJy0HkVKgJEBzg7cxABXDhhvv+/eXTnn0s9yFyy3DUO8M95WDXOn8Lb5GjyvPqVtgCoGqq6nDbsRERAiIgIiICIiAiIgIiICIiAiIgKDlMq29TBEqJKFYvmPjIwuFq4mMxY2Wt/iebMHpJHtKteyZNtH7QuL9/iG4FppGm1rn1S6HZXCxtNi0OEE2knWFoHGsUypVNE/DDCGsO2WBZ3nvmXr4hiBTDqNQ5atcvqVXQQM7jmDTmuR4tT5bLFcPe4v7urTzwYmYeI89HDpP1hVwnv3W+XjTYOC4N3ga+sHBwsbExeIdN4916uI0qj21IxIq0sMWPc1rchdF3AGYeWk9esK25pZRLBhBU70P7p0Ncyw8TsnzBzQZ0/RYXHcQpilkY51Md1NRjSHMdVaYEdBlidpAWHNl1XU8NuPHpm2S5fwFV+K0DqjnNGUkEyA0jSwaGtF13fh+DFOm1gA0vAgExey0Dsv5VdSpjHV572swZGHWnTN5P5nAD0FtyujMcr44dMc+efVUiqKsqiuyoiIiBERAREQEREBERAREQEREBERAKtuVwq08qYLbiub9pnGW97ToSA2l8QyJa6s6BSbH5RmdJsMzV0HF4ptNjqjzDWNLnHyFyvn7mLif+Kq1WuOWoSXiYDqhn5LWBAgAdGx6sq04532xuIxPevLK5c1wc7K43iT8r949NJOqzPDcLTb8GrUIBEtMgEAXlrjaNbaLF8Nc57u7qtGaLOIOc+T26k7TqFncRinto9y+i3wZHvd4XNDM9iBqJiD7zqs+TPp7Tz+7x0ceO+/r92qLcaWBuMbWdWyPqUabX+BwFyx9rXDB9uiy3Z1y4/GVBXrAdxROkA99UJL8p8gSCfYbrXqfDv8AGYpuHwstL6hIAPgpUw2XPIOgBLj7gbrvPBuE08NQZh6TQ1jGgDqY1c7q46kqnHhv+qnLydP9MesNVxrlSEAXS414OVVbCmCq6FURFAIiICIiAiIgIiICIiCiqiIKEqoSEAQCrVQq6VYqKYNN7TOKGnhO5Y4B9Y5R/EWt8Tso6/KPdcPfTGJvmays0RcwKw2cDoH6SN7LfO1XFd/izSp5u8w7GhoGrjapUyfmEt+hWkCpSrkOgsrkgER8Kq4m7x/u3aSLiSssr3/dv8OrDHtJ+/2yPC6TH+Go5wq07h8Q5oF/FOot/cJWrOZTLg8Pz0czybFoBgtBn8yvYnEBtOmytSL3scM8gxlMxL95/adlkuQ+Wm43GBwk0MO8uqSZbUhzu5pgRoYkzt7LCS55fx/5/wBN8sphi37s25Y7ii7GVW5a+JDXOER3dPVjI6n5j5kDZbvTCg0K6xdsmpqPPttu6llVMqkkKBFAqkKkIhWUlFRBIFVVAqqAREQEREElQqJqKhemlrUkUQ5MyKpIo5kzJoSRRzKkoJEqw9Tc5Wib+6tIOEc25sRin1GAsqtqOc2JHeCbBp2e23ssbw3BjEPJIFOs25IENeQdXM2dppE6rMYriLu8q03ODHB9TKTZurhrqCCNell48M+JFeWnKYq6EWj5hZ3vK5c9zf7/AHHdhq/v2kOL16hY4uDHd98JuU2a9pcADO51B6wF2XlLgAwmFZRIbn+asRo6qQM19wIDR5NC4U/GMZiMOfE1rX0nPa6TkcHtJdBvczr+6+jt1pw4TGMefO26XGqbFbCmFvXMuSqhQCkFWpSSERQCQiICIiAiIgIiIOd8z9ruHwzjSoNOKqCxymKLT51L5v5R7rUX8+8Xxf8A5dhYDoKNIkj+chx/RdPw3I+BpuzswlAHX5ZA9ASQsyGQIAgdBYD2U6tX3jPTidTl3jFYTUGKcfzVI+xeIXhxfKnE6bSe4xE9Wku/0krvRCjKdH8p6/4fPFLmHiGFP+fiqZH4Xl0f/l8j7LZeE9tWIpwMTTZWGhI+HU+o8J+gXXMThGVWllRjajTqHNDh9CtH5k7JKFeXUJoP2bc0j7at+/oosyiZcL5bDy5z/hMbDaVUNqH/ANKpDavsCYf/ACkrYs6+XeZ+VK2CeGVmuabljh8pj+Fw1/ULOco9sGKwkUsROKoi3iPxmD8tT8Xo6fUJMvtGWGvD6FLlBxWiVu2fh4Y14fVeXCcraZzM6h2YgA+hK9GD7WuG1BfEd15VWPb94I+6vuKarnXMtdtLE4ltRpqUu/e3M2z6Ty4ktO0wQRNiDI3UsGC2k4UnNrMLbAyHN9WEbdJ2svRzx3NbEuxmAxVGoajW980EFjiPD8QGwkAfMI9NViuEVgRkqNdQN2ktMN06GfqFzck3LP37/h08d7ytd5kruzznD5pgB4tmA6jZ0hfQXIPMQxuAo180vDQyr/8AIwAO+tnfzL575hZdhazI0zp8joJykXMSCT7r3dnHPbuHYgh2Z1CpAqMG0aVGz+IX9RIWvHezLlnd9NgqWZaLie1/hjNcVm8mUqpP+lYyt28YEfJTxVTzyMaP+J603GOq6dmUg5cjf2+0Pw4SsfWowfoCrTe3qTDcEfet/RijcWmOX07IHKq5PQ7bpdldhMv/ANv/AELI0u2ehMOo1W3g+JpCjsnpv06OqwtMwvajhn/hqN9m/wBVmMPzhh36PI9R/wA1Bpm4SF46fF6TtHtXpZiGu0cD6FQJqiSilAiIiHnJVnE4lrGl73BrWiXOcQGtA1JJ0CmVxntf5sdUqHA03RTpwakfjqaweob+s9FoSbZjmLtvo0yWYSka5H43yyl7D5nfZaNxPtc4hVkisKTelJjWx/MZd91prnX/ALuo5HHwtB9hqqWtJJGQx3NOLqnx4nEP1N6r4+kwsZU4nVn/ADKnu9x/de6jwars0mCQJ2lZ7hfZ9iKulF7pM6HLProsrk0mG2pd65wBc57h5kny3Vu/kuo4LsbxLvmyMH5nCfo2VmMP2G0svxa7iejGgel3f0Sbvoup7cbDrQSR0V1nQ38vJezi/A30ahokSQ4ttvE/sJXipUSddBvufTqrWkjJct4oU6skwx/gfOwJs72P2WwUWHD1yxr8rX3DXzknfKbj6wtMqU8sNOp1npstq4LjP8RQ7h4aalP/ACi78YGjJBkHafTom5Zqp8Xslx7BwXZpzul4DfFSy6GwEgxr9lpdSmMx6nSBbp+33XQH/Eo/CpvpvsHkEnKAfGDJvF4C1fiOHFw17nACPkgyXXaYsCscLq6q+eO5thBWEQ4ZhtsR6FerCupaBxB/Np9dF5KmEIkjSTE2mNR6q22iScsX1841W9srDvGfw9CnqYiYsNdok6rL4SjhZl73tjYARA2JJsStGaCNCR9ldOIcNHOI8ydf6qvRPur/ACX6dAo4Sg+2cZnWHiFi27XkdCF5n4JsFzTq4nSR0d6QVpzalWdXaSfMfvsqtxTzADnSdL6jZV+P6q3yfcbE+o5uVoJzQD5R1XoocbeCYcQBrqtVfjKkk5nD3+yuDHPBudBurTGz2i5S+nQ8LzO8WkwAPp1WZw3NbwQcxkW138j0IXKGcXeANNzt9fNe/B8yubBLWmI26G261mmVfRPKvNorgU6hGfY7PGv1/VbU1y+duCc3+NojLpBEgiNN/Vd15e4oK9FtTeId6qcpPTNlkRFQeDFVcrSegK+aOPNqOrvJmSXPn1kkklfTOJpS0jyXG+cuXS0khus7Wkk38jdxU5WydmuGr5ctqU/Y/cecbWVKFch0iRrpqANIIWT4jwl7SXZTlOUzM2cJEncwDbyXhDXCQBYgTPrbMdlnvs16W0ctc/1cISHUKNaBJzjxt9HjQeULoGA7acMfDWo1aRgHwkVG+fQj6Li+JYA9wv52i3pqrwa3O4NDgBTMAjMRrcgQAL67KZki4Ponh/PuBrfJiaYPR8sP/EAs1TrteJa5rh+Ug/ovmfDVfFRmHeE5vQXvPhEeQPuVfw1UtY17S5hFQjM0xA0AkG/Wwi/mFaZRTorqfPHJrqjzWpiSfmboSRB8J6mBK5tjOCuY+HNygEzmB8DXaQw3MGbrIU+bMVTbUDMVVsRkzuBkHQBtQSfpbrsvQzm/EvyMrto1GPmC+lcjUfJ19FnnjL320w6p201P/ZUXqXyvDSy4eQfxE7DRXf8AZzmudlu6lDhBGRrZkX3M/osri+PMBqNdQawkZTle8AgdW1AY18ljanH2EgmmSGtyEW0iBpY3/VZXHP00mWLIDHkubU8edwBOXwit1e1sfNGo3AkbquJoteM1MVcjQ4uAcMxdY/iuLzosIeM0vD84INjecn8I9rK2/jNHM5wc5p28Jg9Q7c7X/VW1b5R1SeFMVw2RmBADnzLnEvAIESwf97rGPoloIvcwXekRCzWH5jpZ8znBpDSAWM69Q4a7e5Uz3b2MBcxznOlzg6XjezdBYAJuxFky8NbqtmDEbR5/0OqkzDEtLgJaz5j0J2Pks+MCw96WlzQYaAQDfzcLAXCu1eHszPEsjL+YNaZtH8W91b5Ffja3lcPCZB/0f8lRtPfcbCdOoPRbI7hTQRIbHd+MZzJMDxOPrNgvHheGkVW6QQZAdfJB1Ow081PWjoY6tTgRZwH4wDD/ACM7hWS2RM62vqPX7rNuwPwnXhoccgzeE9YGtz16KFTgzTUDQCfDLgHAkH8x0F+iTOJuDEOpXOkD7+nUKrHRbp+q99bh0NmCMri0btj/AN26oeHxImY8iCZ6A7eavMpVLjpc4bUhwvGi7z2WcQzNcybZQfKxH9VwejhCD7kTIiYn7LsPY88l9U7NptHkC50xPWxV2eUdaRW21EUaUVLViuKcIFQaLLlQKJjmPFeSRmDmgtIIIjSwhojSJg/VatU5PcDldTkZXveafhOsttq4tMruj6IOoXlq8IYdgssuOVtjzWOB1uCGBTe7K6vBqOc27CDLYItBka7grHHg5DDUDSKZmnla7MXVGt8Jc60NLpPsJC73ieVqZ/CNCPKDtCw+L5IYckhpDNARYiLT1hZXjynhrObG+XGGcGkU4JzsJFUlvw6IkBp89S6d/JW6uCAY8Mkim+e8Orm58rQwaN0JPUhdbfyaQyoGudmfYknN4bACDawXibyHlewDKW0xLczbuJOhi1vJJc55W3hfDndTh9Rjy0h3xqZNMAh1QxoHO/DJlx2iLqy5rhSBa3x0XnvMjYygGMzqusnyW+4nlIinUcKYzOd8OCc1GD4YcdBJJtGu6xrOT3tqBkOIcJrAEZXgGR4jvM7CyjrvtOp6aOKPe1CwlrZu1zi5rTFy4buXnNBxaSXDKIEEi5OkCLWW1cY4A973ECo2iyQ12W7Tbw9YkQPovBiuWiGNMPNZ0/CI1BGrY6R94U9c7HS1d9KQ2ACeg1g/urZoAGCPt7H7rY3cPe4NohrQA4OL/wDdyCIe6wBHmoO4YHN73QtLB3dwKokgFro8V9oU/IfHtr1XANGWSB1kGw3sLq3Uw7RLco9SL2t7bFbC/hbQWtM+IAuMOz0YPiDmbCeul1528DtUc4g92TqTFSCc2V2kkeqmckVvHWAyQOka6/30Kjkv8xuLXMlZ6rw5o6ePUXzU4dNxqRli6UeA5iWyCWwdZDr7fVXmcrO8djCMLwYa52nU6eizHLYrVMTQplzodUY02E5S4BwmJ0lbPwXkZ7yIadNho47fYrpfJ/ZkKNVuIqgDLdrd80QCegGsK81Wd7KO5XwZGUYVoEzYv1mZ1uV4cX2f4aoSW94xxEXDXgD0IH6rprcA0fhCkMG3oFOor137cg/8LXgt7tzXhuk5mn3mQr7ezStp3c3JPiaZOw9AuutpAbKcKNQ665Czssrm2Wm0blxH1gSt55Y5XGDpFmbO9xzPdEAkWAA2AWyqkKYi3by5Si9JaittVJUIRpsoOcq7EwFVWw5VBUbE1QtQKqkRNIdAonDt6D6K4iDzvwLD+EfQKzU4Qw7D6L3IidsLW5apkRA6++qx2J5RaXZ9wCNdj5ey2tRcq9ON8xaZ5T20SpyMMr2QYfmLvPNrsrVbkXMWG4yTl0tIjcdFv+VC1Piw+lvkz+3PKfIIBe4Zpqa6dItborD+zhvdtpeLKwh0QLxpNl0nKhaFHxYfSflz+3ND2cg1O9JdmyhugsL/ANVluFdnNFjWggkC9yLnqYC3bKpAKZhjPEVvJlfNeTBcKp0hDWgL2AIisoIiIg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92" name="AutoShape 20" descr="data:image/jpeg;base64,/9j/4AAQSkZJRgABAQAAAQABAAD/2wCEAAkGBxQSEhQSExQWFBQVFBcWFRQXFRgXFxgUFBQXFhQUFBUYHCggGBwlHBQVITEhJSksLi4uFx8zODMsNygtLisBCgoKDg0OGxAQGiwkHyQsLCwsLCwsLCwsLCwsLCwsLCwsLCwsLCwsLCwsLCwsLCwsLCwsLCwsLCwsLCwsLCwsLP/AABEIANgA6QMBIgACEQEDEQH/xAAcAAABBQEBAQAAAAAAAAAAAAAAAQIDBAUGBwj/xABBEAABAwIDBQUGBAUCBQUAAAABAAIRAyEEEjEFBkFRYRMicYGRMqGxwdHwFEJS4QcjYnLxM9IWJIKSojRTc5Oy/8QAGAEAAwEBAAAAAAAAAAAAAAAAAAECAwT/xAAmEQEBAAICAgIBAwUAAAAAAAAAAQIRAyESMUFRBBMycSJCYYGR/9oADAMBAAIRAxEAPwDxNCEIAQhCAEgSpAgFCePkmSnAoKpFIxRtCeFcJOxPCia5SNTB4UjVGE8FMHBBKAUjigElNKcU1KgiRKmpA5IUBCcBzU5NCcESGUJ8poCeGpkVqkATWp6ojwlSNT1QcshCFzLCEIQAkCVIeHigBPampQgJAU9qiantKrsqnangqEKQFUSYFOlQgp8oB8oJTMyQlGwfKSVHmTpQCpUwJwQChKAkKcE4DgE5oTQFIwIBQE+EjQnhOANCeAkATgrI4BLCAlQHKoQhcywhCEAJEqEAgSgpClQCgqRqianJyhKCnhyhD05USfMnByjpU3O0bPhz5Sup2RuY+pDqrsg1yj2vMmwU5cmOPsTG1zMq7hdl1qnsUnHqRHxheibO2NhKHKecFx/7lt0H0uB8tPcsbzW+orWM915e3dXERLgG+cn4K3gt1swBc917wB8zK9BxuKptaSGgxwOh9EYFrA0Cwtr1WV5OSq/pjlsNufS4hx8Z+Rj3K5T3Rpkw1jQI9pzSfQevoupwu0Q0llPLOhcQDl8J1PitTBUmi573idfErO3P7VvFydL+H9E6gHwhvwhJif4X0yO4+pSMWmHs/wCqYPvXd19ssiAym09NfitTAYJ5Y2o9xykexm08fonMs5erS6fPm8W6eJwJHbM7jjDarb03HlOoMDQ9YmCVkBfUuN2NRxFJ1JzZY4QWk2++q+fd9d06mz65Y6XUXEmjV/UNcjuT2iJ56jW3bxcly6rOxgNCchqcAuiJKAlhI0J4CYARCEIDlUIQuZQQhCAEIQgBIEKSlQLrAT++iAjSxJWtU2E6m0PrHJms1mr3E9Fu4PAGkzMyjlES6o+zyIvlB9lTcpFTG1gYHYVerowgcza3hqup2ZuU0XqOJPIaK9szE1qg/k0Yb+pzss9dCVpNoYzhTZ/9h/2rHLkq5gwts4BjH06NIBjjcuGoDeXqquKxlc1BQp1C6AMzoFvkStLB7BrV8YG4kZQGz3XHSdJEfYVPEbHczE4qhREuuGDV3fpdwc7ukeKXFJcuy5brEux8Js2pUczG4+qx3B7A5zc03l8EegjqrOynPpY8YJtc1qLnEU6jm94tAkGD0XADDvz9nlOcGCyO8CLQW8PPRel7g7vVq+MpuptzNw1JuZ7pa3PkLA2eJMu52b4Lpy/bWWvh020Nzqj7Nq+WSPWCm7K2JUc9zKoyhkTB9rwPALuqlKrSYXOpgwLw8H3QFn7QFalSfXhsmAGRJ5C/Fcu+1a6cLt19LCu/mQyDYtEENJmRFzadZXfYTB0GtByh/GXEvm1rOMe5cu/+HtfHA1cTUDMwtxIB4ZdI81uM2NVYAztmw0AewZgCL97ondVOtL2JfnLKQgNc7QAAQ25sBHL1XR0nANDeC4RlV1CuM7g+WnKdMsESInja/RX6u03O0PqYHvTwwGWXw6irtJlPl6/ErC2yaONpPo1ocyoNRqxw9l7J0c03H7lYWOxBaJcfcY15HVZX/EDZILH/AN4IB8xotpgv9Lk8fLTzbHYN1GrUov8AapvcwxoS0xmHQ2I6FQhbm+hJxlWWlphmsd6KbRnBFnAxqOSxAF04+mZQE5NTlQCISBCA5VCELmUEiVTYTCPqGGjTUmwHieCAhVrD4B7hMQOZ+XNbOB2JDmgQ53M2A6xy6m5W+/BMblZPaVTpPst5nKP8qbkqRgYXZFOmJqkucdKbbuPSBMe9T7Pxpp1MjaH80nuM5NPXw1K7fZ+x6VBhMAuN3POpKZu9gmuqurkXcYb0aPrcqLVRPsTYOU9tX/mVTxPssGuVoU21afbPbRaAAbvj9PLz0WxjsQ2mwnQASsTZOKEmodXGfLgoo38umweFa1oECIsByGkrRw7ByCwG7SVmjjnPcKdMS92g5Di5x4AI8WfkdvHhGENyd2s4hoqNJBAm5I0IF+CsO3Dw1T+dRrPp1477ye0bUsLPaTp4ELotlYFtISe88+08i56AcB0Ue1qzW5XNaA4OFxaR1jXn5JY46uzufWnPf8F4otecRimNZBkU2S9zQLS51m6aHNqum2R2WFpClRADdXEmXOcYl7nfmJt6DgFSq7UcWkayIv1sVl0qhiCStvG77rK5fTptpbQBpk9Wz4ZhKo7Q2g11IzBgsMeDhPuWLiDY6/fNZ1THiIIJPS49foj9PdXx48mf7Y6att05YaP8LnMdtm8B2Y8hp5n6LJqOc4ZSTHK/oZS0qMflWuPFHXx/h/OdauwdnOxNSXGAOlzPACb6c1DvOwYfFPoxmDhna4l0CmQYFr2gjX4rod0W97WOkel+A+i57+Lm1xQxND+XnLqN+9lgB5H6TJ1VXFduPHl9TTKNeRBh0DTgByt4+9NIabN15aelrrAG87TrTd4hzSfIEAe9XMNtJlX2HEO1giD9D5EoaY8mOXy3N4sAMTs+QB22CBeDxdhyZqNPPKDnH9vVecBep7rY4ZxMEEZXNixDhDh6LzPHYTsatSlr2dR7JPEMcWg+YAPmrxcf5GOskIQhCtzlSQlQkbk0JWtkwFq4HDtpmXgucBJgTlHTr1XMo3Z2yHP77+6wXM2W1haZFgMrRcWiJ4xxd4rXwVPutc4XPsU+A8eZ68Er9m3yudNRxzGNGideqyuVXo/ZezJl7nFrT1uepPDwCu4bZuZ4dRa0AT33T3j46lXGbNZkhzi63H5AWS4baGQZSIy20tbSCjY3oY7ZNd7YNRngGuv5k29E3A4nJ3CMpbYt5ffPirb9qCLlc5iMQ2rXaJ46ibgXhKl7jYxofiWmmyQ02L/dlbzKXC7rkD/Vqf8Ajy8Ft4GsGtAFoEADl8lbdivFT42l56cdtzD1cJTdUDhUAjukQbmNRY6rq9yu5TzuvUcAXH4NHQKjtqgatNzdARormwqzezAJAMXHxRjj3qlbudOjqY5ztLD4qniQSJuTqPiqOI2sxggCTz0Cz6+0Hv8Aad3Y0bYeHMro8V4fi55++mtUxzALu8uKy620Tm7thzPyEffJV31bWHoPnwVLH49uH7z+9VIzMpDr+Z/6R1NzFlWo7MPxePj7vafaePNNmeqcznSKVImxI1cR+kcTzMLAwhqVHFznEk6wSB4NAsAq9HPWqGpUOZ7vIAcGtGgaJMDqTckldnsjZbKbA99pIA0lx5MBNz7hxKGm9/whwGGfGZznhvMk5Y5GTHz5I2vtPD4ZrTVeQ5xENyS5wm78g9lonjOnEmFk7wb9UmEtoBtZ7bMMk0afN0iO0d1940Xn9fEvqPNSo4vcblx49OQHQWHBVGHJ+RJ1i963exTe69jg5jhILTII6ffNcJ/GLFdpjKXTDtnzqVPosXcDatSliqVFrv5daqym5p0Be4NFRo4EE+Y14RX3v2mcTjK1SIDXdmwTPcpdxt+sF3i4q9ufkz8+2S1SNtpa+vHxlMCeqYuv3Jx5fXp0ne24wD+rjp+oQbclhbwVg/FYhzTLTXqQRoRnMEdEbu4wUcXhqrjlayvSc53JgqNLz4ZZVAFKTS8+S5SShCEKkFQhCAzNl02SAO886chzc7oOS3H4PMW0qesh1R58ePWeHRZbWHtS2iBDRlJOk/NbexauRhzEF0nMeZ+i4bWnwmw1Xsi4k5nCAPPgB4rRp7PhrqrnuzuvaAByAHJZ42aHsNa+ac4vy0EeCsnaGZgAIMxCj2KuUmPAaXuBbIzRMx4rdoV25YEC2nDwXPOzO7pt1+QUrcYWSHDQCDxIvOg4W9VUiffou0KYFUEAQ4eQIOseBCq4gAFruR+Nj8U/F4wPylseZAEQm1CHAgkDwv8ART4ZfC5jlXSYJ0gQVc7o1IXI0cX2Yhpc7qT9IUjMYTqVrjj9qn4/fddJWxrdAJ6nRUcRiwzkCdI1PUlLsylndA8hPPQALCqbVBe8kwA5wH9rSQL+SvUxdWGOOHqNJr8xkknpEqWplaMz3Cmwakn3Rx8FzGL3qA7tEBx/U72R4DV3uCxXV31XZ6ji48CdBPBo0Hki5LvNr06nH7zT3cM2OHauFx/Y06HqfRZuHoEkuJLnOMkkySeJJNyVQbVDVXrYp7+62Wt4xqfPgltFy+3S0trU6JhoFV44T3Gn+pw1PQeqbvJtepTwoe95dXxWZjToKeGZap2YHsBx7gjgHaqjsTZRJgCTBcejWiXe4fBXd99g1H0GYxvepUYovGuT8zXQNGkvj05pxHJll4OFpKwxyipsU7QtJHCv7Ixho1qdZoBNKoyoAdCWODgDHgo3XuTJNyep1KiYFMAnAAnpqcrBSnBNKUJwFQhCAVCEICHA120Q5jiA6ZJ5zxV7ZWBFVrnuJh5MQYtoICpbMa2tVfUdcDuj5lX6tXI4BmjjETEdVwWNNtSji8oLCQIt5cCq2zcE1wD2RIcT5yZB9UYbBOL85AcIjS46rZpUG3LTDuMAn/uCSbU9FwcINjy+akp4YOHOEylhTUF4B8PkVZwrC20XHvTRf8KOJ2cOXp71SOz3C4uPuy6MjMRI4qZ2Fm4sVpMq04+fx6rjqtKClpLocdh2/nEf1DTz5LNqbNc0yLjmtJdu3CzKbi5s3ElpkaxaNdI4Lhd7sBUp1ZM9k/vN5BxuQfOY6eC7nZ5c0kCx8B6KfadE12kVO9Os/PkjLHarhcpp5Zho+/ktCnUH+bqztbYT6BJbL6Y9WdHcx1/yqtJgI+v7KNMZNdJfw+YrQwWFAPP7+KpUyW2vHMaj6rXwlUaRwv16p9LkdPuXSBxABi7HNnMG5Q4ZC5ubUgE28V2WI2aMI0tu/D1gaVVtRuYA3y5hAlrmEtMeUmF55gjBDtRrfiNP2Xp+61CiaTnNqOcxwyvpvMwTEBxm54BwiQRMkJw+SajwvfTdo4DEupg5qTu9RfM906sJ4ubIB5908QsVoXvO9WwhXoVMFVID2g1cLXcOLB7LoGkEB39JJ/KF4ZUoua4tcC1zSQ4cQQYInQ35LTFw546pGqUFRgKUKkgBOCQJzUwEqAlQCISpITgCJSwkyoTtA7DltUClbNqNR4wtqnsgRmqOMi44GegUWGwDxUEuEnWBoF09Og2m0E3cbCdfErhi7TNmUJADnH78Fp0cM1psYnmNfBJhyGi8SfvyV5hFSJgDiJV6Z29Iexm7RPUwpG4cm8gHldXG4Vo9k/fQJxHP1VeMR5KRaW2Lbe7yPDzUzHcrqy31UbqHIQUeI2rupiodIjmj8JGmnLgrLaZ1jTknsqA/fxS1pczs7jMdhhPI8B9OalFMRcffJWa1AOIB01T+x6+evrz+PVVjlv27uP8ALnrNn1aJjI6QGyQCOBH7Bc9tPdo3dRERJczhwJLevRdfVYXQCfMyYgcDr5KNjCBcHlI4GCR04aK9R0WSx503DcCL6eB4yOCU4YtEi45jl1XoG2Ni/iGh1MDtRxA9sfpeByvB1HhYci5pY4tcCCDDmngQovXspEux6zQxwfJ4gg6TrLYuDfT3rsN0tp/h6hDy3saoEktzescLm9/mObwmBFT/AEx3/wBA1dxlltenHgjAvklhs4cDx+icOzc8a9Z2lQNXJDQ0walGsHZslcT3XRqxwJHI3FrLyr+Iuye2BxrGBrh3azWggENtmjg9mh5sh1sjgO+3QxxYzvEdjldN5h7IJgf2u89VJvPgQ55c6BRqsbFTVja4sxzx+lzXFpPIlOdOW4/218+AJ6195djnD1DDS2m5xABv2bx7VInpw5jmQVjrRz2auigJwTWlOTI5IkSygBCAgFALKSUFKjaXR0sI5joL5JMu6eC2Q1sGYNpM6/fFZbKb80alxJnp9Fcp4Z7TmIzD1I8lyHVzAbNGXM7ibfstGjho00UGHvcXV2k8j7+K0mLPZzDCnpPP393SsEpHMLTPDj0T/lKxTE6GPL4hMfSfp11TDVDbj91o0zKYRsww5n1UOJpt8eqmrVA1Ye1No5PE6Dl4opp2VWtMT9+KuUyDoVyra2YF7/ZF/HxWBtXe+ph3tLAHA/kOhaOM8OXyWcva/Db0CvTMiLeHLkVbF2lvGRE2E8b8bc/rPN7ub30MUQ3Nkqf+2+xJ/pOjvL0XTwD0VY9Lw5suOm7Jq5asOsIII0cJ0LJ/Naym3l3doVs1Quyl7BUp1miQXAhtRj2DVt2u5jM7ks2vWcHZCC9kTaA5h5sdy/pNvBdJsYCtTfTdfvdoxxmcxBD2vB0JBIPMPMc09yuv9WZ/1Tq/TzCoH4d+V46tcDZwaYLmHjeORBsYXQN7LGgCoRTrNbFPEAE5oOlYfmtJzaiFobTwgpl1GozPSJkNMgxcB7XC7HC4kdRcLmMZhfw96bs9OSQSMrmibteBYET7Qt4aI9Oj37/1W9sXbeQHDYlrW5nDJiRIDsohpLo1FhmiYFwbrSfi62HHZ1AKuHc4Ek3aab7ODjeAZBBmJFibhclW2w2nQNTIKuYilkcbDMC5xMf2CCDqZ4JdjbzPpta0Emk7NlD75TbO0HzEjQgiQUvLvSbx/TpN4Ngsr0HVGO7SlGR/GoAyMlU/1t0J4gA6F0+QbRwTqNQ036i4I0c3g4dD8iNQvYtg1KbwezqOw7zDmZDmpB7QSS1v6CCZaZbyhcxvLsB7u5Wa1rjL6NRvsXuQwjVh0LdR3TFr3LpjnxeX8x57CVPr0nMcWPGVzTDgeB+4vxkJhKtyEIQEEpEwdKAmolBFJS5imylzIFd7h7ku5gAeC1qL50WZh6RYI16/VX6NtFz4xnbVt2Fabi3UWS5SLH15+aWlV4KyACI4KtaJDTcreHfOv2FSPddB04H5EqfDOJJPL4p62EzaAaZiRw6KZ9UAWTHPgLNxmL4k24BALi8VF5WDj6oFzdx0HzKr4/HnNMWF8v1WZX2kAC9xBcdB8AAsssl44oNpY0tMVHdwDM4Dj0XCbRxZrVHVDxNhyaNAtTeTEOzZSe84S4fpHBqxciMfe2qSnout3f33xGHhrz21McHE5wP6anyM+S5Kmp2la+0/y9t2FvJQxR7jwHx/pus/04jqJC3KbyDmacpHEG8cl8+UnEEEEgi4IJEHmOq7HYW/ValDK385n6tKg89HefqlpHjZ3HrFfaIxANGsQHgTTqREO5GOB4x71ivpOouLXgjpqC06PY4WI/dU9mbQpYkmpRqBxiHUz3XCJ1abjx0K1cNXzgtqAuaDYTDmniWu68tCpldfD+T49ZM2ps6g8Fr6YLXESW91wN8rg4eJ1BF9FQxWwRTptNMl2epNxpAAIcRzlhzAAd0LfxeDuXUzmaOB9sTwIHtX5X6KozERIIGUkSOThPA6H907I7ZZZvGsbZtTI6QSwtflJIAAe2+Vw0my67A7SD2uZVAdTee9TzTEme0o5pdmkkxMzcchSqYJuIpVy9raYDhV7Vogmt3gxuX84OdwIJtm5xGDhKdSmQRNjMgyARxHEfshNm/azvdusXObTkF5B/D1jYOAcf8AlqjtOIgmIc7k4x5vWpOY5zHtLXNJa5rhBa4GC1wOhC9ppYr8SezrscWw3MA0vINml5ES25mRGh5rA323XfWL7F2Lot1A/wDVYdos4DjWYLRq4DoIqZa9uXl499/Py8ySJoKWVq5ilGZIkCAekTZTkB6nQIJurBww4KlRfzWhQrcPespGFv0iy81LScdfVTVGh338VXJiQUzXHUw9sH7KZRa5ojh11+KKQMAdAm4ipA68kEixdeOKwdoYuxPorOMrnQLndotc866XngPqVGVVjNpMRUnuMPeN3O5BYm1XMpRlEltyfhKRuPNMODZJmM315rM3hr5aYpgy53eefG8LJtJphV6xe8uJklIE0ap4Wsh09gUoUTVK1UmpWKZhUDVK0pwLNGqWkOaS1w0cDBHgQuq2VvvVZas3tR+oQ18dfyuPDQdSuQaVIEWbGpfb1zZe8WHr+xUAd+l3df6HXylarqmf/U7/AAkzm6XBE+BK8QWts7eLEUbNqFw/TU77f9w8iEvEY3LD9texUqVEUajS6pLnNOQFoPdcDLS4awI04ny5LfnH4inWb+EcWgMb2gLaYc54bAIzTLYAta+bWVmYPf0WFaifFjgf/F8f/r1WzR3twTxBeWHk+mY9YLUrK0nPf7p/xkYr+IuMaGCvR7IgA52NNIujQ5ouNLCy1cHvv+KdTc9xa+m4RULA0zaxc0ESeRjVFTFYJ9ziKQsbhzBr0EA+i5LeCvhWx+FLjVGtVg7NhEyQ5ns1OVmgdUtbVOaT0qbzln4zE9nlDDWfGX2ZJObL0zZoi3KyypVylUpVCBUig86VGj+Sf/kZrTOlxbmGi6dtbY9XDZe0b3Xew9pDmOtNnC0xePSRdaY5fDFSlJmQCmkqwelTJSSgPU+yI+qlp1YU4E63TDQ/ws9OdPSraKaoQRfVZ7nwCeKusZxQZoOUe0VSxdWVYrOCysZWQFLaWLDGk+ixsTipAptNzdx6fVP2pe2rjp06wsJ4e1zmsM2Ek8D0WOVbYxLixJFNvC5PQLmtoVi93hafifvkt2lWyseD7ZME/Nc2TJP3xKUWSU8BNhSALWFT2KVoUbApmFMjmpzUgCc1EB7VICmNTgVQPBQE1KEA5LKQFKnsCUSkKCEwJW7uztzsv+Wrw/CVDlc11+yJ/O2fyzcj/qFxfBQRI5qcpsLONw5ZUqMjK6m5zXsJktymJB/M2IId1E6qvKubSq9o2jWn+Zk7N7uOehDWuJ4k0nUfGCqntAkQHC5bwI4ub8xw1FtCX7BCkSBLKoPWWYifmrdN8oQo255NRHXCiyRxPwHuQhBoKzuCysZWgFCFOXo8XN1Mc2XumSLAffkoXHIzMdTc+J4IQsG8YuPo5W5/zO18xdZAQhXidPCkAQhal8HtCla1CEEe0J4CEJwHhJCEJgsoBQhIHtTgUiFYOSEoQiCkQhCAXN3S3q0+cPB+I93JME6gwdR0PNCFMBGOT5QhE9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8694" name="Picture 22" descr="https://encrypted-tbn3.gstatic.com/images?q=tbn:ANd9GcRkS2LSENQ1fQHXuF55Q0BarGtCwA2E-v0au4ezfrELvsy1N0Vaz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176380"/>
            <a:ext cx="2643206" cy="3115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168592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Щитомордник, </a:t>
            </a:r>
            <a:r>
              <a:rPr lang="ru-RU" dirty="0" err="1" smtClean="0">
                <a:solidFill>
                  <a:srgbClr val="0000FF"/>
                </a:solidFill>
              </a:rPr>
              <a:t>готуючись</a:t>
            </a:r>
            <a:r>
              <a:rPr lang="ru-RU" dirty="0" smtClean="0">
                <a:solidFill>
                  <a:srgbClr val="0000FF"/>
                </a:solidFill>
              </a:rPr>
              <a:t> до нападу, часто </a:t>
            </a:r>
            <a:r>
              <a:rPr lang="ru-RU" dirty="0" err="1" smtClean="0">
                <a:solidFill>
                  <a:srgbClr val="0000FF"/>
                </a:solidFill>
              </a:rPr>
              <a:t>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дрібно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трясе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кінчиком</a:t>
            </a:r>
            <a:r>
              <a:rPr lang="ru-RU" dirty="0" smtClean="0">
                <a:solidFill>
                  <a:srgbClr val="0000FF"/>
                </a:solidFill>
              </a:rPr>
              <a:t> хвоста.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7650" name="AutoShape 2" descr="data:image/jpeg;base64,/9j/4AAQSkZJRgABAQAAAQABAAD/2wCEAAkGBxQSEhUUEhQUFhUXFBQXGBcYFhQUFBcUFRQWFhUUFxQYHCggGBolHBQUITEhJSkrLi4uFx8zODMsNygtLisBCgoKDg0OGhAQGywkHyQsLCwsLCwsLCwsLCwsLCwsLCwsLCwsLCwsLCwsLCwsLCwsLCwsLCwsLCwsLCwsLCwsLP/AABEIALEBHAMBIgACEQEDEQH/xAAbAAACAgMBAAAAAAAAAAAAAAAEBQMGAAECB//EAD8QAAEDAwIDBgQDBgUDBQAAAAEAAhEDBCESMQVBUQYiYXGBkRMyobFCwfAUI1JictEzNJLh8QcVc0OCg7LC/8QAGQEAAwEBAQAAAAAAAAAAAAAAAQIDAAQF/8QAJREAAgICAgIDAAIDAAAAAAAAAAECESExAxJBURNhcSIyBJGh/9oADAMBAAIRAxEAPwDxtrVYuF20DKVcLttTpKsD3aWqbZRIg4hcgCEjrPnK6vKhcUJUeikZsjeVtrFxKKpMwmFOC2FEjXuCGc1ALRzKxr1pwXDQiAYMZIURYJXVIrbmpRjlyxiiJW9aJrJMqRlVRArkDKxrGbKoAR1B0pGKnJNbd8NSSGRzXagXkSprq53Ss1e8tFBboOo05KnFMLmwbOr+l32XFBxKYUJpW4M+RXFCnBR7aemm53WAPVcUqWEGBA1cgqAW/NEVG5Ub3wgExlUAwpKlSQonUpEoUVoMJXEk41kOpNKgr0nSiP2xoC5p3wKCsKbI26huuHAnyUpfLsI0wAJRtoongW0njZSFw6LL6yIMtyD0QRoPJjMp6ADXEasKegRCz9gM5Vos+GtLBA+iLaFpmWdoGtS/iVfkE0ua0NhVy6fmUqKPBC8whHmVPVchSnQjCKFNEvIAQ9ELbysEjIJK7c1dUUSW4WbMkCNYuhSCnZTJMNBJ6ASU0s+zNxU/CGj+cx9N0rklsZQb0JxhdsY55hjS4+AJVntex5Bmq6f5WgifXc+gVotbNtFga0aRuMFpzz7wyMKcuVLWSkeJveDzk8Dr86Tvp/daZwG4dH7p2esD7leni1a8HTUOokbw3HpuVzXszGlgcRzIBgbDH1SfOx/gR54OzdYRIaPNwRNbshchstDHeDXg/Xb6q+2nBKmg6506506S53iZ/DjC26ycBFJr8Gec9IOP1Cz5X4MuFHktKg5ry14LXNMEHBBRVesGr0itY5LntYDkAvDQdPsZVK7X8JbTIqUyNLsEDIBA3HQJo8ik6ElxOKsSvpagg30UdZZwd1He253GyqicqZLwGp+9aDzx7plbWUOI5gkeyr9q8teD0IV6taGq4EfK4Nf6EZ+xQk6YYq0Q8ToaWsZ4aj5nb6INzYCk4jfh9RzuUmPIYCho1NSFgqhdVflckjmiru2AMoC4wiYlc/CEfQJytUnZymdDxR0B5ElRpG6ltGSUwvKYIUVnRgoN4JtUMbO3Cnv7TC5o1ICnbX1b7JEOnZrhzWtAnMfrdau2BzpZEoetfMYYGVxbg1XQwx1T/YSapbEuAAkqy2dFrGAE5QNW6p2zM5d7pHc3tSo7UDg7JcyDhAtxeySEHcvCCkkyuiCqUJZkStCmp6DFJVARDRCCpLe2fUcGsaXOOwG6J4Zw91d4YwSeZ5AdSvQuD8HZQGlre8cF3OOp6dVHk5VD9LcXC+T8EvDew4aA65qgfyMyZ3guOAnlDs9btI/dBwxJcXOBJ6TnlyTGnTzpic7k/rCIGknmPqI8Oi45c05HdHghFAtnw6mxxDaTWz/CMjptCe0eGtByCT5CRjkRlBUa51ch49E04a51QzMMkiSZkwcMBmY5+28pLbYzSSE9/UpUy/W+oGUw491zmGGt1u+WCTuAh7G5e6nTrUawfSdBArtaazWudAcC3c42Mx1UnajgRcKjmyWVGOa50gka2FpLjsMwZ2ORhJuDcPeGsothzvhsYQ0yJjvOJgwJzJVEqW8k9v6r/pdtAcPkbPXS2c/rdafSbAhoG8wS3mem20oa4dUZ8ltWIEgGNQJA8TJ84Vetb67r1/gvBpuIJa3Tp2kwSfCfZPQEsD7i9B78sc4HcEGMATuFlhcvNIHUYI3xPPMnxTCxsatMd8h/dztPT1Qlw2BGktaIGIAA8vBZqgXgU8UoatOrp9JJ/NVPtZRDaBHRwj3Vj4nft1d5waCcDdxjkAOgIVe7SU21qJbTOp+ppzgQDke0p4KnYs1JrCKHRcQ8QjryqNKno8EqAgnT/qn7ImvwYEd58eQ/urOcfZGP+NyvwV+gwucI6q8PvBRtyfxaNASIMpUNjnqT+SEub/4hjkP1KRtzkq0XUFwQfZ/yZAS4lMrWWqK2pc1PMKhxM1VeTvshq5bCKq1QgXtCYBDgLH3MLiq5Q1GYRAzYuCSin1C0BLmtgymrKJqBCSF2F2LtQkqavWGkoS0t3NMclJfmGpaoZCOpMqxdk4l3VLeD1GCpFQYKtvDrJjS+o0d0oyeKDFZKxxeXVoJ5owU4AHghq1u99YuiBKPdTIwsAyr2XLTiUBc8Ge3lK9dfZg8ghq3DGnkorm9l3w+jx+pQe38JUEyvWLjgTTySi57NNEujbKdcqF+KRJ2T4N8Kj3oDnkOcc4HISP1lPP2gzI26c/WUM12iTjbb7AqNt62e9APLfJ5SuOTcnbPShFRjSGD7kNcZG4E+vILRqNI1au6PTPmgKVhVrAlxNJk/M4HUR/Izc+ZIHmmFvw+lRxJqGZioQQDyhoAHvKygxXNI64baVK3fLtFI5mBreJ/A07N/mPoCrDS7sFmMAAZwBIx7pW2+1HMznmI990Uy68N/Qx+voqKPolKV7HdrWBzIDo6GD7Llt8A7SQGz8sANDj4kc0Fb1cYEenngI/4QcBqEjf1k7eITUIjRdmR9yd/XHojKVQYLgJjBPjMhACo2OUiQfHz9Ev4lxYAFtKH1IIJPyMnfUevhvlZfQzdhfFb9tFhe92noJ7zvADclIeIXla5aGU6b6DXwPiVQAROcNzgxuUMx1KiPiVCa1aILnmQyeTG/ml15x19XBJMYyeXim2C0hPxjg5t9T/2g1Xjfu4jzJ/JIb/ixYxjty4uEeDYz9U2vb0Fr2kzHPl/uqfxBzqhB0nSBDRHLn6p4xvYkuecV/FhlLitR53gITidd/wDEfstWNMzsfZTXtEnkU6jFPRKXNySWWxMjbKnKl/YCBMFd2dAzsYTtkUhlSEBDV6i4vKpGwKX/ABHdClSDZNVeogVw5xPI+y1Tmdj7JjWG06XNC3LkdSaY2KBuGZWQJEDXJlY3LpAalenKmY8sMhFiovHD3tOHABK+O2gDoBkFKaHE3zlOLS9DgZyeUqdUx7sUnhoaQXOifRXCk4fAhhkwqbxQ1Xuy3A6I3hHEHMGk7FGSs0Wbvbhw2WUbhzhK74jRnLeaIs7cNaAgwxReeF8dDjBVmpAOEqrUeFU2mYMowV3AQCYXJJrwdyixxUpN6hBXlSnodBGxHrCUuqOBMk/kgb2vpaXOMAfXwQSsLwRUHmp3A6DkzsdpIE42RNtZ0WuBLHFwzqeS4zygDuY8Aqq27OsP/hdMDm04P0KstnUpVGy6o0DlkyT4AZBVeor5BgariZDfUb+6lt7SpUk7feeWPULqyq1muDRQNVvJ5/de87jbMJg/h9wTr+JToOaDDQC+f6nI0I5C6vaOpCXTyHkSd0xtjgScwtV+EvuGRWu3ZGQ1jQBzPOSlVz2SeD/jveyNgdJjosbsP7TjlBjnNqPaC0A5IyP1iEBxLtzTEimDU/p69SeiqdThVCi93xTER8xAPtueSHuOINALaNMNBEanY9mbn1hagWNrm+q1HF736WkZYwke7v7QltXjugBjACBMHOkHxj5j5FIq1Z2znF3mSR5xsuadNz3BrA57j0Ek+AaE1CuQbW4kSZLiXHc7YHID3Uls19d4bTBBO+TEdXeCecJ7FlzZrktPJrYJA8Tt6KyUOGsot002wOfU+JPNK5paCot7K9T4ExrQ05PPxKkdwNnROzb81gHJT7MfohB/2hg2C4/7OCdlZWWXNGMtBC3dm+NFXHAmxspaHAWdE+r1abPmKRX/AB4NxTE+SycmbrFEVTg9EHvQl9e0ozDRlBXdzUfJJPkmHZey+I/UeSplK2xeqYXw7gLCJcPopH8DpAyGhWJ7IEBCPYpd2N0Ql/7VT/hQtTgtKct+iePbCFrVEVJmcIiJ3AKM7BA3vZVpHdwU/e9EUzjITd5IT44s80veE1KWSJAWUrnuxGV6PXtg7cAhVvjHBQO8wK0eSyUuOiv0K5YZJnzUl04VGlzBDhyQtcdcLrhN2KdQahIOFQmMeEVi9sOB9UVUeQYRFR4yWjG6UuuHOJKUJ6rVZ6IR7giq7xsYnql1Wpy/RXGkd7ZsZ5Kp8cvRVqfDYe4zfxKd8b4n8Cif43YHmqjYtmSck+/iqxjWSbdhlClJ/JCZp1ZZIggxMHeQfEJhbsgqXitIPaHwJGCcHESE6FYXT7Z1gQ5waYHy5bPjOcol3bh726dDW/zFxd6wAJVS18oj0DlrUeh/0/ktQtljb2pq08DQ8de+D06qOt2nuXgjXoB304PvuPdIQ7xHt/dQ1qw23Pmj1NYTUuTMkyep7zj6lRG4c4x1/UIaiwvMAK3dkKVKnUDngOeDidh4gdVngyTYd2e7EF4FS4kDcM/ER49FdLW1ZSGljGsHgAP+UZQrh4kLVanKhKTZWMUiCpHJQF3VbGDC1UYhQxA5plE07cASVJpAbJ5Kocb7QuLjTYiotgboeXnHqdPGCUkq8Zq1CdAgdULw3h+rvPyU4o0mtCOEFRb2KW2D6hl7j+SKHD2tbsmREDCW8SvmsETlDs2HqkhLdsgwrT2WtdFMkqs8Nour1Nu7Ku1MBrYGE03ihIq3ZgrGTOyhrVOiGveJsp4c4JM/jznktpMnxOymothbSG9ckoOpROZUDKr3HU8wf4RsjHUtbYcCQfGEaoW7FNe/ps37xHRZQ7QU4Opjh4ru57Nksd8F/e30HmPNVZ+rvNLSC07KqjFoXJdrLiFKqCQ4AjkcLqtRDmyCIVFLgRiQQsbWqNwHGD480ei8AbYZ2k4IT3mDKQcMsXapeCI6p1S41WEg5HOUytr2lWEOGkqibSok4q7BxT7shBVqRnZMX0vhjq3qltxdjVhFCMv1Z5OMKFlOfmmAi68tIBgyOXJcU5kDdq5zsZ53x69+LWIaSWtMDz5omypw3x9gie0vAtNUOo7OOR/Ceqnp2kABw1DAVH9CI6taUgYzA8wOoUnEx8OkSSIAB/q5bcipxVgmYEQG9I8Uo4lcahpAgEQQc56hZAYnYGneCOWIIWB48lzWwNKHcUwKO61fkFxbUS9wa0S4mAFyymXGBklW3gdoygJJl5G/TwCIpLQ4U2jTjdx+Y+PTyQFU6ThOrm5B5pfc24dkJKZRciWCydlOND5XHKuHxJC887HcOmrJXoN4A0YSSWRou9ENYdFqmFwK84XBcQloa/JW+2HHDTGhvPCrnAqep+pxkyj+2XDXk6x5oThFvDNU5VqpEU7ZZfihuF3SqAqu3F4t23EhzKn0LLkRYr+sQ3upXw/gRqv11duimoXwPinNG6GiShlIzps09lK2bjEpDxDidSoYb3W8up8lJVpOuKhdPdbsTt6dVunSFMzOp20/2C1V+it/6ALay1O1PmBvO5TO3oMAIZ3ecrXxJkcvL8kdRtQWyR+vJLKRlEGt6EjfPOETSYAYEmVLagkxEBdSA6ANklj0d0GhjhvMqk9tSReGCACARy3V5uKrRvuqD24druiGn5WsB84VeLYkxfS7roImUyt7EOwEtogh4HkrNaMh2B5p5OgRVgjOFtiYzzWqnDGwA3mnOmCuWCDlsgjCTsx3BCJ9N1Mlhy2Epq2AJlpwrey3BDicEDY81XqvDHSYMCVaErOacPRaX9oaNOpoc0kExr5Ap+6zaGggiDnwK8XvrwOjSSRjfcKwdjePVfiFr3k02t+UouCoC5Hdl34jbsB80qcQyJ+UqK740wzGUjub8u2U0ithHHuINYDpyCduhVbFw4uLiZ8FLxN0s8ZlJn3eICooiSkkFVKxJLuvLkoXVepQprdFLRo6skputCd7wguhfhu2/VSP4k87IY0WtUtN7VjU/IbY1KjzkkK6cJ4K17CXPMqi0nncGExtaz4xUcPVJL9GSLXwp/7NUPfkTuU/q9paexIXmz6b99ZP1XNK1eTkoNJhTaL83jrNWCExN8yoN15822DB3nLgcQDNnY80rj6HUvZceIXTXDSTKSXn7sY2VedxUudiSj6l2SOqKtCtrwAX9w4nugpRUuXtPNPYO60aII78D6J0xWsEfZ/idRx+WR15K1m9bA1Oz0G3kkjLfSAG4C7bTJ2goSSYIyaGFxxXEA93oMKWzraiN46nCAFrzOSirSm4HJ9kjSHjY7a+PlEnrmJ6Iy3uB8ry3UcgeSWU6h2GPFEAMY7XHfIidzCi0XTDbWsSTIEDw5qKtXBMDfnGyks6mqSRGPv4Li2YPiQ2MZOPzQQzJa1ISCYn1C814/W+NcVHtEAugeQwvSL9zaTTUqnuj9BeZv7zyQBBJP1lU4xHsa8Poxvy3KfmkIBnlvKWWlRjGtBPzbbj/lHs4jSILCHattse60kxk0E1KALQZ8lxVYdIM56Ih7GfDbGZGeoKHps7u+AlQWD3tclzS4YIhDaoxOyy4qEMM5g7oGu+TjoFVIjKRRXuyPBdWl2abpHPdafY1Oh9iuqD9Pde36Lowcrsb0rvUJAKhuLt/IIZ13jCjFZ252Q6IPc081XIR9s/ojn3q4F6eiYR52CMtXdFNSBGIKmZdOPJcB7gZWphTSJNB5hbFNdC9cYkLo3McklMdSRjJ5Iy3tzEyQurS7YBtlFNvGnZChrJKJiFHd3wacKKtcnkJSes9xOyyRmwy6vyQgrdpqGFJStnEZRNvblhkZRAMrOxLRspnN07rVtWed8D6qd1k98SSB4f7qdex7XgXVbpxMUx6n+ymocMqOeHPPPcxPo1PLHh4aO60778z5lHNsCdxHoZ91u6WgdG9i/4Q5ldU6M84CYi0gQASYPL6/dDN4e9x/eGG8m9fE/2S2MokTHgiWZiRPXxk7hE0ARklTBgBhrRj6LbmDnE/rklsdI1SfJwB5oyrpET9ghqZjpHtlTU7cyCZmcbYHnKVjIPbSJbv48giOG0Ya4xHKd/sodHiI98eiMfVDWNAPLl1SjlV7WcVaWGg0hziQX793TkAz1VWoMJdLsKbtJcN/aapEmXRJ8AhKb4AmY3V0sCX9jKhchzmtecAiJ5CVZ6egt0y0jrtKo9vVl8DmD/ALK9UKbRSYw76RPWfJCSwBPJLRa34YxO/igJ0hwHmpqENb46oHkAkPELz4dQkuwREE4CWMbHnKjde73afP0SytxBoPJIeJcSdUqHSTGy20CMzKv1o4+1nqNxZsEwB5JZc8Mpu+Zrdk+4g3ukgd4dVXGuqPLhpc522MN8FzwTZ1TpCHiXZSM08TyVZvrSpSOl4I+y9XsbOpoJq90zgb4WVOGNqTraD9VRc1bJS4Lyjx8uW2vhXrjPZCkGuqDUweG3sVVbjgxB7jg4exVozTIPjkgH4inFfG6Jtuz1xUwxmoxMBwn6rdHs7dOJAouEbzAz0zuj2XsXq/QJ8YgqT40plT7J3Z3YGjqSPy3RVHsNXcfmb7ElDvH2MoS9CU1FGXEc0/PAremS11Wo97cFoEDVzBPJdUeHNBkU2iOsu++EO6KLjkxHRe8/KCfKSmllwK4q7MM9OfsE2rE6RIaGjZrWgZPUphwTiVK2qNc34hcdOozpY0EjUCyCXYnmlc/Q3xNbIeH9jLg/NP2Cb0OyQBydX9O3uvQv2u3qhpoObUBBPdySJ6bjPVaFHoIOI22mCoS5JWUjCNWVWn2dDADAEnnnHgpmcEaTiCRvn64T+pZudOHHflI9goj3Rj0AGcYlJbHpCo2cCAAPYfRZTtmzJO3PoftKc09bvKdt/quLgMjkMnaIlYKFFWmOQ/t781G60EZx1wT+vJMTbl2Rt5RKgr0T+LV5Qc+y2TYFjbUEwyMTJzPkAfVD17HJc6f9Lk/p0dI+XPlMdAh6tAk557Dl7I2ahQ6mYED7bLuhTECSZ/LpCZVKLQIDQf14oF1vBJ2G+MZRAF0riMDf7eiKsamZmY+5SuoDyLp8yI9AirEQJyPKD7ytRkyrf9QuzzKTf2igYaXgPYTPeds4TlU57jmTt1Xrt2G1WmlUlzDBI7uSDsuatlSosa0U6ZgYlgLs9T6qynSIOOTyTho1v0jnsecyrva0n0qUPfLpJmdhyCy+tKXxA/4bAWn8A0lxwcqu9ouPhssYe9tH8Pn4psyA2osKveNfCYdR3JjqT4Kn3Fw6u7Jx06IfU+qckuO3/ARlGycJOknw2TUoipuX4dU+FEZBXJtKnT6plwyjULpcD8PT6j33TX4xbA0TA5ubP2U3NlFxI9Du6gBgtB+xUL6AMEd0dNgp7thZEd7xPJagvYQ7zXKdR0D3e73o6rhjXZJaPsg6Fy1rtIBMY8vGEXVpmfnkI0CzVbTsWuPnBHsoLjhdI5LAMfwj7I5hwIMnxC1Ta5xlxEHqho1C5luBhogDaAAVKR4ucfYBGVQ4fLEdfNTUKEDP2WNSBadmSNRnyndH0rXQC86Wta0nAGwEndR/s+QXOx5xhVftRx51wHUaECg2NTwQC8+BJkt+6MY2BlXutVSo6o7HxTqBgCRywPCFM2npzgxs3mfdQ0qBaZGYHqTHJGWzZILjkfT0VpMMVSNU6g3cAZHVwAPLbf3XFYzIaBmZ/NHstC8/L4TjHOUNV4c5hAEH18eaCYQamw0yz4LtJa4O15BGBiJghN6/bW9n/EaADyY3PnKANAwZZORBziDnHj+S7qUnOgaAIAGJM85Mnco2vIvRXg0O1F6Tq/aH8/4QPQRCHbe1Wz+9eTvh5ieuCiK/DS7J7sCI+wUNKx7pdO2w9UbXgChWwq07Q3VODTrPJE91x1sg7jPPxRtDtnVAh1BjnY72oge3LmkriB4DPiuAz0J+g6rY9AcV4Ljw7txS0ltfuEHkCW9MRlN7HitvWgtrsydI3Bk+B2Xmdak0iI9TC0yGhoDRjPMfZbpFivsj2KpaRMtk+BP3BQ7rXSSduhyTnlk7Lye54pXa/uV3t/pe8D2KuvZLi76tNwcXve12XaXO7pA3cBE42QfHSsX5M00NLkFuxHlp/wB10yiSzaZMySAf+F1UIJic+REe6luSfwAERuOQ8uZS1Q3YWVmEGIiecz+SkcSWgaSIicHJjcdVlWsxjmh7hJOBPedJjA9d1Je3LQCYgwN9wI2JT0JYuuLrS5uD4yIAUfGeKSJa4R1nfx8FXO0fadjQWNcC/mRkD16qn3vEalcwO62I6A+cJ1DyTc/Aw4r2kOpwpzORq6eI8VXyzMuOTnqTPNSU7cTzdEzGwjmVLSdqwQAATBOPSeSprQlXsh+GBBD4PsmLb06Y3M7yfohKzxyAPiT/AHXLWGAToOokAB3eERkjkFqvYU60G1L57hGtwjxyhKrnEy57yepK5DM7R6wVPToAjL49J+qFJB7We6O+UoZnNYsXF5O7wAU/8U+aLv8A5W+ZWLEWBHVtsfRcjl5LFiBgir8o9Puom/N6lYsWYPBz2t/yb/6fycvMLXceixYqx0CI74T87v8Axn7hTj5h5/msWIMdbDbDl5fmUZW+dvkfsFixK9miRjap5fmoKO3/AMhWLEEOwj8Tksttj5u+5W1ibwJHYlqfOPJd1fzCxYrEVsgq/L7KRn4vP81tYsgvwAv+c/8Au+69H/6a/wCSP/lcsWIv+pJ/2QR/61b+v/8ADVw75D6rFiR6Ctnm4/zrP62//YJ52u+R/mFpYrPaOdHmrt/VMLfksWJpG4/J3zd/SfuEA75R5lYsQRpHFTf9dV1TWlicQNd+QWLaxKO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52" name="AutoShape 4" descr="data:image/jpeg;base64,/9j/4AAQSkZJRgABAQAAAQABAAD/2wCEAAkGBxQSEhUUEhQUFhUXFBQXGBcYFhQUFBcUFRQWFhUUFxQYHCggGBolHBQUITEhJSkrLi4uFx8zODMsNygtLisBCgoKDg0OGhAQGywkHyQsLCwsLCwsLCwsLCwsLCwsLCwsLCwsLCwsLCwsLCwsLCwsLCwsLCwsLCwsLCwsLCwsLP/AABEIALEBHAMBIgACEQEDEQH/xAAbAAACAgMBAAAAAAAAAAAAAAAEBQMGAAECB//EAD8QAAEDAwIDBgQDBgUDBQAAAAEAAhEDBCESMQVBUQYiYXGBkRMyobFCwfAUI1JictEzNJLh8QcVc0OCg7LC/8QAGQEAAwEBAQAAAAAAAAAAAAAAAQIDAAQF/8QAJREAAgICAgIDAAIDAAAAAAAAAAECESExAxJBURNhcSIyBJGh/9oADAMBAAIRAxEAPwDxtrVYuF20DKVcLttTpKsD3aWqbZRIg4hcgCEjrPnK6vKhcUJUeikZsjeVtrFxKKpMwmFOC2FEjXuCGc1ALRzKxr1pwXDQiAYMZIURYJXVIrbmpRjlyxiiJW9aJrJMqRlVRArkDKxrGbKoAR1B0pGKnJNbd8NSSGRzXagXkSprq53Ss1e8tFBboOo05KnFMLmwbOr+l32XFBxKYUJpW4M+RXFCnBR7aemm53WAPVcUqWEGBA1cgqAW/NEVG5Ub3wgExlUAwpKlSQonUpEoUVoMJXEk41kOpNKgr0nSiP2xoC5p3wKCsKbI26huuHAnyUpfLsI0wAJRtoongW0njZSFw6LL6yIMtyD0QRoPJjMp6ADXEasKegRCz9gM5Vos+GtLBA+iLaFpmWdoGtS/iVfkE0ua0NhVy6fmUqKPBC8whHmVPVchSnQjCKFNEvIAQ9ELbysEjIJK7c1dUUSW4WbMkCNYuhSCnZTJMNBJ6ASU0s+zNxU/CGj+cx9N0rklsZQb0JxhdsY55hjS4+AJVntex5Bmq6f5WgifXc+gVotbNtFga0aRuMFpzz7wyMKcuVLWSkeJveDzk8Dr86Tvp/daZwG4dH7p2esD7leni1a8HTUOokbw3HpuVzXszGlgcRzIBgbDH1SfOx/gR54OzdYRIaPNwRNbshchstDHeDXg/Xb6q+2nBKmg6506506S53iZ/DjC26ycBFJr8Gec9IOP1Cz5X4MuFHktKg5ry14LXNMEHBBRVesGr0itY5LntYDkAvDQdPsZVK7X8JbTIqUyNLsEDIBA3HQJo8ik6ElxOKsSvpagg30UdZZwd1He253GyqicqZLwGp+9aDzx7plbWUOI5gkeyr9q8teD0IV6taGq4EfK4Nf6EZ+xQk6YYq0Q8ToaWsZ4aj5nb6INzYCk4jfh9RzuUmPIYCho1NSFgqhdVflckjmiru2AMoC4wiYlc/CEfQJytUnZymdDxR0B5ElRpG6ltGSUwvKYIUVnRgoN4JtUMbO3Cnv7TC5o1ICnbX1b7JEOnZrhzWtAnMfrdau2BzpZEoetfMYYGVxbg1XQwx1T/YSapbEuAAkqy2dFrGAE5QNW6p2zM5d7pHc3tSo7UDg7JcyDhAtxeySEHcvCCkkyuiCqUJZkStCmp6DFJVARDRCCpLe2fUcGsaXOOwG6J4Zw91d4YwSeZ5AdSvQuD8HZQGlre8cF3OOp6dVHk5VD9LcXC+T8EvDew4aA65qgfyMyZ3guOAnlDs9btI/dBwxJcXOBJ6TnlyTGnTzpic7k/rCIGknmPqI8Oi45c05HdHghFAtnw6mxxDaTWz/CMjptCe0eGtByCT5CRjkRlBUa51ch49E04a51QzMMkiSZkwcMBmY5+28pLbYzSSE9/UpUy/W+oGUw491zmGGt1u+WCTuAh7G5e6nTrUawfSdBArtaazWudAcC3c42Mx1UnajgRcKjmyWVGOa50gka2FpLjsMwZ2ORhJuDcPeGsothzvhsYQ0yJjvOJgwJzJVEqW8k9v6r/pdtAcPkbPXS2c/rdafSbAhoG8wS3mem20oa4dUZ8ltWIEgGNQJA8TJ84Vetb67r1/gvBpuIJa3Tp2kwSfCfZPQEsD7i9B78sc4HcEGMATuFlhcvNIHUYI3xPPMnxTCxsatMd8h/dztPT1Qlw2BGktaIGIAA8vBZqgXgU8UoatOrp9JJ/NVPtZRDaBHRwj3Vj4nft1d5waCcDdxjkAOgIVe7SU21qJbTOp+ppzgQDke0p4KnYs1JrCKHRcQ8QjryqNKno8EqAgnT/qn7ImvwYEd58eQ/urOcfZGP+NyvwV+gwucI6q8PvBRtyfxaNASIMpUNjnqT+SEub/4hjkP1KRtzkq0XUFwQfZ/yZAS4lMrWWqK2pc1PMKhxM1VeTvshq5bCKq1QgXtCYBDgLH3MLiq5Q1GYRAzYuCSin1C0BLmtgymrKJqBCSF2F2LtQkqavWGkoS0t3NMclJfmGpaoZCOpMqxdk4l3VLeD1GCpFQYKtvDrJjS+o0d0oyeKDFZKxxeXVoJ5owU4AHghq1u99YuiBKPdTIwsAyr2XLTiUBc8Ge3lK9dfZg8ghq3DGnkorm9l3w+jx+pQe38JUEyvWLjgTTySi57NNEujbKdcqF+KRJ2T4N8Kj3oDnkOcc4HISP1lPP2gzI26c/WUM12iTjbb7AqNt62e9APLfJ5SuOTcnbPShFRjSGD7kNcZG4E+vILRqNI1au6PTPmgKVhVrAlxNJk/M4HUR/Izc+ZIHmmFvw+lRxJqGZioQQDyhoAHvKygxXNI64baVK3fLtFI5mBreJ/A07N/mPoCrDS7sFmMAAZwBIx7pW2+1HMznmI990Uy68N/Qx+voqKPolKV7HdrWBzIDo6GD7Llt8A7SQGz8sANDj4kc0Fb1cYEenngI/4QcBqEjf1k7eITUIjRdmR9yd/XHojKVQYLgJjBPjMhACo2OUiQfHz9Ev4lxYAFtKH1IIJPyMnfUevhvlZfQzdhfFb9tFhe92noJ7zvADclIeIXla5aGU6b6DXwPiVQAROcNzgxuUMx1KiPiVCa1aILnmQyeTG/ml15x19XBJMYyeXim2C0hPxjg5t9T/2g1Xjfu4jzJ/JIb/ixYxjty4uEeDYz9U2vb0Fr2kzHPl/uqfxBzqhB0nSBDRHLn6p4xvYkuecV/FhlLitR53gITidd/wDEfstWNMzsfZTXtEnkU6jFPRKXNySWWxMjbKnKl/YCBMFd2dAzsYTtkUhlSEBDV6i4vKpGwKX/ABHdClSDZNVeogVw5xPI+y1Tmdj7JjWG06XNC3LkdSaY2KBuGZWQJEDXJlY3LpAalenKmY8sMhFiovHD3tOHABK+O2gDoBkFKaHE3zlOLS9DgZyeUqdUx7sUnhoaQXOifRXCk4fAhhkwqbxQ1Xuy3A6I3hHEHMGk7FGSs0Wbvbhw2WUbhzhK74jRnLeaIs7cNaAgwxReeF8dDjBVmpAOEqrUeFU2mYMowV3AQCYXJJrwdyixxUpN6hBXlSnodBGxHrCUuqOBMk/kgb2vpaXOMAfXwQSsLwRUHmp3A6DkzsdpIE42RNtZ0WuBLHFwzqeS4zygDuY8Aqq27OsP/hdMDm04P0KstnUpVGy6o0DlkyT4AZBVeor5BgariZDfUb+6lt7SpUk7feeWPULqyq1muDRQNVvJ5/de87jbMJg/h9wTr+JToOaDDQC+f6nI0I5C6vaOpCXTyHkSd0xtjgScwtV+EvuGRWu3ZGQ1jQBzPOSlVz2SeD/jveyNgdJjosbsP7TjlBjnNqPaC0A5IyP1iEBxLtzTEimDU/p69SeiqdThVCi93xTER8xAPtueSHuOINALaNMNBEanY9mbn1hagWNrm+q1HF736WkZYwke7v7QltXjugBjACBMHOkHxj5j5FIq1Z2znF3mSR5xsuadNz3BrA57j0Ek+AaE1CuQbW4kSZLiXHc7YHID3Uls19d4bTBBO+TEdXeCecJ7FlzZrktPJrYJA8Tt6KyUOGsot002wOfU+JPNK5paCot7K9T4ExrQ05PPxKkdwNnROzb81gHJT7MfohB/2hg2C4/7OCdlZWWXNGMtBC3dm+NFXHAmxspaHAWdE+r1abPmKRX/AB4NxTE+SycmbrFEVTg9EHvQl9e0ozDRlBXdzUfJJPkmHZey+I/UeSplK2xeqYXw7gLCJcPopH8DpAyGhWJ7IEBCPYpd2N0Ql/7VT/hQtTgtKct+iePbCFrVEVJmcIiJ3AKM7BA3vZVpHdwU/e9EUzjITd5IT44s80veE1KWSJAWUrnuxGV6PXtg7cAhVvjHBQO8wK0eSyUuOiv0K5YZJnzUl04VGlzBDhyQtcdcLrhN2KdQahIOFQmMeEVi9sOB9UVUeQYRFR4yWjG6UuuHOJKUJ6rVZ6IR7giq7xsYnql1Wpy/RXGkd7ZsZ5Kp8cvRVqfDYe4zfxKd8b4n8Cif43YHmqjYtmSck+/iqxjWSbdhlClJ/JCZp1ZZIggxMHeQfEJhbsgqXitIPaHwJGCcHESE6FYXT7Z1gQ5waYHy5bPjOcol3bh726dDW/zFxd6wAJVS18oj0DlrUeh/0/ktQtljb2pq08DQ8de+D06qOt2nuXgjXoB304PvuPdIQ7xHt/dQ1qw23Pmj1NYTUuTMkyep7zj6lRG4c4x1/UIaiwvMAK3dkKVKnUDngOeDidh4gdVngyTYd2e7EF4FS4kDcM/ER49FdLW1ZSGljGsHgAP+UZQrh4kLVanKhKTZWMUiCpHJQF3VbGDC1UYhQxA5plE07cASVJpAbJ5Kocb7QuLjTYiotgboeXnHqdPGCUkq8Zq1CdAgdULw3h+rvPyU4o0mtCOEFRb2KW2D6hl7j+SKHD2tbsmREDCW8SvmsETlDs2HqkhLdsgwrT2WtdFMkqs8Nour1Nu7Ku1MBrYGE03ihIq3ZgrGTOyhrVOiGveJsp4c4JM/jznktpMnxOymothbSG9ckoOpROZUDKr3HU8wf4RsjHUtbYcCQfGEaoW7FNe/ps37xHRZQ7QU4Opjh4ru57Nksd8F/e30HmPNVZ+rvNLSC07KqjFoXJdrLiFKqCQ4AjkcLqtRDmyCIVFLgRiQQsbWqNwHGD480ei8AbYZ2k4IT3mDKQcMsXapeCI6p1S41WEg5HOUytr2lWEOGkqibSok4q7BxT7shBVqRnZMX0vhjq3qltxdjVhFCMv1Z5OMKFlOfmmAi68tIBgyOXJcU5kDdq5zsZ53x69+LWIaSWtMDz5omypw3x9gie0vAtNUOo7OOR/Ceqnp2kABw1DAVH9CI6taUgYzA8wOoUnEx8OkSSIAB/q5bcipxVgmYEQG9I8Uo4lcahpAgEQQc56hZAYnYGneCOWIIWB48lzWwNKHcUwKO61fkFxbUS9wa0S4mAFyymXGBklW3gdoygJJl5G/TwCIpLQ4U2jTjdx+Y+PTyQFU6ThOrm5B5pfc24dkJKZRciWCydlOND5XHKuHxJC887HcOmrJXoN4A0YSSWRou9ENYdFqmFwK84XBcQloa/JW+2HHDTGhvPCrnAqep+pxkyj+2XDXk6x5oThFvDNU5VqpEU7ZZfihuF3SqAqu3F4t23EhzKn0LLkRYr+sQ3upXw/gRqv11duimoXwPinNG6GiShlIzps09lK2bjEpDxDidSoYb3W8up8lJVpOuKhdPdbsTt6dVunSFMzOp20/2C1V+it/6ALay1O1PmBvO5TO3oMAIZ3ecrXxJkcvL8kdRtQWyR+vJLKRlEGt6EjfPOETSYAYEmVLagkxEBdSA6ANklj0d0GhjhvMqk9tSReGCACARy3V5uKrRvuqD24druiGn5WsB84VeLYkxfS7roImUyt7EOwEtogh4HkrNaMh2B5p5OgRVgjOFtiYzzWqnDGwA3mnOmCuWCDlsgjCTsx3BCJ9N1Mlhy2Epq2AJlpwrey3BDicEDY81XqvDHSYMCVaErOacPRaX9oaNOpoc0kExr5Ap+6zaGggiDnwK8XvrwOjSSRjfcKwdjePVfiFr3k02t+UouCoC5Hdl34jbsB80qcQyJ+UqK740wzGUjub8u2U0ithHHuINYDpyCduhVbFw4uLiZ8FLxN0s8ZlJn3eICooiSkkFVKxJLuvLkoXVepQprdFLRo6skputCd7wguhfhu2/VSP4k87IY0WtUtN7VjU/IbY1KjzkkK6cJ4K17CXPMqi0nncGExtaz4xUcPVJL9GSLXwp/7NUPfkTuU/q9paexIXmz6b99ZP1XNK1eTkoNJhTaL83jrNWCExN8yoN15822DB3nLgcQDNnY80rj6HUvZceIXTXDSTKSXn7sY2VedxUudiSj6l2SOqKtCtrwAX9w4nugpRUuXtPNPYO60aII78D6J0xWsEfZ/idRx+WR15K1m9bA1Oz0G3kkjLfSAG4C7bTJ2goSSYIyaGFxxXEA93oMKWzraiN46nCAFrzOSirSm4HJ9kjSHjY7a+PlEnrmJ6Iy3uB8ry3UcgeSWU6h2GPFEAMY7XHfIidzCi0XTDbWsSTIEDw5qKtXBMDfnGyks6mqSRGPv4Li2YPiQ2MZOPzQQzJa1ISCYn1C814/W+NcVHtEAugeQwvSL9zaTTUqnuj9BeZv7zyQBBJP1lU4xHsa8Poxvy3KfmkIBnlvKWWlRjGtBPzbbj/lHs4jSILCHattse60kxk0E1KALQZ8lxVYdIM56Ih7GfDbGZGeoKHps7u+AlQWD3tclzS4YIhDaoxOyy4qEMM5g7oGu+TjoFVIjKRRXuyPBdWl2abpHPdafY1Oh9iuqD9Pde36Lowcrsb0rvUJAKhuLt/IIZ13jCjFZ252Q6IPc081XIR9s/ojn3q4F6eiYR52CMtXdFNSBGIKmZdOPJcB7gZWphTSJNB5hbFNdC9cYkLo3McklMdSRjJ5Iy3tzEyQurS7YBtlFNvGnZChrJKJiFHd3wacKKtcnkJSes9xOyyRmwy6vyQgrdpqGFJStnEZRNvblhkZRAMrOxLRspnN07rVtWed8D6qd1k98SSB4f7qdex7XgXVbpxMUx6n+ymocMqOeHPPPcxPo1PLHh4aO60778z5lHNsCdxHoZ91u6WgdG9i/4Q5ldU6M84CYi0gQASYPL6/dDN4e9x/eGG8m9fE/2S2MokTHgiWZiRPXxk7hE0ARklTBgBhrRj6LbmDnE/rklsdI1SfJwB5oyrpET9ghqZjpHtlTU7cyCZmcbYHnKVjIPbSJbv48giOG0Ya4xHKd/sodHiI98eiMfVDWNAPLl1SjlV7WcVaWGg0hziQX793TkAz1VWoMJdLsKbtJcN/aapEmXRJ8AhKb4AmY3V0sCX9jKhchzmtecAiJ5CVZ6egt0y0jrtKo9vVl8DmD/ALK9UKbRSYw76RPWfJCSwBPJLRa34YxO/igJ0hwHmpqENb46oHkAkPELz4dQkuwREE4CWMbHnKjde73afP0SytxBoPJIeJcSdUqHSTGy20CMzKv1o4+1nqNxZsEwB5JZc8Mpu+Zrdk+4g3ukgd4dVXGuqPLhpc522MN8FzwTZ1TpCHiXZSM08TyVZvrSpSOl4I+y9XsbOpoJq90zgb4WVOGNqTraD9VRc1bJS4Lyjx8uW2vhXrjPZCkGuqDUweG3sVVbjgxB7jg4exVozTIPjkgH4inFfG6Jtuz1xUwxmoxMBwn6rdHs7dOJAouEbzAz0zuj2XsXq/QJ8YgqT40plT7J3Z3YGjqSPy3RVHsNXcfmb7ElDvH2MoS9CU1FGXEc0/PAremS11Wo97cFoEDVzBPJdUeHNBkU2iOsu++EO6KLjkxHRe8/KCfKSmllwK4q7MM9OfsE2rE6RIaGjZrWgZPUphwTiVK2qNc34hcdOozpY0EjUCyCXYnmlc/Q3xNbIeH9jLg/NP2Cb0OyQBydX9O3uvQv2u3qhpoObUBBPdySJ6bjPVaFHoIOI22mCoS5JWUjCNWVWn2dDADAEnnnHgpmcEaTiCRvn64T+pZudOHHflI9goj3Rj0AGcYlJbHpCo2cCAAPYfRZTtmzJO3PoftKc09bvKdt/quLgMjkMnaIlYKFFWmOQ/t781G60EZx1wT+vJMTbl2Rt5RKgr0T+LV5Qc+y2TYFjbUEwyMTJzPkAfVD17HJc6f9Lk/p0dI+XPlMdAh6tAk557Dl7I2ahQ6mYED7bLuhTECSZ/LpCZVKLQIDQf14oF1vBJ2G+MZRAF0riMDf7eiKsamZmY+5SuoDyLp8yI9AirEQJyPKD7ytRkyrf9QuzzKTf2igYaXgPYTPeds4TlU57jmTt1Xrt2G1WmlUlzDBI7uSDsuatlSosa0U6ZgYlgLs9T6qynSIOOTyTho1v0jnsecyrva0n0qUPfLpJmdhyCy+tKXxA/4bAWn8A0lxwcqu9ouPhssYe9tH8Pn4psyA2osKveNfCYdR3JjqT4Kn3Fw6u7Jx06IfU+qckuO3/ARlGycJOknw2TUoipuX4dU+FEZBXJtKnT6plwyjULpcD8PT6j33TX4xbA0TA5ubP2U3NlFxI9Du6gBgtB+xUL6AMEd0dNgp7thZEd7xPJagvYQ7zXKdR0D3e73o6rhjXZJaPsg6Fy1rtIBMY8vGEXVpmfnkI0CzVbTsWuPnBHsoLjhdI5LAMfwj7I5hwIMnxC1Ta5xlxEHqho1C5luBhogDaAAVKR4ucfYBGVQ4fLEdfNTUKEDP2WNSBadmSNRnyndH0rXQC86Wta0nAGwEndR/s+QXOx5xhVftRx51wHUaECg2NTwQC8+BJkt+6MY2BlXutVSo6o7HxTqBgCRywPCFM2npzgxs3mfdQ0qBaZGYHqTHJGWzZILjkfT0VpMMVSNU6g3cAZHVwAPLbf3XFYzIaBmZ/NHstC8/L4TjHOUNV4c5hAEH18eaCYQamw0yz4LtJa4O15BGBiJghN6/bW9n/EaADyY3PnKANAwZZORBziDnHj+S7qUnOgaAIAGJM85Mnco2vIvRXg0O1F6Tq/aH8/4QPQRCHbe1Wz+9eTvh5ieuCiK/DS7J7sCI+wUNKx7pdO2w9UbXgChWwq07Q3VODTrPJE91x1sg7jPPxRtDtnVAh1BjnY72oge3LmkriB4DPiuAz0J+g6rY9AcV4Ljw7txS0ltfuEHkCW9MRlN7HitvWgtrsydI3Bk+B2Xmdak0iI9TC0yGhoDRjPMfZbpFivsj2KpaRMtk+BP3BQ7rXSSduhyTnlk7Lye54pXa/uV3t/pe8D2KuvZLi76tNwcXve12XaXO7pA3cBE42QfHSsX5M00NLkFuxHlp/wB10yiSzaZMySAf+F1UIJic+REe6luSfwAERuOQ8uZS1Q3YWVmEGIiecz+SkcSWgaSIicHJjcdVlWsxjmh7hJOBPedJjA9d1Je3LQCYgwN9wI2JT0JYuuLrS5uD4yIAUfGeKSJa4R1nfx8FXO0fadjQWNcC/mRkD16qn3vEalcwO62I6A+cJ1DyTc/Aw4r2kOpwpzORq6eI8VXyzMuOTnqTPNSU7cTzdEzGwjmVLSdqwQAATBOPSeSprQlXsh+GBBD4PsmLb06Y3M7yfohKzxyAPiT/AHXLWGAToOokAB3eERkjkFqvYU60G1L57hGtwjxyhKrnEy57yepK5DM7R6wVPToAjL49J+qFJB7We6O+UoZnNYsXF5O7wAU/8U+aLv8A5W+ZWLEWBHVtsfRcjl5LFiBgir8o9Puom/N6lYsWYPBz2t/yb/6fycvMLXceixYqx0CI74T87v8Axn7hTj5h5/msWIMdbDbDl5fmUZW+dvkfsFixK9miRjap5fmoKO3/AMhWLEEOwj8Tksttj5u+5W1ibwJHYlqfOPJd1fzCxYrEVsgq/L7KRn4vP81tYsgvwAv+c/8Au+69H/6a/wCSP/lcsWIv+pJ/2QR/61b+v/8ADVw75D6rFiR6Ctnm4/zrP62//YJ52u+R/mFpYrPaOdHmrt/VMLfksWJpG4/J3zd/SfuEA75R5lYsQRpHFTf9dV1TWlicQNd+QWLaxKO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54" name="AutoShape 6" descr="data:image/jpeg;base64,/9j/4AAQSkZJRgABAQAAAQABAAD/2wCEAAkGBxQTEhUUExMWFRUWGBsZFxgYGB4eIRwhHxgaHBgYHx4bHiggHBolHiAdITIiJSkrLi4uHx8zODMsNygtLysBCgoKDg0OGxAQGzQkICQ0LCwsLzQsLywsLCwsLCwsNCw0LCwsLCwsLCwsLCwsLCwsLCwsLCwsLCwsLCwsLCwsLP/AABEIAMMBAwMBIgACEQEDEQH/xAAcAAACAgMBAQAAAAAAAAAAAAAEBQMGAAECBwj/xAA+EAACAQIFAgMGAwcEAgIDAQABAhEDIQAEEjFBBVEiYXEGEzKBkaFCscEUI1Ji0eHwBxVy8YKSQ7JTotIk/8QAGAEAAwEBAAAAAAAAAAAAAAAAAQIDAAT/xAAoEQACAgIDAAEDBQEBAQAAAAAAAQIRAyESMUFRImHwBBMyUoFxsRT/2gAMAwEAAhEDEQA/APZaamDLGR34+mOqSxiUY4JPywgpy9MTOxxx+Le0f5xieMQ1KYmZAOxwAmszVIUlaZc9gQCfrjzL/UmkiV6TlWQVlloiVIInbnv5nzxfq/WURgrH4iVEclfi+n9cRdcydHN09DrO+luVJEBgfzGxE4SS5KimOXB2eF5nwggkESCSBwoiCLdyfPCc9eLVNNFDVIJA7QWkEmd5I+gw49rumuP3JfxBwjEqQbcT2nnz9cJaFB6LHQqlD4SpBsDtLHf0xCMIvs7uUvDsdQzyboqySAjXJvf5cT+eO8r7XZlFDNQDIDGsA/ntOJ3rIgiojippBBpAOJ/CpvIM9+4xw1J6VOoroyVTBGogaRHI2mbWvhnCH9QXL+w1yXtzSqoyVCabk/imx76jt54sOVzC6QPeTAkw0z/cYoubpF4AWmVqABhsZAuQQLC3ztganlzQAdKlSmjsQVHiCXsTPxLG8Ym8S7ixuT9R6Gc2HEADQPNvy/viMgyoJKp2A/yDhBlOte4JWuFCkeGohLI3Y2up9fMYsAzawDNmErv9jhLa1INf1JKjh4CjwjkiL8841Rr+NVLDbZvy2xxHJ77E99xwcSZYoF1ut7gfp8/rjPfRkG52otOmopAEm+nggz32OK/mdTtqJEkaQY27KfLzwySmLtBggSNt+e0+sYmHTPGC0hVXUb3MdvMfphelo3YiLSQGAkCFnn+Un12PGFmb6aY94FhjILGTE2kgRJHn64tfVeo0tAamRUJPhkccqezdjgMdbRgS9O6iIB+Je/8AyW/rfAjkraG4lOPS6ioIIcSREwRPPn9ccChcTLKoAqKNwOSIvG1+JucO+p0qQPgeDE2ED/Dc9t8AZUqup1MjmCCCNiDFpjtjpTtWhHpnFKl/+T3dKmpJCAk65MdpY+ZJwv6hUVmUB6XgmIF+Tt29cbzOUVyxYlYsXJt2kAfhxHk8murTShpMNKmYG5DbD12OGXyB/Bw1I0nOoX1SCAInePL0xwautdBeFj4RzyZk+u0GMNs3lwqso3aDvaLbd288A5ukd1A4bSJIiLCSLN+eCnZmqFqVFuFUG0Dwn738XzwyyXVtMU1WQTDJHxTz5H545zFEKAW8JInuL8GBGN0qcAECGBAlf0kwfng2mCmTRTZ3ZFLRNmGzA/piHP66pD1PdjQtihHivI8PYYmMeI1JGkEhxaTxI7+Q3xHknJ0lnAItcb9pHOBbDxTBqJdGQlbQIBBAMnw35Pnh103qFFCxr5YVBpKqAzLpb+IsN47Yh61nSXRVVqtNQCwA8rCb25gYhp51TWUe60AiQoEE2N73jB32BpPVm8hltSAlyZn4SSNzH2xmD/2hlspqqOyhoHeIMb4zC8jcH8n03iOtXVBLMFHmYxUMx7Z5doWhW96TOmDbffUQVC778REyMV3qJq1asUnqVn/EQylZ4ksIRANgq+ZG2LOVHCsbfZa+qe1iK2hd/MEG+24m/p9r4DyuZeqPCz6blntv2VWMxNpiewMiBOn5dqS6B+8qkksxuSZuSYAAG1hGO2z1RWC+7LtzcIo2O5kkx/CD98TcnZTgq0PMtlQNLMk6TKk/8SNQm8wSPmcd5rMqIBcLJ3Mecm/ocI+pZt7uuk1dJKgszLaLaZFv/Ge++KJ7bZ1wyVKtb3dM+Eyw1tYampKvwoCQLiWjc4N70BQ+Rp7YD3tRmVwabIusgAnUDBMDcwFPl+VTzOZldAAfSoUD8N7wCfxGSTjnoyM1MOH1IJIb8UTJ1jc3MGNpwVn8sXmqxZSQEUIRHIMiALbA7RItECN7OuKpUAdLytSm40UyrTYsQ3qdjzxGCnetUVqlVaiqzXOknkzve59B2wvSuyaXUkuJub6dIv2tE/LDWv7WtVVToVQ3gYBC5jaYLCO8km144wdsdgPtAtOmFUAlnlmIMBibhhG1iNsAViSq+8VtJuA7ABosdtu9txhirF2hmQqgt4brvpXvLbdvpjHoCtSjSadXTZXiBe0EbT3I7YyMzrM5RmhNIpBlkUiRDAbLMaQD5XFu+AVrDLEBVepTUDXSM6qf8wm48xhiKw8IrESsKCp5iANJEHbbzO+CFFF5diEIhGeQQw4OxINgJsO/mra6a0avV2Mst1GnVUNTfWsSfELeoIH09cdPUWLSF1GI4kfy2xVczlK1JycvTJMfggKwH4Y7xcMO/wAsOOiZtaikDUGBurrDC11MbfTE5Rcd+BW9ejI/vCFB/hkzEfQ9uMTZ7Ntp0h4UWLT2tv2wHSimJVp1EEHfg2tePrjaOGMkgAQXG88nf+uFewk2S6eGGpo0mNQB2M/FGA+qZdBrIbx0zcHlj8JB5DDE+aZmIVFJCyp0DcMLYF/2Qsqt7wRpKtG8p4u+4jE7GoBNAuCyrqm/EKL28oINjhbTy6gOzqADZiggiwn4fMnjY4tWQr06dIKXAOtgdInUGUkSOBP0wmzVRXVNLFFYA1JgXVWAn6Aj/l5DFcc2JKJx0/pyjUNR92aZLAkG42gHg8jAnTa1OnTPBDfCQZvNvT0wQaVRPduzABmupIkWtMb+frgTMZdi4ErGvwifXYkX3xf7C+g4plg9ciNMCJ4JiP1wT0bM0SYLaXqACJmRxAO3piDqPTnCQWJOvxrqsRsDsLxf54jXpHvGGlTC2QqYg+RIid98O1qhU/RpmMqUGpBrKkkLaNoFjucJcuSAS4IJYQsRB7DjDbrVRkD0lqVKlUfCpUNpAsSTpn5m04FWnWCKgrI7fH8MHT689tsKloa0ZlYZzrdVdRGknn8MAgcYHytJzUvcgwEIAG28zJP2w+zvSkr0zVGkkfFAEvAnQbztyf6YRuUQBqJqFSdnuVO+mIBH64YF7J6ubc6yEY6IJABAk2GwwFmKCrLsy6nsxk99hBkeeCqWadQSrAl/D4gQO3PbAxrR4/CwjTGnciwgTecA1HJ6WeMwSO+s/pjMRrQpEeKmwbkAwPoNsZg3+UDivxloqdL6hmDCOtPLpENYoStrDR4o85uNyb4tGRo1KajKpqNZzqFR7g3l30gx8m0i4HpLrrmnopbCNIqKFBXg6QdajzJB8gMH5asKAKBmV2Iktdb9jEzc2nynnCObE4rwgqZfqBVlevSXSIRkQqv/ABUSAvq0727YBVctQUCvV1MoHvWLjTrInSDYD/jBsZjFlymeBB1NZQPiIv5tO09remFmYzlKi3vEQMzQQFEbWDMTYE3AJ8yBucDkBLdFb617RdPy9OBTqM8QiujaSFFiNfxCdj9xjzXPZ/MZ+rplqhYggWAFo4sqC8dpPJOPSM77P0s6TVqur1oBYeI6B+GnIImBFgT35xrNdGNHwIAQAGDRAAjaCSBFvO+N/wDRGHW2FYJS76Beg+zmZWmENMEi8A8zcSJER+mGrh0bRUA8PExM7SNtX5xiXL5etSb3lPQ50WWdUSBBsB+mJsolOuAtRilV7kkwD8hPHf6Y5/3G2dHCiv0ekMt51EkwTMgG2m47c4b5n2YlEQkLJ+CwmwtbmxMX3xI1NqNVhuywBuYnawhYPG2Hf+0pWTWCzOyjxAMI9RqvhubYKSKd1D2can4UrUyYAKgkn5wNx547zdAVEVdTKwENABB7Fid/kdxPOG2VygSrpqLCzB/dkj6TInDXqvS/DNJUUefhJHEMxj7/ACwVkAzzs9JnxwzkFtKzAQAWYXiTvfa22JxUilpjyDCD8jA3mNx23xZen0ytT4gq/i0kH6+EEes4N6v7PLUU1NZE3WSpBHPdv6YbnvZtIqFbPlNAXXLA3WxAEGOxvaY2wuzYqmt74P8AvVIBDfDG8HSJte99sPKHTdLFtUKTGppPppkREdsb6j0IspYfvQ0eITYjYwDv6jB5I3Yv6VWD0iwZTe4n4TB7/piermNJUCxF2JEmx/LA2S6PW9+WRWhiNaBCVJg+ImZB7wL9sMqPszmG8QTWpsZYofIaYDaZ5jE5Kugp32RZHMsyMqk06dQLDNaNMliD52+uNVenNpJRwzKS5VTtrEAE7Tg0eylTSBVApsDEmpIEREC8cwYja+IU6IvimtJA8KbSTbxEkSYngeuJOiiA8vkKqKp0865ER8OlTfg3wtzdLSAHLeELqEby4JW2/B9AcWL3D05TXrDBWOptzHcGLbRfANOizs8hWEXIDQBzxc/LDRbTBSYir0izOqr4TtIuBNrC9t7Yb9O6O65imK7A0jBhXBaLRqvYt8UC48rY1laB1e7pll1C+vUuqPSPucWPp/TfcjXoVjME3AAi7X39Zw7ytdIDxp9sF9rMghJqUKkamhkdSGiJ8N7erRxE4VdIz+XV6jVQxamDpWYAgavDA3t6Xxan6d+2EqadwLEeGNzBM3Xc/wDeK37QZCrSqOmpAVWBpUzFgPCQeJtPA33xZZue/SH7PFcbEgrnU7BlV2+I2Jvf++DcpkKZR5Ot2AZuSRwYI22sMJep5KpOoaiwMstgJFzYDnfBPSOpqacAENfUAPhEWNrn074avUN9givXqA61Pu9I0kGYI/hK76rzPmcLcsmpzIeSdMgbE2keXliasmmkhJIDNKyYm0AkTzuPltjMh1N0cAvUAU2Yw1tgJifzw3mjdEXUapTwk6nFp2gC1gBFx/3jpaZTSJAngi47bbG/GDkdaqOSNRLXCzM8HeIPb8scpkfejUHipqBMzEAcA/nhbDRIcsDe3z0zjMc/sSixFMnkmmD9ycZgoJZMz1xKaupeatiqqJkGfFAuy+d7cdtP1XM0aSVkD/vCQlMKGMD8Q3OgC+8+mGlP2mymVGikipNmIIAG2klz+pnFa6n7UtXqFabAgQoKctPB54v5YnFb0gNXo5fqudqj93QFNAZPvaguRPiafExH9sOek5XXevXUuHWVDwNRnuBcKQYAtPfCCpT1VVqFKfvGIioVBJYEgN4gZjTP/Yxccl0dEUtWY6wQ0AjxMJlRPMGcLmaitGgn6AZnp6ll9w3hPglzpIMwTe8twb4KX3lBdFVS1NQQSqybmNEkQIkwTjj3OW1giowRhIkEReb2i0m3ptiJqopgMre80Cogpue5md4NvF8jbHI0XTC6NEZdqdRVb3ZAOiR+IfjgiSN/lhhVQU6i1ad1m+mDJO4M3B/T6YW5Gql1SRTqSQGUGW2IBj+m3nhhlKgejpJEU/qbAM1ueD6YKiBsN6o2pFYCNRmCBqnggi5XzwR02iNDG4YizK2rfaAB/wBTiFagelraTBCr7wSCTHnJPlgzKxBJNltFoJj01L9cWUdkW9UJKeXZmhrkm5LXiR3OnDzO5GUK09gI8VxYWgwYwPOl5ZgS2xta3f8ApifqVVgg91M7E8THckX9PphVSi2zO20V6rldPhaP78RHGHuj3tNV0qkAhjqCkRvvwfTnAeezyUlADaiYsrXv5AbYEzecNakAklwfhnmezAE/PGtINORAMiHqaEqeFbErf1AAPEcnEqVi7ijTqKQLBZVSbmTvv5f94VZDNBHIZL2BMaSNU7lTa8/hHPbDvLdIemyujB+VLiCJv8V9+AQTgW34PxSIq3vaBNOmNMiXkBiJk2Gwnm+O8xSqsuoO3hgSjHxHTqMifBuPCI++LSACFLE+HuZg7X4MnCvqviQ06ZC+8ZtLACIIIPFub95wzx2TWT7FS6bmHqgpMDUIdr6hpgrzAnkdsSN08qAACGVQGk3XSGExyN8MaPRlRJZyiSI1bIY4tLEARfvjeb6+qVPBpcQAC8hvysNyMBSjBfUO05vQuyfs7rUK9JaukkhqbtN9z4o7T6zhlmMjRymVqPWelTULqIDliwnSgAFyxkCZO+AK3tI4csg92bDwGLdvP1wTT6SM4pSvQY03DQ0FdJgsNLRBkgfOD6pDJGU6r8/9HnGSjdlmyP7NVVANDAqrIyGQdQsQSsj7YkqfsqsVNRGIm2sE23t/bGdF6DQpUhQRCAEVSCxmIsCBHffzw0yeQy+VU+6ppTDXsIBIEfWMdPG3bejk5JKt2AZZ0CwoRacSCsXsZJj638seWe0WcFV2qlSykaVIEkgyZEXI/ti9+2PtIgplVAg/EIglZv6L3Jx5rm6zOalSodLOdR0kwAbLtaNgBbb54nGKcrXheOo7W2BNVcHRVA92I0SfEQNt9zA+XMjHa5ZWJ9wqhm3gAGO1rmR+vphdXVsu4FSiNbCVOqbTbYG5xO1OqsMQFVrl1YMfQADg323x0cfULaMf2dNRw3vV2srBwVvAm06gOO2CamUFNCtVRqS5Kzdbj+mIazmixIaUJMsgPaSSv4l5kfTHZ6rT1E6ij8kMVI7iDxyBFpPfDW2CkjjJaEYsl2ayrDSsgETweYON1oQjU4ABk3j7bifniGpnaLNJZQSQJELYDdiDJP12wwp5jSoWnLj/AJAgiD5THrgP7hQs/wB1piZdlMm0KYv3N5xmHVDqSFQRXdR2Cggd4kG3zxmBaNUvgRZPouYrMaYpIhO5ZWLINyQfhAPmZvg5fZsUKpp0q0QAWZoDAkQSFEwvA357YsmZ9kWy9E6JWrp8VYVDNQ828SgHyFt8VpiuU11qjMzMAtzJYx8InsI8r/LFbdaIqrtjJqZepl6ekaKWmbEzp/FIF7ETzvh/XZarBvE25JnZu4mTHMzhH7MZo1MtrIg1WbVEcBogbzEHz8t8OcpmBTqrNPXRsCORqi4PMMSNO0HjHFm26fZ1QerRYOkdJo1aQZ10sSdQIsSPxWiARyJ+2FvU6Sr+6RAyT8bDe1jMwbEi+m23lY3zCtSZUOkrY3mBxIO3kfvhVQyYZxJF7E/Dvt/1tfE2mqAn2xPksjVOrSQT8SiVsfr6j6bxhjlaR1MrQWYeKSNrAxNjO/N/tcem9KFMaTpN5BE/Ty/XFe6mCzt8IVT+XMnkd5GHpLsVTvSCcikUrEsCCCs+t/8AjHa/lgzpBOlWKi0iARPqJi3nY227A9HyOtydVh5bg+Ygfngnr+TAp6iSApsRze8mIP5YopJbJtW6I2VdbyV1TaGm03uYIOxMbeeBOse0YUe7o02JMyYF+1jLGeJjCzLUDqFWzX0q2nby8Mi3piz0+nCtQKuu+wj7xBvifO9IdxSpyKrQo/tBKsugzNwZMCNzubbA8eWBa3R6lBg2qIAKkX2I58JHOGdPpDIzRIApzB21bRtzfB+UpslNkqGWAVSLzJuzXbYKJ+pwit6K3RAciWCu7KXViSbghQ5E7E7EY7yWberRKoGJtB27AkXneRJG42wvTMGsWAgLDEGLgMNRU8SFen5SCR5WPo+TFFSFEsxawO51FiTHH9RhqQkpUhplemqVg3NhPz33n54pvU3qU2rUgCvuzKGJlW1EWAgE+KNjIPbFvXPfugWqBDNrheYBMceeKp7R1BVhqdan71PhOr4wDJQ32JsOb9iQRPLGSSXouKL5Oxb0gNmq6o5LAqdUsQWixEmxa2xtbB+V9kkYt7yuFYHSgiS3Ym8eVp/LFBzXtK6uKtJnpOsEgmRMCSD27WmIHGCB/qrmhGp6ZjvcfQH8sKsEmurOjI2umken9N9msqNWrW5BsAD4Y3PwyT8gPXfD8VnXVqWq8mVsoHlyAI8zjwvM/wCruY/DBB3ER9DuPTCXqX+pWfrgK1YogNggAPzIicdOPBNLUaOLJkTe5X+f4e69W6kKbhi9Okw3X43I2+FSI+pxSute3YcmlScF91YMrNaZACHSp38++KIOu0qqj3g1tsDu0neoWabxaB9RhjRpUyoLPqQfwgL4QbHw7EHse0YyxpfyKrrQM3Vyah1U3VWYQrHUx7wwF28oje8YbB9iEJtBDACCN7bmJ3GJaOYoFzURUrWIZLwQbMYiVfaCvfCrM59FKBtdMiZIUsAu8ao2Fhb54er6RuXyPa2h2kDW3hiJMnYHUQASO0+uF9TLkGVVomY0zDTcyeI5kjGUs/SqllpOCBGkna5i55uRPqMGo9VHNNihEDSWHfYSpt+uNQb1oWJSLVAxpq6SAwnSw8haGF53x11fJZdmC0jRqG4FOpIZY5BMW4vA88dZValNyqkBtWp4JK6pv4SY1QN/+sT5zJ5moQQlN6QM/ONyOOwAxk1egeCrLwoHhWkASADYHhoI+K/r88F9PywqljoKL2Zp1egBmPpiUdOZtTFCQR+IjcDkRK7gD0OAs1Wqh9Kq9JVB+Ai1to0htPHfBChsKtOn4f3Yjut737YzFbPQar+KnUosjXDVE8Rm8mQfzONYPGPyC38Fj6l7R6qwo01LKuk1qrAgLJEwAbi4GK/nenU8xXZixgA6V22vEXIkXidxzOFlXqwYltGnYKN/l6YmyOaIfXpBIOonzGwttFreV8WS4ka5Fo9iBTqUnL/Ajqqqwv2KiZuNU/4cXvpfTE8LVgpCymmDIPFpuY7xIiOMeQeyfW/2bM6axIoudTRwSLN/f0OPXqnVWZaVRZKVVIkiNJWwaBYTIMxE2xyZkoO2VhJyVIk6sJeFtosACQGU8mOfP64m6fRLNpQghTKuZf0knjyOJkVswga8pYwQs9+wB+gxxkqAp1JBkT4pIMefMeuJe/YN6r0c1OofuibyLWWAf+IuR9/XCtWVhJMfy8z6zBPEbYeVICExrU+c/MHCehkfd3VGEzBkCL+pPOKTW9k4NUQfsp1XqaFkHTYHiTK2w/p1AacPKgfxQSfobYU0OmENr8TsTMkflqsMN2oeEuZZ+ASeOIFsaMa8NOSdCDOuoIqGdEnSgHxxt4Y25nHWT6lU1qTAL/DSMTF732O0/O2IsxlmaajjXVg6Qbhb2M/hM/ljjLdIC1AGJ964ln3I8hIsLbmMS3ekV1WzXWqzSdCWpkgE/wDyVDEDYQo3Jg9sAZKg0sHbUzEUy/8AE7warcTaFBtAA88Ns9nk95trSgAVbfxmREAfFuSR/WE3XOt08nTRwwACln1zqYvGlVHB8iLBTg9vRlpbJ3ZEFUzpMVb+pVZO17beRvbFF67/AKk+7UUsv4mBYs82kse+9sU72i9qHzEokpRJnT3PJPqZMeeE/T8hUrOEpIXY8AY6YfplXLIQnn3xxhvUvaTM1j46pAvZSQL7/wBPTCpnJ3M+uLdl/YGsQdTKrDdew5kmIODV9haWife1GPOkKQtub4ssmKKpEnjyS7KHOMxfOo/6bPTRXWurahIUrBHreMIsz7HZpLaFYxMKwJ+n9cPHLCXTEeKa8K/jMOW9lc5E/stU8mEJj1jbC7MZGonx03X/AJKR+Yw6aYji0QTg3IdVq0vgfT8gflBtGAsaxmk+zJtdFtyfWw3i8WtY0xsTN5AHIsL4f5Tpwah70yXFTxDUSGDDUbd/sIi+POMvVKmxI8xiy5HOOVCoWnVJkk7iJnyAFsc+SFdHZjycix9U6cjjVTlf4wsjVtJ+oE7HEXTMhy7MwmRPf6kn64P6fQZgJgdx3NhJwxo5QmAWExfyxC3Io2l0DU6MLGmYkmB9BbFtyWW0L40uNl/UngYWZIIAGYNMQJ5v2wx6fmWZvEs7m5+1sCOmCTtFa9pelvTZpRPd1lJWZ06hJYGGB57jfywkXI1qSipSFRVMaQ1SBvBILyw3+dox6Z1nLLWpGkZDkErOwMWFrXmO8Tiot0WvXCLJRqVSW1SEIK3cSPEwYEehxV6BGVq2V2lngogrJ5Mjv/M0/XGYtOY9mQGILMTyRYG3z/PGsTcF8FFl+5S6nQg530pPe2+OOorTonSF1EWFObtb8RHwrue547hdV6tXmGIozv7uNUH+YyR9ccZdafNNqrk3mQZMgL5jnaSYx20cvL4FXVdZfW8y4BM242A4WNh2jB/RvaWpRGhiXpblSfpB37W2MYn9pKTstOE0qAJBHinzJ3A2EYrhxpQjNVInylCVxPfPZT29y1amiLFGoi+IMYBG0AgjUZ4P1xbKHXqCOgRh4jDHTYedj4b97Y+V5wwyPW69KdFVhNjf7emOeX6dquDKLNF/yR9O9U6mabKVIZX3lha+0bRGC6LBlDoAFMyFHbff9MfOWV9vcysa9NQAQFYW2jbnDXp/+qmZpjTpGkmWG8+Qnb74isOZS3v/AEo5YmtM9+LBVZ6epiFnQXP2BMD7fbFdpdRevVViCGB0pSXUAT3IDafmRjyrM/6s12UqqCmp3AM/nz9vLC6r/qTmBHulWnAiQb+pMXOBPDmlLWl+fn/fAwniitvf+nvVPSTNVE1qbMCCPUEiw3wrzvtDSoI7O6lCYB7n8W5JMfxR8seD9Q9uc5WQI1UhReBuT3JMknCHM5p3jWxaNpO3oOMWX6eXrJvNBfc9D6r7d06OkZYGo0s7FiSoZrQCSSYW0/Q4ofVeq1cxUapWcszEk8C/YCwwFjuhSLsFG5MDF8eKGNaJTyzyPZvL0C7BVEk49j/036H7qnUfQ3vAADpift+uK57KezSqhqPpLLcTbm+5G2PS8on7tXUCWJ1abj5RYzjl/UZef0ro6cWPgrfYt6nIcVC7RYFSB2/pyfl2xBQoa6wQaBTqDVABBie+245wbl8iEfSSYfa/f5bg/wBMG9LycB2aGsQGIBIi4te3yOOX7lmH5ahAeloZRG4fVb0OKxmKKwWpwChuXHHaY74JzubcuWRySsAoImD5QSI72x01GDqYnS+4K2Bt6wJj6YyZgIe8DA02d9a99Sz6G8DfGn6XVZXSp4okwFVu22oW774P6CTDowuu2i0d7DnB3UuoaKi3B1raaZ1bEHbnyw3OS6A4opz+ytOsoZsqpEwxXwEH+LwkGfIyMVfr3+nFamWNA61FwjGHjuJgOPS/li/nqNR6cgklW2HhI/rOOf2up73hfCN23kTLbRI7DF4fqJekp4Ys8oo+ztRT+8Ui+Lr0foqqBI+kR5d8OUqAqdQBj0Njza8ecY6/ZgloAm6kfCQexH5cYM25dsMUlpI6CKoOmdI7D7iBMY6phSJAN9rYISmIDAbXny9bDGTTad/O0W7kG8fngKNmbCul5EKGdpHAk7Dnfa+CUpqNjtyO5/yMDio1T8RiRtt9DtjTHTa/oT+QJw+vBdh3u6tYfCIAH9Nyd8F5bJLT8TwSP4jMW4iIwJ0/OsOLE7Se3BGGVSsYhgJIjy7fX1wYpPYkm1oJoGkVBLaTG1v6YzFRzHS3DEKXibaYj5eIYzB5z/qb9tf2PF8hmFEQR5azEfofrgilmqmpimmT+IE/oMb9pPZo5cLUQl6bGNroeAe88HCjIs2qFXUSDaCdrkwLm2OpNPaItyi6Y6rUajiazKq+R/IRviu1VgmNuPTjDwu4TxgDV4V1A6p7qvA7kiO2JOr+zTU094H95YEsqnTcA2IsRfcW9MKml2NJclormMxsjGsORMxmMxmMYzGY3jeMY5xmNkYb9G9na2YI0rpU/iO3+emA2kFRb6F2UyzVGCIJY7DF/wCi+w/utL1ydW4CkD9fzGHvsV7J0aMVKklwNQ8wCJuOPTscWHqQDEkTvYG8f+2OTLnfh14sSXfYgy+TbXrp6gDZkAB7AgkAH8sM2V6FB1Lq+2m5+QIOq8Wm3ocP2Ip0ZsrFdUGDqN4JG5HmMVXM1ndpYGSAIWwjaxuT88crZ0LYavVHanqOoPTsy2Nj/wCoYDba3ynBnRs6RUg6TSqRB/hbtYfO/wDfEWSyq0lL1QSQJAUb6rWM/ENz88KsxmiiMniAPimCSvZrySAN1EzcCbYCp9GGubp6asgD3tOT4TAZZ7CbDjuPoDKlZAvxRSqTBIA0NE8mb3iAecVzKdWWqoEqMxRWbE+NedMb9wvaQecEtmqbiVJFGp8cEeB43tcH8Q8p7YzjQaG1F/dywUGqRBkMQRxeYIjtI27Rjl8x79KbFJAbjiNjvuP0wubPF6aj3ke6b3ZBIBP8O99UzB5t3x1l8wEpoDAippuC0mIB+GwIB4+eBxoxIuQZwwYkqHkkT4d5t+WGucdKYb3mgaVhXNweCCBB5xBl00USyllJOxVhwdNpJBj9MJ3Z6qhT411mNRvpn4ridiJvIwGjInWtSL+6ZFKsZDC5WZG07f1wRXyi6ohggAntsIKnYzA8/tiDL9M+J6gXaKVyNQAgif1OIMz1AgmkmsDSW1G/hkEqfT/PN4NpiySaJKiwQFYGTAj8+Pn+uIa1DMIU001qKx8bM+nQAYsADNvyxzkK3wooJAIYaSd/5T5iRH9pLerAM+L1Bt5xO+Ltpdkqb0Nsp0+k2kiZGw2H3EbYMdArSFgjbb6x+uER6w2nT22nsN/UbcnGqOeLG7GDvbn1j9Tg8om4y9LN0/qLaSvxHmft/lsc53TVWIGrtb6me2F+SFESTOoxADnvuRsTjK8G9PVPcxx/Nsvzw/JpE+KbtEh6Y/efUA/fGYHDkWZjPO364zAtfA31FGqF1GkSomdQkzz23GF/+2pDwq+8qSrHSTuQfhFyJAxZ8vkFsdYBbz+0xv8AniKvlkjxSIgEkXIi9hffznywbfhSl6R9O9iTlx70gFgpCsPwR4W3JhiZMXIFrThWnQWphgrNDEnSRqXuCF02AvABH9GmUemJRKjy24DMB325xNUoAkBCxaJPjffgmTtvtGM5S8F4JaZWPaDoFM6BTQAm7E+H9bn7Yq3UPZ6rTMBGP0/Qx9MelN08P8Ukf8v8/THSdJQsqgGSB+I2E9u3lgpziCUYS0ePVKJXcRjjHqHtF0j3bMhpIZ0w2kGVJvHOoCd+RzbEJ9jUq1V9xoam7EPED3ZUQYLASD5Axf5UjmT7JSwb0zzXGAY9jf2OyNJJ0PqUXmDJ7XkDbcEWwdkegIkladIyIECxvMsY/LBeZAWB/JQ/9P8A2YXMa6tWdKEBQdiSLnzAt9cexZXLUTTUKNOm2oiJgYQezuUNT3roAqa/CeLREA77A/MYZ5qqAuhZ1RBbYgAExtyN8Jy5bY/HjpDdaSVaQuZXYm8XIIg8cf4MI6S+6qKJAk+CO/bj6ne2GtAVKAhVBX+Inf7R53+mKvns671QVMQ6sPMg/WPznEstUvkfEm2/gZ5/NOHZagsDC/Wfkdo745oFKMMzENVEbSRbVMbRwcJK/Xr6a9NoGlTUIs87XAgCwkTY+W0lSt70XYgiBpXiwvPyU7zf1xCUfSyZLUqmvVBCvfxqCdjMEQMPKvTqTU4EAAWfV+L8Q7zgXo3T2pM1RyEkkqWNibeY7Tt/aLqhFSoSIK/hCkDxXJEdyf0wn/DMQdR9lnJDU6+ktBEgMhJA4N1JjccgmMLsx0LPUUj3dKqjwGCMaRJmdXj8MzyPpvi0CiwAZQbmB/KLkbdj+uG2WzLVVKsskAB53JiA1t/t2x0xdrZJ2npnmWb6q9GpNek9MaNJBUFXFgCWUnxARBHYTh30vrKVgPH7ydLEGbFSFePPSwa/N++LjmqVFV/eBSSAAukfccj/AC+KZ1f2IjVVyRIeCWpmNDCLgQBpPa/lacZxj0xlJ9jv9oLOIO2o7NE6wAN73m1+MHJW0KCLMFKmSbABdR0txNuOMVvo3UxXXU3hqAsHXTAVwS0ET3jb7YbdPpgyahswIIYy0rJEL2JJaZ2I2kYi4tMpaaB6uZqsSFILQCovCr/EZPhN5v8A0x2/TWX4W0KCrM2owdVoEcfXE9TPFVb3aDUVg+dyJ8l3AxBTzjuAs6z4ZXgCR24iD8sJTDomo9NqI1oBB8xIjUGXzF58p7YlzFKIZm0ltrjf02mQRGI+v5phUEOYlRY7GYDfLn6XnGU9LqkNL7afOYHPlptvp87UVuOxHSZAxGos23YCL/Te+J0VdIAHzNv12w0y+UUTqpgQJ0hTPzH98T5Xpk3mF9Ljyi8iI7YCg2B5EVonxAM0diT2/LEcVFcgEteZPPzmCPPFwGSVQS4DG8gRE/M2mOBx9UmYDBdKUwAxP4oKAER4bkg8iRG18Ootdm/cvoX/AO4MLT/+wxmCGy9Plb/L/wDnGYS5jUvgr7V4Fm0iNj9ogbY0M2zH94YAAi1j2ub8Y6d3Ytrphrb2Gk+XJ74X1G8QnZVsDIJ324xRMNDCnQlte14n03g/3ww98ywQdxKn+UyvzuDgfpvTajjWGMEb/nJiCcMKPTdI+IKRwo5sZJ7+d+O+Gp+Ctr0hyLkA21TciP8APthpk80B8C+KRJO874hy1Qg2WbbC8/Q/bBdLPACFAJiSNIteZt+fGHVom6ZF7Q5xVIZgIOkEtwS0KSJtJtPodhgbK09QIQLKNPhEQbSTHIBBv3HfENOocxUam6IyMS3jkzAA0lTaASCN4g+uMr5Ee8csXYuNOlriQjRAEC8XAPbEnTdjrSoO6fXRm0BlqRdoMzPMnffjEvVNIR6VNtJK2UWgQbj12+ROF3SszVpVBSXLlaaQwIACgMSGg05DE3Nl5vjrM9QDVrnworBbA2a2sASeOTaJEYati7H6VDSoqRCg7KBO149LYlq1aZT97eQLSPqCNsVbqXUy48JuBEA3I+5jaT6Y0oLFJJgwIUwLfDJ3b1E74Z5PALH6x11TrLsdKRAjxecHedj/AHwF0jLM5LNJ0wS3/wBR+sfXHZpFTosSTCgCTtuTtHyxNlspVGlV8KsblfufXCbbtjaSpBuTyU061NxKMTItcW02O/J+mK30lWTMGmzBVC6Q53IEaDfe36zvi45TLDkgaQQx2va/+EYqvtXRFOpSqhT+8BprezEXBmZJuYAAB79nkvpJxf1E/V837wqFU6dXvBM/EJmf4f8ADgvoeWWsSCIgajJ51QcRUsuHKk2Q6QROxtN5Hmb4e06NPLBysmB4lPMxEE+fbvjlbLMGzmcKDSEg8iZgxBj+UjCf3jPe/IYx+ECYjk2n19cE5yqKrK1NCFiBebbwfL/PLB6UAtGxgwT34vE2P59ucUjSFOKPRkIUjVCjm42589sMKKBQB4dIBkH8II8p5I7WOEeS6hVWbnSDtFuZsBI+35YK6nW8BDKSGj4SR9ApsD+uK6RPbEPtD0r3ebXMUE/dVYWqV2DaTpqeRm08g8YmytAmWlVnVBOwmJ+m/wD62OD6ec94r0wBHhNzeQRbv88CZ7IupEHUjfEoIgcWDg3thZNPseKaRlHp2sHUwkm3a3wiNyxN77dsCUSyVYeXZCSdIAB/lt2xLkS2oAFzpP0HYTB/PB/VunSFqgkNsFYyTH+eeIt7op4R57MU6mgBR4tQc7XixF5jb6YB6eQpp1GBkMp9ZEGP/MAfPA+WpHWYNvfISPmTB2/XBnU6wpIvvAJGriL+8Gn0IFsUhrQkj0XMIsjSs79oFvO++B6mUUBiI23nv2uLYqvTuqOsa6k6oUqTvFgQBf5j9MPixKxJBPw8xO63M/Q7Y6FNM53jaO0phV0sBAJ+Xa+OKmR1ceG9zH2783xp81SQsGaCoUkRcyPiC/LviFup03ZVBBHr/hmMByQVF+GUujioNegmeQyjmNjjWHCZ1AANMx64zDcULcygdP6eqHQ0OW28Q9YueMH9R9n0ZGOoSsEDgHtJ39dv0RZLqkEKYYCxiR6W2+2Cz1IzAYQe/HMeXqMK+FF6lYCchUpCDUcAGwE7fXB2TyQaDrIN9+POftE/XGqOfEaXFhzxHzxFVqgiVJ1C0fYCO+FTSGabJq9NgSFYNG5Fvy/LC2tmGViQfhmT9TEjff8APBdSvIDSRBjfjaNsV32lzDKFRbvVOlNPfafQd/lgN3pBS9Yw6NlmqharlwtR20aWAIA0gd5DQbYtmbbUq2O4ggbQTxHYsNvtiOn04Ll1WF0KoiOLdh/m+MorpN//AB7AWkC23P8A0BhZfYCfycuPEANYSb+KDuJ4sAJMSJPbfCHNZZHquVAgn4gIMCALieb+c4fZ3qFOnIUajBnSTG3cz+uE65iRpJBEQLmB53G+FsZEnTURWCxA4Lze/nt9JxZ6GUQlWlRBkgtsYIBJMxhIuWqRKtrAGxggCexB+2A80rggrpcQFKbQouPitAvYnae0YMewSVlgzBkk6WOn4tI/XtFzH641kc4NYpoDYyCR+fpf+mJen1AQEqDRVUaSBddpswJEbfXfBOX6Y0MFKjV/EwuIMwFBn54rsk6XZNn6REABXE7kbb3jvJ3GK37eKRkzU1S1EhrD/wAW+eknEPU/aIBgiEKiMUqmzQZhe8LM7wbi+8R5qp74lmqalsHAYMoiSIA8LBjsxEi98ZtWFY3RP7F5n92dZWoZE3mfns0W5wz67NQ6V+BbiJMW5HPbfHnvQ8z+xVWoVJAYTScsIKMPB3Eg29Dxi6dJrsTeLzM7HzIM/n6YhONMot7BwlRAAx9IBv8ATFr6NSJpaSL8Eja0wewwkIVH8IYXGoaT6niCePTFgWrqQNTqBFFrwQe4vf5YmZiPOqqVNVNwxvKz5ccxjK+cqMukJ4jG1iPkcCPTqI5IAYkm4tubdsR1K3ufEUOo8AGB+c4oAYUugPADAsJngG8c8x6YH61SIrBZUgCFBubbjfaPywT0jqVQlppzaIgzcbSbT/lsRe0mXIAVVgxsQDHPHbz24wvUtm2wHp3UFpB2CWPcX++www6d1Jq4UEDclrzC33i3A8tsJ6uQDgIAZFzaJNheDcz/AIcPOm5unTDo0wAPCLTM3kX/AOsBpPoN0KMlTXWXmxq6h5kGBb6c84U+0HVDqp5eoCP2h2LG3w6lNtxssWPOOuoVSlSQR4NVUL2EwJJtJtHmcK/ZrKPnC9erdaM0qRBtOpmZtu5xZRpNit7SL3lq9MUwyC44tI8p5B/PzjA2Y6641BFKrvyT5STtviuVkejqJJAjxSYtyGm0YIpZ8NAYwDaGAkdoebjyPexG2JpWvgo0k/kL/bDUGxk2k3J8o+eDem5dSsuSSo4MH1BOApVV1bzsBv8AMcRjWWzGo6SQs2iY+fAwm72O6rQ1etfwK+niAT94xmFtXOVVJXXMGJBWDHIvtjMbkzUAU1SmwIWW5EnY7n1ucEVOmyS8aAYNiCIPaRPH+TgrL5QxeVY7KwidrT235xDUy1QNvxEDb03gnHW4URUgVMqBILEyTYgfivO55wzynS1YWYmooBkjf+Ujv5+mOUpBhEgN3A7T9cbGYZW1AyBdj227dvngpIDtnT5XUuogMoib3E2G+/3+2EPs/wBJJzH7XmBpEfuEM+EHZzbc7/P6N+q5ovTJp7mCFB3nf6GDhzkckSF1corqe4YAiPy+WBTT0B7WzullSJYGVncMOeDfebbDjExgJpUhtW/9vP8ALAtTJsrCCVH3mZBnjjA2aZ9MOggEwQolb2Itcz64m9BWyOr02dzEbHn+hwKvR+bse3a++22DqXUKWoa3qUzzN58/K8HDLUjwUq0yFkwJE2gTPne3lgONjcqFKZQlCABe0ER6j19SAYxHTokG1ODfV+GbHsL974djKmfgMRcggibiZXj1xJmMhptIBjtF49MBRaNyQldgGU6oA3UEied729YG+Oz1Q6gpJgghhAMWOzbHuSJ24xFmMt4ip0rwx1KdIiSQCZvH3xxmK1JBqZHZLEVKUsRPDopkdww7bd2SYdC7qGVSqwqsWJ0EO6WlQDBbV4WK2GqGsBiDIZoVqa+NdItrExaIm9lMX3jgWjFpy9KixOivTq3IKq6lgCJgkXB/z1rjCmmacAhFrbICORDEj8UEBpExhmnQ0XsWe0HRBUBVi3vKXwmYKcCYBkagBN4AkWM4A6F16prFHMMFJgyxkG0ArpDBp5PqcWallmWF1NqXUyDstyQB2AEg72j1V9QySVZWrSJCQSwIBWWhXkxvtvewPGAnaphlDdos3Tc/TMGS4uCQIiPr9T88Oc1nglKFKwf4iPXyE+Yx5XTp18i3vFX3qtYs48QtIB1eE2HF954wX0r2v99C16qhZMXOr6TttzxhHja34Jpv7/B6BlszTYQZBibEH/PrjmslJBOuSfT6QW3n54rWU6uhOikrBh+MwRHmZAE95xPmOoUdRFSqGq2gWIJ4GoEkj0nC0HiWvonU0hrxBiQfvBG/rgLOVqSMzNLE7agR588/Q7YA/wB1p0FivoTYiACfvt9sV/qnWf8A5qrypHgpjwk+oJLAfng8bBx2WWtn/BqUqpawv5+h+mEi9XSi2mosECXd1MqLkBQbSbRB7YquY9o0EMkmsfgUeJUHAkn4vLjk4ZdN9m6+bT//AFVPdUtWrQrBmd+WYg2UCw7Se5JosSXYrl4hNnXqZ2sRQLhHb947QQo/CttyFufM+U49V6aKdKlTo0kVUCDxWAm24m5JwtpZOlSUU6YphVtCEEzedrgn+uBxmHpkqtPwkRJ/5A25B85798CU9/Yyx3/0sdbJIy6TEkztz5RfCmt0dCJVpA7/ANAScQDOMJLAydhx53n0xPVzZjxCRwCee/aP74DprYVyXQNl8ktK/hOo77/Lb5xjZMsVAkSfig/Sb4xoYxpn+IzsO+kzbz8sZXy6oZW94IBY+c2N9ucLx0NfyENk6XKCfIN/XG8dpmyBEN/7R9pxmCAbZkXA/l7+WBcnlUqGHUEQvlvqnb0xmMx3d2cy0hTmaYWqwWwEAfTGe7BQE8lZv3DT+QxmMxzro6GCUlitHEH/AO2Lt0ISFnzH6x9TjMZg4uxM38TfUVBVyQLC318sKgfD6EgfLa+MxmDMSPQkzdIMZIn/ALOI6A0MCtrj9MaxmOf06fBrW8O1t/zxt85UgfvGsLeI+mMxmGEiTUcwzLczOncDvHbE3T/EGnjaLcHtv88ZjMUXaEfTN5/ptE6S1Gm0AEakVouZgEQPljzH2o6hUn3mrx0m/dtAlYcARawj64zGYZ9mj/Flg6fmWc5ZmMlqlMNYQdSw1hYT6YICDXqFmV6kEGN4kW3HkfLtjMZiL02dPiFmboq9NajjW7sQxfxSBYWaQIAGw79zgOrkqbKNVNDAt4RAk3tEDG8ZicpP5DxXwD57pVJElAy/CYV3AvvYNGK9ns5UpH927KTzMn6mTjMZi+D6kr2cmb6XrRH0is1Q+NmMzyR+W2HJ6ZSIVmXU0m7MzcA/iJGMxmDm09DYvqW9huXprScimqpN7KB3i8TiwZfMNcajGmfsMZjMc8m7OlJUFZuygi09vQY4y9QlGny47i+MxmD4TJMifGF3WVsbi8TY4gp0QxYkSQoIubSJP3xmMxWKXAHpBmarCpEmPMz2sJ2FzYYMyVQs7ajMccfTY41jMSTHa0H1EgwJAtsT2xmMxmOujj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56" name="AutoShape 8" descr="data:image/jpeg;base64,/9j/4AAQSkZJRgABAQAAAQABAAD/2wCEAAkGBhMSERQUExMWFRUWGR0aGBgXGRwdHRghHB8aGxwcHB8cHSYfGxwjHhwYHy8gIycpLC0sFx8xNTAqNSYrLCkBCQoKDgwOGg8PGikkHyQsLCwqLCwsLCwsLCwsLCkpLCwpLCwsLCwsLCkpLCwsKSwsLCwsLCksLCwsLCwsLCksLP/AABEIAKwBJQMBIgACEQEDEQH/xAAcAAACAwEBAQEAAAAAAAAAAAAEBQIDBgEABwj/xAA/EAACAQIFAgQEBQIFAwQCAwABAhEDIQAEEjFBBVEiYXGBBhMykUKhscHw0eEUI1Ji8QczghUWcpKi0kNTc//EABgBAAMBAQAAAAAAAAAAAAAAAAABAgME/8QAIxEAAgICAgICAwEAAAAAAAAAAAERIQIxEkFRYQMTIjJxgf/aAAwDAQACEQMRAD8AZpTU33YH6v322xJXQg6jDD7HmdrYgKFSdJgaN4jnafti/N5ZShHA8vFPaPfHBo7dknzEKEtpI5tuI3xRV0IAgJYiy39Np3x2jRgGbgC1jM+fp6Y42cHy1CWYzxcC83OBPyEEFplwSH8QuABIIx2YpksQZ2E33/5xFLQGPhggbGDvY4s+ahmYn8M7/wBycDUKgnyBUK7VKjAaY3uAPXy7WjAeZzdfMzRo1FpIn1PJYgXPgUfSLbn2nAPX88UBRDG+puwjg/e/kfI4U/DXW6dGoUqlgjk6iC/1FS2rw2gQoO5t9qxU7DL0R6dVo5WoTWJruTC6RIM3BCkgnzMzO/bE61P5tZ6mqVYkqBYfTO8kyO222K1ylN1cpDqZ073DEm83UkgT/wDLzw06T0oCgpJAqatCgcLFwBaSoI8V5g4HaDQD0TLTUJQMQYkBQoYLyJGosCSLd/sfncvW1FVRC0+IMSLmY2HHv74NFcUEaoqjXMC1wdzc2MkgR/tM7XKymY+coeZaIa5k7z6n++0DEuBivK9E+Y6Ag/NMgKrsA3+48e5nBVbJEVGD09DxyRJIkyDuBvvi7qnUqlFQtElXYjUwO4GwNrr5WFtzhi1UuVqH63A1RzxJnjt++CnQWZHr/wAukLlQzeJRb3i41ccj88MuhZFadJlr09UkwViYMQIi15vJw1frCUKhDp8wkQynaJ4Mb87AXxbnkVqmoKqDsDa3mbT7YE4VBFinMdUoUkqBUdHI8MxvBvG0TxF8DdJ+K/mjTWAVwBBB8Jjna1/0xR1qsDKBS7RYRH2/TtOKsp8H1XoLUDgM1wL27AngmwI41YUPJBSZrcu7EAC8T7b4jXq6KTNDMwIJIHmN/bCvp+cr0anyKyg7FKkxNrLfcdvO3GHnjMnVY2gekTgVCdg9PqrHTI0lhz29tvti588FuqNpO+vvfbvidDp+kTIbSLTeJ/m4xTQ1k+ESNhv74TTBQQp5Y6PCCQd53348v6YvTKWFoIPP9cW0a7atL9vDPHf1vjtSjLrqJAJuOR2xD2a6UA+YDKLiSD+E/nivQ6o07E7ECAMHZsrTsDMmQOY74C+cX3uNrz/P+cWtkdA7g61E2Ijt6b++I5zxmxvMR+477YLWJUQWjym/9cV53pSsVdiRoMrFh6Hvh7JbgppIPxCAByRc+c8emKqaozsAQttp57eeDP8AFeKpNOZAgkW/SJntivLjUHDAA8aY/wCRfAkMqrUC12HlY7/njlJAoOogCJE7ny8sF5apU0f5mmUNrCY9d/vgOrUmSSPqER37DuMEgDvmNQMqQfPF2Xotpn0BBF77EYvzNN9JUSBYnz3jg4lmXpwIW4j6mn1t2wLGhSCCgwb6vDvx/Ix6vWhkQXLy1htHfiPPEc/mSVKog3A0gi1/PHaNIqCJubg/84cQGyrOUfFyLdvvj2HGSpsQT8pWEwNUjbt4hvj2LSXgmWeTKaW+Y1mCaSJsYNj67XwdlBMaxpkyRtr7CN55te2LNZpLCAqJIDG59Z++OZ3OlWB8LM1xBIuOPOZOMds00ivqNNyCFZCvMSdJnbzgemL2yoF1ECPFY/cff+RjwqrI8JGr6hFyTY25j9sdySkkoxRQbkzv5EHc2nBLYRFlWZWaew0TZp2PPPp9sLczBUqJ1Wi25J4/phwzINdOIiCIFhPfgmBMjv5YzvVczBXQNOgEtAuSbCI37+4woXIc0Ic9QLHQwJTUAdJEmCNUTvYH+G1vX+iUSKdSkoFNwbyDDMFkmDAN4i9pwpU5msdFOkxN7QdJhZiRAJ1NtIEjkzitep5iijUiXNNGBZSqz4KcxPedPNwD6HdJwQ4GHROm+KqsnWsOAY8l097KoE2gn7F16bGpTKi4Yzb/AFR+330/auqmlHZTBIkdzsAfQgT6xhvl86lNAzkLEGT7GPzPt6XT9h/A1skKyldgpjvfm3sD7juJNy2QXLpAImbz3O/Pb+HGV/8Ae1FREM8X+mx/QQbSR2Mi+Pf+6q9YhRk6zcrKaAR3ljeZ4P8ATCtvQ4NXmOhpVtJi1xf0+/5d8X0MuAflrKgCB7/zjy3F8Yqh8WZrQGTKOSAbQZHnpMegj2AwR0zq+Yc/NOUYAsQPpAkTeGI24ERzffCvwOB+3wyA4csCAdo8x9tuMA9ez3yWGlSXMWO1rxbFdT4qZUBam1MKbltrfzfa/bEeudSpOEqDxTMEHVEWmNjiRks/1Y1KQVlVH3ZgdpM6R9wZxlsz1d6VQFHbbxCbN6jHG6wC8QxUkXkDw87DeJt5YdU26c7MgEE3MKbkj/UbcCxNvOcUl2xNxoz/AE2o7M9TUSS2oSZAIEgX4BH543OUzheiHVgGaNYiebgHYQZxiDk2pVe9K8ajNo28zIMmO2HmR6gaVLgbwT9MdwCReZF+832wtC2aVqxW0ww2NhAPcm1+2Fue6miNq16QTAaRf+d8Keh5M5rMKxYlUMwKg3aRcFY0gTI4JF8ab4j6+KMUUVS8bQLLB3Bue5Ki2K6F3Asp/EdOBDal3EGx7+t52wxy3xJlyRrZlDe/E73GM1R6OxbX4NwSAYibyDEwZNrdycPawyAKCupVyCSBJAg3goAYjntY4hQU0MnamyMwaTPhJG4N/bAaZkO3hZy34go7e0RjmSydBg/+DewY6qRklYkyJP0m0cbYHObpK2ouFKyHm0nse153wPHsMWF0gBJZvCL228ubnHnpwoDORNzvOJ5eihUeIaj+EHv28o5xbXyYqUnGjbYsYk8jeIxOKimNubKTmHMDwjuBYbx546wAKJswv3uNrxYYtoZdUphefCO4HeT5YG0MhbTBHJOx358u2NFSgh2ztOmrElpIIOod99jil8sFBamohbmd172OC2zC6DEEr3MCTtI7DCvO5aq9NxUZWYkRpJkiQLcwPfY4FDYNwMmY3c3AFjPEb+V/0wPUrKaYVaUuzT8zV7wBsOBgfII4lTGmIg/zbDCpkiUpuRpg3E72ImJ9N8JyCghVyarTDMVWCAwjxRyfXFNVdMsoLKxgem84OYgKV0gq0GefP+HC+qJEBSqgx329P74byhBBOiV3YgkxvPGPYOcLbSIt+ED98ewwDUpCAGMWm8Gfcc/1wMB4hcRBIaR4Y/m+DKuWRfwkrsFDDwxt7eflhZ1DIsxRkEaGlgdiO07SbG4PbnCYKwqhQ1aWJJvMkGO8+/fFzKuqZidoFuB9sXIKaqf8suY7xp8pA/vgDKZBiCsEgjtYd74UDslWrJoI/ENiAbRzI5wkfMjVUIHAUExad/fTAEct5Yb1DCwA0iwgTcXk9hjNdTy1TRCLAYksTbeFkGLwCx7eDffDWqAllesijXDJUCgkK0nwkQTBPeO1gNtpxDrWWpNVOhg6MFaReNXign237OMD5j4O1ZUZgV5LaphbAvAAJO0Ahdrk24wv6ZkSldU1sFefWygJxNhTaQI9uHx6bF7Q1pVB4KbCyJbzEtEHzI55B9cR6b8NjPualRiaYPgUfS/ckxvzbacQzCsGBU3bwrAsbze0wRJ9ca/IN8tZNmBPhAjT29MDYL0Df+3KShQPD8vgxttH3AucMs1UkEn6YtF7+cbDFGdmNYAYwJ1W7bHnnF2SyyuTpUCRcbekHnnGPKW0XxqSmjTa0iAR37fw4rzS0qCr82uNJuDO89uWn3xX1PqRpP8AJp6TVLQBUnSs8mCJ3ECRvhP174WGlqlWtWrOSWE2VFvA0iyA2A7xxi1jKJeVgtX4zTWEpUl+oaqlUCwm2gTCnmWPthzmPhik/ifYg+IsYn7RJO4G/ljCZPIiqNQnSPxce39cNOg5TQWK6mSNhcDz2mfMnDmKCJEtLLqKzKxgA9jBB2gkAH1GNJl8kiqYAsCRePuT+mLM58LPmkasgVGWwJiSBchSzaVbeSZxxnKqEM6gANtSyTHAsbGSexw2uwRb0iky0qr1PE5fSogQE0z4QeRuSfXFlf4bV8ua7ZhmIugQCBqBEEkeKwbgQWJF4gU5hGKqNk1EXsTB3k+Z+474u+F+o0jk6/8AiXPylOjxaiIq6WhBcmHNgJs22GmJoz69NlA2qQY0iFZSdNiY7Wj73ONLnspFJGgXUkbkjyAuQCNPcgTJmcC/KV1pkHbSREjYncbgDb+A4JyNFnZ2MaNUIByBa3AG4wlexyT6VUJUCoCATe5FrzBF7G9hxHBOK+sNT1C4mfCf+Yg78E2vhnlsrRJKtUp+mpZJ4m/Ive+wF74h1DocAvcaOx8/MEg7Wk+nOCKhBIJ0Cn8vMrUJ0KAQSCsbW7fvt74D6/Q+XnKtSmBDw0CCJsCORBN9t5wW3VFqUtX4T4Yk88ybb/t2wqoZOvURqiqxVCBPlME33i+3bE3pDjs0HT6pdVqa4NgVMWvcW7cYYs40nVcdpgTxhblG0BQwCgi/kRaB52M4Ny7iorFR4ROqd4Ha8W/fCaBHX1bgWJ2PpxeThb1fLGqUhmVlMwAdMbnnfDTK12I03ZRsO0ecTIwPVRy4BYLbnb+2IlxRUKYZKhRXTuFEepA/c+mIvSJjVqA+lTpt6XHbvgjSLC1xYj9JwSUBkPO1rjFYksVVK/yhybRNz+l8CZarUKkuxuTY3Md4w2zNFXWOQLRxF7jtgcUiWQQAsc7k/wA/XFCKctmWjU9wZVWAA+ncSTc+QE2ODwFMaiSpAkC2IV1VRomxmZFlM2IPB88DI0C5lbgX3I5814w+wthT0VsC+mNgSNvfHMBLmwwBaQewBNuMcwrEaxjS1KKZkC7d5PlwbHfApyas0mxmRufbtMYIYgAMw8yYtbtjtamBpbVCG6+p5v8ApgiXY9aKEq6ZUkSTeCZMGwPMRA+2CKbMzEXW02uO2J5rLhtJO47QZ9bSBz645SVNEEeIG5Nr79+R2titULYp6zCLKaieRHew/fftjL9Q6zJIImAFUEzMQBA9Z23icafqlLWwEqABqOqRsP27YRZLI0DmabVRIUyRBgwCot9TQWJ0idpMYS/IehVQ+OPl06gFIMWVh4pMw2hRA+kkwfRTfnFmVpi0jaYtBIFgVY8kAm/+rEvi/IJl8wipTCoyh1iQAqwFEf8A+jL9j7krmAtICBLN62CkGI7AKbfscWIo6ISzLzoVSYsR/Y8evljUwHYTYMPKD66RbvPrgHoHTppliPGST5RM+sEcW3w/+QSqhTpVRewt5Ak7bcTiJ6Y9WgSvRVg6aRtA/wBsggEHkiJwm6jnf8IsK8te0/T2mbz5bHnjDLNVflKz1jJWyg/imSIPE7x5YyjdO+c4ZmHJIiJYj9jIHtiEpLmKEnUyzMhJJIveTLWie4vPt5Y1+X+MsrVy9VKpOoIWfUp0vFoMbgC0GJnY3wrT4Yq1sw2kD5QA8U/SUaIbtMyO+lu2K8h8OQaqsQfCoB9yefYm/bvjX9dmbsNOURaQU6QseEr9IjcxtsQAPLFGSyBpo4BZ2MyDYC9hYX3Fu2+O9HzFKhQq06yBqawy6t2JMknSbCZM+V98MeiPTdTVUkiLgiLkiZIDCJ9MTCKEnxQ1X5lOmHKogWFBAEg7kTc8zMWBthn0yszrEBtAZpO8kGBvcmG49MGZ7pHzVBY+JW1CJhRG3HPHni3JUFpkLMyQLXtfxbnYgj/ywJWD0ZfOZVkpoEI/3jabagpMEiYRfcd8Ncv8J1f/AE9WMio7fMCiTCqwamBCyTCou2ze4d5rL0hTLaAW1tJE3ACbD7e+FFfNZpAKmWewqXpC6uI0mARMyJBBB8+1aI2KenHwBRJVmBXUDqUiQynlbi47qe2Ml8XfFlWrVenTYrTU6fD+KNzI4ntY74+h9T63RqVEATTUZjraNyAbgi5uORPnNjnujfAVB69nSpTJtM8gmDeSR+ccYrHJY7E8XkfPdVVACGYehPrf8j7Y2nwP/wBQ3pMtGuS1M2U7x7EG5743z/AeXAUKukqILAyWHeGJv5x+uPn/AMV/9PhSKmiW/wB2ve8wdrWGLWeOVMh4taNgemz82Y0l5lCpG07LYjcyB3w6o9RoUciAjyI02N5L3I2sCWxk+n1nOWAbSX+WinwwTplfq5N7TuL845l8k3yyb+A/SPMi/wDf3xhk+Lo2SlWaNHV1VhsWWZmQCHt5CSBe9oxciFdSgCCZJHlxH8mcBp08NlQWlVtJurXuQIgqRY8EW2OGlKuoUNMCPq0yIPMfzf3wAy9F0+Yi1rAnmwF999sQzOVVmhjEWt/bznFdXqCAAswRbnf6rbQLsdtsZodWdiILVDchVUsBzeBAv3FrYnY0aWnRG1gAYtY4jr1aQhAgwZv/AGwFk6j11f5lKpRKEaWKMmr/AOyiR6dxe+Bs1n2y76G0v4Q0tYCZi+/Gx++Di0OUxvVowA3B3PHaxxSM0vK+EX/ufLAB6+PCCJp/iAbbufP3P2w46j0inBDJqBi/0vBAgiDIi3rzgxSboT9nHYssBQVNwYP288B1coCII8oO35XwNV6M1RKdI1mAplWkGC3mwFp7x7RMYKqVKqHSxBRWIWAokecDVPritCg9XQLAVFPH29MexD53+1j6HHsTyQcTU1HUELEyNj52J/P88VVLuEBM8QI2i5uJAkffHMwQWGtpbcrNzwP55Yso1BIKaWeZUGbGL3555xeLXZLRZTSLEwTzG/8AIjFJp1FqapsNpgGfbcAWGPVhU1q0MQxaV+kkjmTaJ8+ZxzPZgU11armTGo295wNIE2ZXrqu5fcAtDTeYMkdzqPHmI74R5XrbJUFQA6QbNERfQsEiIJ1bcH7ts9n6QYRzuZ33LeQgBj7c7Cfxdm1WnllVIVgBTUSQAAfEYgeEaj/4jflFoqzmaXPuxKgS4CXBkqR+Rcz2hfXA1fIaUUKPoH4T9VigIn8Q59vTE+iqQJ8QgytpsA2m3fwhtt2x3pVRn0ggMzXIK73N1PnG354adCNBXq/Lyz04OqJi8zNx2nsfLF/SNdOlFVwZMzN77avP3wZRRQqhmW+4fv23nvbA/wApKctLQBYKTc9/+bXxEOZbKlRBluu5tUqlWOoAX3HjNzPofDty2PdXjK0xV3FSTSVjxeCeTvfCw5Bq2ZYHY3M888m/379sHdUyDVawJUfJVPlqomwN7TcEyJEDDxSSE9kulfGhp66VWmNLeKV3NyEBPb274n1L4koK6LTBMx8xjtdRpJnmzg+ftgXqvSrStptIFxH94I9RhLklh11iA0G+1+PIhrR3YYf7CSgctVFZVYpqSpqv33WJF7EbC8g+uLPhmlNCqpDGxFhO0fTYnjvgevNOmCn0U2GoHz+oixBE6TPngp+urQpEuJYyAo3Y7AX7yBxseMKfBcDSpnPl5UyQGX6ZLCQPPvZcIvhn4mWrnlphj8oINFQjd9SyJMSCuoR+e0dyXwlmM2S+aDqoN6KmBEeEswid9p9pwV1b4ZXK0Uq0KZApVFfUCTpCkNBkzBvJ8zi1C2Q/Ax6pRqCm5UA7nUpsRedj6H28sLOhFn4IBYMLbhgDbneZG955wyy2YDKjQdLrAKXEltJ4tZgbgWOO0cqEshI1Dbbkxfi8/wD3wnYhX1rI63SFGpWLWYANAHsCRI1GxuDvjQ1/genAahW+WIkKIcEmCI8QMA9r3jbA+eyx0qdS+IawR6lSD5k7g29DGF+d6TTYKTCVaTTTdARve/ZfLbaMExTFvQ6oZPN03iqgdABLreNPPcgzyLR9yMzQRxrOlyREbxsbR6c4TdE+JaornL1lH+Y8K2klSbmBF0ta9+xPFGcyT5Ks/jYqzllWPCoczAH4lExczAtgahTiNbhnMtZ6VNJVNJgMoIENOnUTAADbefFsMepZqpl5NGkjyR8ybkWERpnue/tjO9brL89XUSjqALiF31A6raSIvqBkAX2L3otU/LCVDemLOdUMom3hQCdrz++B2g0UZDqLZhqioLEfTEgbgg3tG/5dsE53PGgDTJZmAkvpJUcACBE35M4bZeoEcEaNR4IgnYEmBImYiNxgjqF6ejSHHZgTM7SD52xIzESzsrEFpI+ssA0cHbjscPh8QZqkQny8vp2hVdYnbkja0T54l1Wrqq06S/TTiQu0niB2Hcc+eD6fS18TMA7m6oYj38Mz74E2tDcdkKNR6tFGqUxTdjcGYBBibiYPtIwC/wAQFWIWm5VLSGSGAudIhjB8+3pgypkKlZIqsVjb6TAjf6drkcbeeO5b4fpqFMM7r/ubSZBEFSSNrxtI8sPk2TCWxC/VqGYmkaPyKrEAVERW2HMBWAO0j74OyWRZCQa+sRGm8AjYgsTH6Xwyy1BVqCiNIZhsZGm5gEAS02Mahv3uU2a+IqVQMadSmy0qvynGkyhBZVaQzakP1iN4ItcAnsPQWail4NQAqLpInynmQDaDyQb45mMwFAkXYCJF7gkfob2474YU6AEyT6wfK4iwjYRwQL4WGtFYFAfDNiCI3U6Z2G/2tbD6lhsIpUxxeyk7G5EnaPtj2KKtSnqJCNf/AEgwLm1sdxmWN81lkeoXlwy/UBzF4Hl3wQmWMDQNMmb3MR+V/e2CBl4j8MWOLkC+Frk8X9Lx5fvikumR/COlwIaB2JNxz6cbYznWwGUlV0jkqVBYAzqv7b+9sPs7WABNQnQkmwDWi4A3PYC++MJmKtbN1HUJ4LmOAOATze3orHZsPJSwxoZdK6Xl6lIVXJIkBVC38if/AJW3GwHbEM7m6ebhqaNChkVYAkAnVA7FlABA2BsOUCUmUvTJiFOoKTO8agCdzBVR2UnDzIRSp61/Ajxo/DZwp2vH0yRF5wJzRTUWXCgVsZQAkEzABuCSPUngDbF3QOmpqeoVgL4RBJA3BI9b+k4Ay1WoaUmdbtMEAhhJG+2w33740vSOllKGk6gSBInt/Xf3w2iZCCVA8QlAbCRY9/P+uKeo5YPRcgkGLGOfWI/hxZT6dUWnIkTN+43t25wR8+oaL0tKywYTtBMwTwePthY+GD1KMflDJOneNJ2PlaW31HcC3vgitVCXIK7mYImbXG0R2wPRypprVVxpZakGdOwBIMsDMxMdjxOOfD3WGasEqf8Ab09gQsDstoP54J6KglWrrWXx/RbxCxEWJ9QQeL27Y0NTpeVajp1Iyxpd5AM7i4PhaR94xmKHRldsyq6vluxK3+nUAIHIkifInCPMdNqUix1FpIn8Mss3Nhdl0g8begeL4iakN6jTD1qyUiHpMNIgnUN5B7GwX2OI08ousV6sBaVMXI1AQAxbYm3lgHo1XSxH/wDYZJ5BPptMccg42Xw4xZHDAMJkkr9QctqBG2w2jElSNeiZxa1AVFqCoDsRtbcEcEGx5x3qtAVFKMmtIukkBuQCQR2nytgrI9LRABR0hS2sIgUKSebWk/tjmYy81AS/hiYAi8GAZ8/2wZKUQnZ81yFUZXM/4Z1qBWPhN4VnEAAxBBYKQe8jmBpsvmhUEBzOkMJU7RcevgAP/wAsX9e6aKyMLgFrmZ73HPOMx0vqL5XMGnmHPhYFakQHVwJBnkGAZ7bmLiy6L4yh3nKLaCQzFhIEixkXv/u0lvUDvjPnqFQyrK0xpiOV29QbHvv6Y1+drxBDFwCFPhtYgXAHZW+xwO+TSAwWR/uMReY9oi974GpEmI8t0mqKy10YpBVlbX7EFfpZTcAG63IsBB/xf1rMOoXSiK1WCwLGwDWNoAJg6gQRA8JucH5jOk/KUBdOkDjcNtY7wVubXi2B83mQzFTuVJhiBq1EyY9Bxg5NCibMnlEq1TU0IalpNPnTsRx4lETP1WIk4v8A/W6dGBUX5aqQsikkg86m0nTPhIJF5MxB1PPhfL1FzpCH/LifmagdKrA0sD3LAg9ie04N+OMxT1rSdNTVkYMSokDcISPqP1kW/Bve+mMRYnsFTp4qqDTrBWF9HhMEC86CtM8+LxDzFjht0nqsoTUgOvhInV4tmA0zqG19InjfHwvqAr5Gq1JahixBGzjcGPXjgjHKHxbWQmAl4mAbwZ7x+X74p/C+iPsXZ9iyeZPzgzkFybCFJPoANUgzYwQOMa2n4vwwRYEkc7zvtj4BlfjC3i1bR4jI3m5W5O9zf7Y3vT/+o1IZVadM0w/4jIU27SdWo7SRzvjJ4ZYu0Xyxy0z6OMomxB72nYcjuP188I8/8XU6aFaSgX+wMxMTEkERBteNwPnub67UrEmpmFBbeXE6R+EaTF7n9TiVLrGQpHVWrPUJHiRGAHkAUBYcCRFhAgYdvoVLbDm65U/xf+IqTpEBoF1gQTAJtAknYE6e05/4O6R8upUohxUNRlDaCYVUJMsY+puBBi83kYJ6j/1ZpAOlDJU9BEDWW8IFrCbcbaTYe2TPxvmgCtNxSUzIpqAT6sZY/fG+OGUNGTyxmT7tnMvSokanNSo34AFJExxGlRYXxTQpBk+nxC3nb2knzOPmHwz8ZaQquxmIknxE955nzx9Q6Vm1rKxp7gagNQ1em98YZSnBstSeNHUBpAG83Nz3x7F9R1MEq47Qpj/8TvjmFIWMWqg1J8cHhiYG14mOMXsIaVi4IItB7Tiytlk0ghvDa3Pv54GbPKiMQNWoTAmR+4nC4tOx8k1Qt6x1EadFhpueCLW9e/2xDofVlo0zrYwWBEATc6dJPqyi/wC+EFHpNbM1akggLcs1pvaY7RMTwvfCyv0SCTAYFgV5AE2N7WPjJ5heNiWrY4TofV+mh2qVFDS/iZhuLMLbkWEACLyd8W0cmNOgBSNMAm2pZnT+cSR374H/APU2p0qKrZmMmLbE6ZtMRb1ODa2Xap81AYH4pABF5lDv3j+DFx4E35JdOyQdy0kIIC0yZ8pmSQJBiPv201NbEsDe3rH8OAMrkFFkS5AloAmIEyL7fri/MZxNJQtpCmLnTJHnzecTjO2LJ9I7mc0UQSpKjSqxcj8NwYtMc45U6iNGsgDSONyPLEqgV1C1DHEC8wZF4ubD88WJkkqU2ChI3g2/4mMNzFChGWzx1VBUi9YFSRuLeGbcDny8zhb0DJmlXdWKmJgyu4AMwQGP54f9ZyATLvVVgNENpF5iDAA5J4AvOBP8cHFnkFTJ1RNhsCCB7x++Ixns06o4KcajpInTdTbuf6/yy9gtYOrOLgx3Uj95Av8AwsvqWQ0NI/EL+sbWm/5TgTJfDZWrUqHSwYLediNUEDgwYPBhd7jDalimAb4e+ETVp1DXGkrbUhBDWnWpuAeSpggr2N2VChVy1VKbOgDpDG/+ndY7NPs2KMz8ZnKu606WtLB4tpNyp9DwRtG3ZD8R/EQzZXVSekygrpM6RqAsYsJj+nIxbjJEKZPo5psgFt9u35WwQ6hjFjAkwIN944JH5W74zvwv10VEVKnicbGdweP/AJb35Eb86imhdbgRIMEybX/YYhbhDYrq0RqBQbG4IN+Tzirq/wAPUcwpLpqZYjhgN7f0jv2wyZQpMbD1Jm8i++IM7wbiY+17CfP3wkvI5fRjKuYfKMUb5rqQLlfoiCBP4gQDcSQR2Jhp4XQNTBI1XBNvEJ29jFh39XVTK/MtUIWQQLTPphKuTTKzwgYDSzSOQNJJ5nbiOL4EPZCpSWSFixmAPTa15/m2KB0b5viLhflEAbAnwxM+Y1AjzteME5rK6ddQSQFtA7WH6H7YTUaTCmxqQdd+8adgYjcz5++HQICzHXcwjF8t4V0kAFVZXkK9Id406w0Ebj2A6t118wdT2uJZJ0kgB6YAN1iGBN5ntOHVLLIoFOmtzKqAQp55MAGzX2EADfBHTf8Ap/4S2YOhlAI0QSukx28QkxJFxbnDxl1AnCsxvxJ0D/FFTT/7gQtc/UBBImIkbgWnUT3jFZroFZASUPhEtH4fXH1DpOXqUMwlGvTY/LhWMiGJUC1/puT9/XGj6l0AVELIqm0TMegO87/rtjTH5Hj+JOWKyPz2UxHH0r4h/wCnrBtVO4YExtf/AGx/L4ynUPhOvTjwEg2nzvb8ucbY/NizPL4XtGfx7DQ9DeYgyNxG2LD8OVl+qk/sJ8+PLF/Zj5I+rIT49hsOhOU1BGI7wY9Adp8t8WL8NVtJf5bBQQCTYAmABJ7kge+D7EH1ZCmk0HH0b4N6rUQottMkTE7gxhVkP+nlY3IXSIkgzE+X98bvoXwz8rTcqQLlhv6d8c3zPlo3+NcaZo+n1GYEjT7x57Tj2LctTKr4VJE8qR/Lzj2OdFtl1fOsNbkH5aREEeInckbwLRHnbFFfPK0aBqH+rkcReCYEwPTDGNQKtT3sDI03mQbg7Xxj+vU2pAkD6C0wbkgWt2sR7ycaKlJO6HPSeoU6Kv8AMcfLIvq+q2xjtAm/c94wJlaYMaVJUsTtESwIH3gR5HCLPdAamPGfC/hIv+MKgnaxE+Vz7tctWKZZtBlmO3IlgSAY3g4E5plR2gmvpQfNcSEBCyszIspnnVP3+zTouWUKrBtTtJPhiCb6SCBZdgGvbvhbQybVsxEjRTEncS/n5qOP93lho+WrTFMjUxiWJiCNz5iOMCbbE1Q0pVLyTBHOw3wmz/R6dVdDHSxnQQbk7yRN+3pODsihFNmqqLPA0ydoU+ZGqbxti9cotaopYRp2PLbb+Q7eWBroSfYFXY09LgFwvJJg8G94PmdsWopd01agCJAH5Te//GDa2XCsURwwN9Phm5kn034wsSkz+AlWKytQXhfIbzYgX78bYhziUnKohmcyj5d2NFlgmGaAbcgSZt6b4zuQULmDTprFhJXSIkEfUdxMHuLSINtnlskdQFSoNHoJFp/XAXW8hAdlAYpLKU3JGw33Igb740mUSqZmusVWpByCQCAR4l8+4tbzPlODfgnqbnVTcCopBCzAjneSCNvSPM4uzWXWtSKhp1LIZmI5gWX1Hf6eMC9KyJoMwYgizAkvEX3Gn3v98SpmUU4iBKvQXau9QlzqsPKJkH/UuxHaTtOGea6Iai+EENECbhh5+f8AJvdi1FULGGAmfCbX9RPOO06qAmdR8j+L277WvggJMz07JP8AMamgNOqASNYmwiG/3qCRtcTwTjb/APqb0ED5kgAEI1RDqAmI1CJg/wCqLTfvhdmHR3R2UkUmBkk+GOCRcCDBBsQSCCCcCdY+MkdWoHLkVNmUso1Cd1kwwHIDWnFKCbNZ87Wso+oEEqRBn37TOOV9LL9IBAmDzP7Tzj5l07rD0WiizFZutzFtiCNW3dbY1nSfi45jwfK1RYmYjyiZHrsPLEQxsZ0+oVGJTT9F7e1pPkRj2fofMpsraSpFw4+qeBP82xTmfimgjlamui4/CR9W2xBgiDx2wBm/iOkTeoNO8wbcxtA43xDlMpFiVNKEPsvhhgBYX2Ejme3bthVnuoCIRJJAlm+lO0DYsIn2jcnFmfz7EfMCs6G4YgmT/wCO8ASL4zdStVqvpoqxP1AxpHB0lRc+YYibgmLHVeCQXq6Kw0s7EtJKlraSQDHYwoRYHLQd5MpfF2cFEJTZg7QFf6iGuxVi120idp+2NZ1npS/4OpU+QKdQJ8wfLUE6gO4hdQ29hxjD9Dqq416Vk6TpEwpnSQJ3uYJ4jDcpSCaY5yVVqhl1MiWkwWCkSvEAHSVjb7Y2OTzQKkqZIjgD7CeR+nGMDnTpZWWZ0lDfYa9RJA3ugH3xvOnUF+WjBAgj8BufWY3iYk4lqbGMUQOuqBa8AbC1o878YV9UCLHguREECw777+WGVOoxULTPN+5HAvyPPtjz0y1jBgnsY9D3xLfQlViZslSpoAU1KSDJAsBFtt9zPngmhkqQAamsAbFdmm3/AJepOD0QRpIB7k3E9o4xV8lVUKFibEAQAOY7eWEqVj2Lc5mNDAKiss+IMkhgw2nvPPliwZVdCkU4BMhTBAJkyZ5B/bDMUlIIHvOAr6/CRbeRx54aeS2Nw9EcrUSkxkgSQ0Ei8Tbz+2GGazaVQjnaJtuJjfCHrHR0zIjWVKkkMvMzaB5xt2wT/g6i0l0MzD6QTA234EbHfnGiyhUzN4y7D/nBVEMVU7cz9x7x547isU1VKeos503gfSbSDc45g/0dFiOTSAMgi8zsR+f3wkqhfrKgbljPmd/X9Dhx1GisSw+m8f17je2Mln1t8pVCgzEEyA0iPP612vfjGaqStmq62adeipi4ZTtBWOJ5mO/64X0sj8oeIeE+IAmQQO44sB9sIqHVqvhn6ZtOwHgO88gtIjj7OkcVVUgL4Va0t21RPkb+599JliiEMukUn0DWNLarlBvESJ5NvfVho1NxLDxEC1v2/LEMsNKaac3Gq/B85GJ5IuD47W5I37iDb0tiEkDbZa+VIUaiASJIG3nzxi3M5MBVKxPc/r+mBzmdWprMq/nbg3n+uBsvmBU0stjB8P4hBj9cVk8dCSeyGYhaiFwNUWIG0mACReL+ktgp62kEcNvAnfmP69sUZfKiqWqanBIgnggMYi0RbcYLWogqQWMlbD0Ik/pfzGM1i0tlNooVlY31q02BUie5Hli56IUQCYF9UR5z673xdVoSqkNJB7TM2P2/bFFbLutxEEc3nytt/fFNQ5JlMyyzlMwyso+XU8dM6bJaCgPB3aI52tiWb6gwMwQ0EEO0T5jS1vWI9dsFZisuapMqNIpvJ0gEhhMSCLjfffCbo3UA80nBpkbEKDLD/aTI3NxyIvfDThwNqRrl5OhiLMILAVGj01bjzt6YGz1egCNVSsvH0zt3AOofl54aZmimkoGW15YyTzaIAte4i+Mx1vIFDNwDzCjbz3PtGDL0CHGZ6fRq5Zmy+ZrF0iWUAn0ZY7cETBwt6V0jXp+ciu67sxsexCvtaDHlYnEvhvMEqyy2nYhSTvHJsPO/GGSZEKNMagLyXHM2w6YaoEzfTUUEMRaYtBHoYHfGb6hlPlH51EsjrEkgM0f7dRDQRNgQOJxqM/T8F9Kc7yR2vf8AX3xls70XMVqiQrVryQ6jQwkwCSREjue4vhYqx9Gm+HfiKnnKIXMIWZCfGaOlGIuLE2bbY8jC3qdBGqMKGVQC2piVM2MhQd49bTg7pXwu2WpGVv8AUadJiyrudtgdp0jjc747ls6G+qNYHhQNJ7ie/wB7YvJkJGbbOZtUIao6rYIoKArEiBCk6e0NsNsX5d65aRmWRQukussWJ767XGoxEz2x7rldlcnV45MQwCqIMzb23a2AejVWYqyqIETyah3JuICjeTYfeIllwPs2SyhKjsVVCCUOmZH4ipABJN4An0xlcn0+pTqfLIXSEAt4Yi+lZHiuVUs3keDjR5jNqjrUq6WkFkB8Ukfj0kf9tSRAN2Yg7CcEdLz3ziNajYAWFuYmNzME86njfFr2SU5fI/5bExrJUMY/03A/Xa0sTycbbplFmVRIWQDJ9No9MY2rVao6UqamXbSGiTAYEtA4jvG+NnVLSR4VCggje/mOIt33xLAnJ0llIcyIBtM+fb+mIVM0Db5Xy2Eg3sQeRG+KqfUPmVQiKAqiS3JmBZeALySe0cwRmLkMNMKDIZd7fn/N8Z/xlI8angMIABzseMD0adVqhfUtSnEFWkFeBEDjfcfvi9XJUm4mQBFu/bAlUsPCJEm94n2nv3jFSuxR4LKGZYsbNI9J7X98WLXUDxCTyQBfyN+MSY6LagAbKe1tv7+eK6BV1OoSdjEesi9/64ICSNCggBggRfSLEk7dv5OIU6zLU0sp0Ra8xN+8yfQ744en0rMoZmX/AFG88n1wS1ILFwxccSe327YSRUpHtKen749ijLKt9STf8UH1+o29scwUTAZnciGpuWQamETN+1jx6YymRpKXdRJ0kgBu29j+xxtqh1+GbgHjbiffGMzuWGUzBAYaWNwyysEEGY2jv2/K2rFi5Q76f01K1F6ZEfh9mEe3/OKMllws6DsYIFgJtc83Efbywnq9Xem6tT7Eb2vN58oH/wBj2xVkOptqMizNaRbgT52G076sEocM2WVqMxE3VlJBHGwv5zgo0CATvGwM/wAGAOjloYA+BhKx9UtvPbiMMWUgBRHH8H54HjRM2LKOWqEkObG4kRvvsfXBLXFlgLvby28hgom4vYHb+cYqZzLRt5gx6+mM3ioLWRKmCQoIiRYz/OMQ6XTEv81Q0fS0DaLjuLjEWoP8kByCq9gQd7bbgAi9uceoUgEjeBYDgWt6n98PBubE9UEUtAupJ327ep39ed8TzLFkBQkm9m2HF8Lc7mXSpTAos67luKc2E2iTeR2GGCZpCCARJMGbemNJ6JjtCrKZdgviCo7RJUfUI2baThV8R9F+aq1ICGnsF7W5/bDzMFv9rRaO+I/4LUhLoWBW45jgcQbd8ZcpcFxFmO6J1/VMwlSiPHMarzPiUjwz7bTEidIuX1qRUAEeIEEMxniQJWP38pxT1z4Wp19FWozUzQDFXSFK8Se9ht/Dgq/xLXyzha+o0jcOaZlx2ItpBET6i2NF4Brkbyn02khBEQ3BJZvSDAHN7x+lVTOIx+Xqhk+kGDHmFU6QBtftgfIfEVLMUyKarDkSF1ADiWg7d5giNjOKBliAZZTp+kAOFIH+olZa/kB3Jk4peCGho1lk3a0kQWP5aU92/fCrqPUXRWNIjSZ1OSSdtlgCdvz3w7yVBXWy7fVtoBMGVB3YiOMC1elajYzO3+q3fhFHYYTXgE/Jncl16urBC5VGI/yxu3ckmdIgGZ74drlqb+MRTkS7rYP2UG7EDv67The3wtLgk+Ani8nsASS5JnxNYRhkmSNMGxYcWmTtuY1N/uI0rhJPsbaBKvTII+YgtcgRpkmFEbljax9MdpZAJ4qmmWILACbC2neIJ0qAN48sB1c5VA0xAkwxNybzDbzaWfe8CBi7J5jwM7NqAXUdog7ehIsADKoDe5xUJBLAeqZP5jmoIkwJG3cASPpHhj0X/Vi/KZUUqRNjqAO8CItvsADqHYBu1+5nPhSdPE69VmE2A3Glm8RIIhQADGkDAvRsi3UC7D/LoqTqJX/vMTDwP9KjwCe588LQ/wCh3wzTqK7VaYKh6ZADTMapBHKzbfcKManKsullqamJ8RJBi8bnjb3xIU1pqDcxAO5gc4q6jl2J5gwBeDHe0c74xeTKiSylRQlwJBKxI3IMz9pwRRWI8ouduMDpkXH+ZJCD0BaYE94H8nHP8WNIUMIAMdv+cVFSS3cF2rxEE2INhx5/piFGkDvLXBntiulXDAE2PPHcd9sX0VYKGaADYG0CdpHnhJNsbagGzRbUIaV9J0z6XwFkMtVQutV1cappuBErEG0WvPJ/bDNqTUyV8MPJB57m3POIVMp4lYmw3GK7EmRLaYhoMX8sRy+bLkwANEAu2x4t3Eid7YtrMFmbjjsPWMWMF0x+Ei97j0OBKwbK69QAyvO8Cf5OPYlk6RAIFMOAeTt2H2x3FcMWTyaGbs0jwgJvvDA+1jPr98Z3rPTPnBtMoVOoOT9MGYJgkBtp7NjQZasWQsYJwNnGIiGI1C4nt2wZiwcMw2TpCowafqjcQ0XABvpY3Mi15741HSstSYGmSBaVv2FzPMfnhL1jpaUKwNMsPmHxSZB777zPPbFuazLCgWU6Tp1StrwT+cfmRicatmmXobZSqUYrI1gjw7g7AD3j88HU8yxLGBb+4jvIO/r7Yw3+MdqgJYzq/wD1/rjWZCqWUOTJj9v598U3yQuMMt6jnTSoGoivVqGwCiTJNtt4EmOy4nky4WmzEFyLjtIv/T1xUuYaxm8TPnOL6QlZO+qZ/wDKfzxnhlKKyxgKbMMBeIJ2FjHb3v8AfAmVGqozBNCqYE/UTEkne3bBwphm1Hc/2xUzlLrbbb3w8kuyV6Lcw6lT4hPIJie0ffjvgamKaWaCRxe3Yg8Wxacmpp6zJYAkX88KaWaZ6xSYUahbc3G5MnvtGGvycsURSGmarpTpHUUSGHimN7Df7YGo50EEq0xIkSQY4kb4E6nW0NCqoMfVEtYkC5nCfI5ty4l2Mg8wBcCwEDbywm4ZaxlD6tm1qwsMbbFHET9QusTabxhMenaalTwAU2nSpvpBsRtAkCe1z64517MMF3PEg3+poIvhK3VXKyABpDG03gA3vsdvTCeUJjxwk71T4KQVWrZRv8OGGyltMgbeDgniOdsezuTzdKl80tTrpSIM6ysEEEMVCkEqSNyCInBubzbKFgjxKCZA5E9tsXdLp6aqrJZXWWVoItDC0RvfEc7k04uADJ/HKuoNYtSBAJ+dqBZTtpJ1Ag3hhHtgiv8AE9NgRltMPAZgQQAIGpmYmSBPhi+wxqsx06nVCs6gmmSV8tW+FWX6RR+c5FJAdyQokk2JPnjV5QY0xdks20sKbM5YRLSYHJAVQqLuSAfc4vr9aSiAFl2IjaAo5YDZV3kzP6HnxH8HZUUiyUhTKlf+34QZZQdQFmJEiTe9owEfgXLFlPjAKByAQATK9lnk4OVjhMozPUaQslpEMzRtvCLeJP4QDO5IiMU5TMtmKoShTaFaL+FUMD/MYsNbPYQY3gyBpjVV/h/L0lX5dJVOoXi+x5N+P33w3pdMp011KoDOVLNySdyTzir7I5IyWR+CGSurZhtap9KJIUkx4mg3IhhBB44EY1OXUBAEXQBaLWEyB2vfFn+GXWbbD7xIE98X0qIEjyGMmnky+SgoVwf/AOMRquWjgWIte8YtbMqPwksTEnYTtBj8serVSFJG4H7YlSogg8bbe2NOoM6K9XiClRAljEibjxHieP6YU9JyQolyBpVrmQTttt+pw1zdIaS2zAEAgmQP4BimdSCQP9PqME0ECXpysMxUZoZCGvG9xuItHfjDGqusCH0lSOebRzM46KSimWCgGYsIm/PfC/K1yKjqIiSYjkwMS3CKiQx6pDOrafDDDuJ237md8X06bMZK6YufOf1wNXr/ACvllQPExBB2uCf1wQmZJp6rSWw3di0VZsfLpqV+ksAYHcwLz3j3xClmRISqJpg2HPYXHY/tj2azroFAMgzv5FSP1xZTUVKS1GHiLEGOYLf0GFyU0OH2QKFZC+FZ8N5JHcmb3nHsFZA2I2g49iWx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7658" name="Picture 10" descr="https://encrypted-tbn2.gstatic.com/images?q=tbn:ANd9GcRJuhzKXZEh2F6trWmKnBZFTbaM98n4n32MnzbS5o8F7reMk9yV2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3802257" cy="2643206"/>
          </a:xfrm>
          <a:prstGeom prst="rect">
            <a:avLst/>
          </a:prstGeom>
          <a:noFill/>
        </p:spPr>
      </p:pic>
      <p:pic>
        <p:nvPicPr>
          <p:cNvPr id="27660" name="Picture 12" descr="https://encrypted-tbn0.gstatic.com/images?q=tbn:ANd9GcQe61bD1g2qCWk-5GvFWQGwUmcQ2IoLKk_rLYfP-Q2uRRdL7YI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00240"/>
            <a:ext cx="3429024" cy="34290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154304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Ефа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згортається</a:t>
            </a:r>
            <a:r>
              <a:rPr lang="ru-RU" dirty="0" smtClean="0">
                <a:solidFill>
                  <a:srgbClr val="0000FF"/>
                </a:solidFill>
              </a:rPr>
              <a:t> в коло, в </a:t>
            </a:r>
            <a:r>
              <a:rPr lang="ru-RU" dirty="0" err="1" smtClean="0">
                <a:solidFill>
                  <a:srgbClr val="0000FF"/>
                </a:solidFill>
              </a:rPr>
              <a:t>центрі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знаходиться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її</a:t>
            </a:r>
            <a:r>
              <a:rPr lang="ru-RU" dirty="0" smtClean="0">
                <a:solidFill>
                  <a:srgbClr val="0000FF"/>
                </a:solidFill>
              </a:rPr>
              <a:t> голова.</a:t>
            </a:r>
            <a:endParaRPr lang="ru-RU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8" name="Picture 4" descr="https://encrypted-tbn3.gstatic.com/images?q=tbn:ANd9GcRUYQrdIfDwxyWkGqmLxIU1SeG15bUH3YRVQcQsEUBm4N-kbcq8C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5992"/>
            <a:ext cx="5786478" cy="35160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Засоби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народної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медицини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 укусах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2" name="Picture 2" descr="http://mamabook.com.ua/wp-content/uploads/2014/08/herbs-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5715000" cy="3714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24717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При </a:t>
            </a:r>
            <a:r>
              <a:rPr lang="ru-RU" dirty="0" err="1" smtClean="0">
                <a:solidFill>
                  <a:srgbClr val="0000FF"/>
                </a:solidFill>
              </a:rPr>
              <a:t>укусі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змії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акуратно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прикладіть</a:t>
            </a:r>
            <a:r>
              <a:rPr lang="ru-RU" dirty="0" smtClean="0">
                <a:solidFill>
                  <a:srgbClr val="0000FF"/>
                </a:solidFill>
              </a:rPr>
              <a:t> до </a:t>
            </a:r>
            <a:r>
              <a:rPr lang="ru-RU" dirty="0" err="1" smtClean="0">
                <a:solidFill>
                  <a:srgbClr val="0000FF"/>
                </a:solidFill>
              </a:rPr>
              <a:t>місця</a:t>
            </a:r>
            <a:r>
              <a:rPr lang="ru-RU" dirty="0" smtClean="0">
                <a:solidFill>
                  <a:srgbClr val="0000FF"/>
                </a:solidFill>
              </a:rPr>
              <a:t> укусу кашку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подрібненого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насіння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конопель</a:t>
            </a:r>
            <a:r>
              <a:rPr lang="ru-RU" dirty="0" smtClean="0">
                <a:solidFill>
                  <a:srgbClr val="0000FF"/>
                </a:solidFill>
              </a:rPr>
              <a:t> (порошок </a:t>
            </a:r>
            <a:r>
              <a:rPr lang="ru-RU" dirty="0" err="1" smtClean="0">
                <a:solidFill>
                  <a:srgbClr val="0000FF"/>
                </a:solidFill>
              </a:rPr>
              <a:t>змішують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водою </a:t>
            </a:r>
            <a:r>
              <a:rPr lang="ru-RU" dirty="0" err="1" smtClean="0">
                <a:solidFill>
                  <a:srgbClr val="0000FF"/>
                </a:solidFill>
              </a:rPr>
              <a:t>або</a:t>
            </a:r>
            <a:r>
              <a:rPr lang="ru-RU" dirty="0" smtClean="0">
                <a:solidFill>
                  <a:srgbClr val="0000FF"/>
                </a:solidFill>
              </a:rPr>
              <a:t> молоком до </a:t>
            </a:r>
            <a:r>
              <a:rPr lang="ru-RU" dirty="0" err="1" smtClean="0">
                <a:solidFill>
                  <a:srgbClr val="0000FF"/>
                </a:solidFill>
              </a:rPr>
              <a:t>отримання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густої</a:t>
            </a:r>
            <a:r>
              <a:rPr lang="ru-RU" dirty="0" smtClean="0">
                <a:solidFill>
                  <a:srgbClr val="0000FF"/>
                </a:solidFill>
              </a:rPr>
              <a:t> кашки). 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5362" name="Picture 2" descr="http://media3.picsearch.com/is?sw-AvyVjZeinxjHCTjL4Sl5wyNIkhG8Pw-Zs81MSCS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286124"/>
            <a:ext cx="3857652" cy="3104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228601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За словами </a:t>
            </a:r>
            <a:r>
              <a:rPr lang="ru-RU" dirty="0" err="1" smtClean="0">
                <a:solidFill>
                  <a:srgbClr val="0000FF"/>
                </a:solidFill>
              </a:rPr>
              <a:t>Авіценни</a:t>
            </a:r>
            <a:r>
              <a:rPr lang="ru-RU" dirty="0" smtClean="0">
                <a:solidFill>
                  <a:srgbClr val="0000FF"/>
                </a:solidFill>
              </a:rPr>
              <a:t>, зола </a:t>
            </a:r>
            <a:r>
              <a:rPr lang="ru-RU" dirty="0" err="1" smtClean="0">
                <a:solidFill>
                  <a:srgbClr val="0000FF"/>
                </a:solidFill>
              </a:rPr>
              <a:t>спаленої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виноградної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лози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є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протиотрутою</a:t>
            </a:r>
            <a:r>
              <a:rPr lang="ru-RU" dirty="0" smtClean="0">
                <a:solidFill>
                  <a:srgbClr val="0000FF"/>
                </a:solidFill>
              </a:rPr>
              <a:t> при </a:t>
            </a:r>
            <a:r>
              <a:rPr lang="ru-RU" dirty="0" err="1" smtClean="0">
                <a:solidFill>
                  <a:srgbClr val="0000FF"/>
                </a:solidFill>
              </a:rPr>
              <a:t>укусі</a:t>
            </a:r>
            <a:r>
              <a:rPr lang="ru-RU" dirty="0" smtClean="0">
                <a:solidFill>
                  <a:srgbClr val="0000FF"/>
                </a:solidFill>
              </a:rPr>
              <a:t> гадюк. </a:t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3554" name="Picture 2" descr="https://encrypted-tbn2.gstatic.com/images?q=tbn:ANd9GcRQ9pz7M6vi9HhwedsyCF2hyqS-VJ-wbbAQe-BfhT_6fhJxtFH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643182"/>
            <a:ext cx="2928958" cy="3483471"/>
          </a:xfrm>
          <a:prstGeom prst="rect">
            <a:avLst/>
          </a:prstGeom>
          <a:noFill/>
        </p:spPr>
      </p:pic>
      <p:sp>
        <p:nvSpPr>
          <p:cNvPr id="23556" name="AutoShape 4" descr="data:image/jpeg;base64,/9j/4AAQSkZJRgABAQAAAQABAAD/2wCEAAkGBxMTEhUUEhQWFhUXGB8aGBgYGBocGhwbGBoaFxocHxoaHCggHRwlHBgaITEhJSkrLi4uGB8zODMsNygtLisBCgoKDgwOFA8PFCwZFBksLCssLDcrLCw3KyssNyw3KzcsLCssLCwrNywrKyssKysrKysrKysrKysrKysrKysrK//AABEIAQUAwQMBIgACEQEDEQH/xAAcAAABBQEBAQAAAAAAAAAAAAAEAAIDBQYHAQj/xAA9EAABAwIEAwUGBgECBgMAAAABAgMRACEEEjFBBVFhBhMicYEykaGxwfAUI0LR4fEHYoIVJDNScpIWQ1P/xAAXAQEBAQEAAAAAAAAAAAAAAAAAAQID/8QAGREBAQEBAQEAAAAAAAAAAAAAABEBIYFB/9oADAMBAAIRAxEAPwDRkaSfOh3URYc70U+r7NQ92Z6mstvUNyTT22pMamvSOtTpQPUe+ooN/YRUIT6RReJTe1+tRlA2BvreqBCibbRNRtYRKlAExmI+NqsQxpz5c6qOOlQbUUmCEyPpRNdEY4Y3h1BbKYtBEzI5jr86G7RcMTi287KgHQkgHmDsfXSuS8D/AMjvYZ4JJU4wYzoWqSCdSg6iOVdIxzq0qD+EQ6sPpBKQIy5hZcHRV9Ok1BY8N4iCy33ms92onRLgsUK6K2rJr4mjBYj8tXgUYkGydfCodK1nBOC5G1B/8xxw5nE/okaW5xF+dGrwDYBzIaS3uMqQn1teqVzXtDg0rV37QBCrrCdjsof6T87VUoRJ+9q6NjuKcNQkglBBEQkajXbaapS3w932A81yOQlInpFQZJ1o261MGBaNauuIcIU2ApC0utmwUi49dwfOhmcKTHnrtNFV6sGbDUTM+lPVhydPlyo/uYm/wrwhQ0taPuKCrcQAnUffnUaQdtPT1o3EM25mbzTEsmOVqAdINSLBN9491PQ3zMemn7146SBsTtz5UDWxB6RRzSCddKEQDNrel6sEpP0oPO7NKpe56V5UaXUX8hv99aFdXH1qQrJN7/tyqBzrWmEjK/K9FtOSL71XB1GZKCoBREhO5yxPzFHITc3tyoiUAEef39KepHhiPWkPOnuony50UIXDv5UFjsC46CltJWspsNt6s0MEwIkm3vrUtYbuUBDcZzqaDHdgf8dtMAO4hCXH5m90t9I0Ktb1vlRt5D6mvUN903A1+p1pyUiwHK/QUZQ4l9LaZUbfPqTyFZbHYf8AGKzKWQ1+kTAV5J3HXemdo8chZcW4o/h2zlMfrWIhA5pB18orJYrth3SyS6ApUQAJKfOLJA5a0azG9TwnCMp8Tbf+4j61IFMWKcqRGoIiOkWrmKOMslSlvYhLije4UQPSauOFdq8GFZVvZkk2BbIEjl086Dat4JkOF1JICxlWCPCselpHOs7xXhJZWIIKDdJH3tWq4Pimlf8ATCcqrWJj3bU/jHDR3SxaAQpPQ6EVFrFliRMj7FDPJGbw66fP+KtEsenx+9KgcZgnS9BSvoKr09huxKhtRy2Lcqj/AA6h5UASWpvvpFelroLazR6cMdAaecGf1aiKCpGHM33oxtO1TBg8vWpU4fW8e+miPKPuKVFfhx099Ks8b6cd4B6W+71GprS2go4LEdf516VEkjlNarCufwYWdIgyFCAoRyP0o4JIFuVe4hEK0ipGxrOlVHuUmPv40+TypyYg8p0pgXpQW/Z5gFRWRZNx5mrvD7qOugqp4RiIbUN5qz4ccxnl7qIlxC/GhHqfSsx227TBlvKlQC3CROuVIIBPumtNiXEpzr3Sgz03riTiVY/HBKjmbCr32mY/ioZizxGCd4ilOQFGEZs0nQrP6lnnJmqp3gCUWjzrsOHbQlsIQAkAQAB9KxfE2wFkK+lK0zGH4a3pAPL78qkxfB0R7I+9/hRjqQlUUU2smSfWqLDsGypbawlR79gym9lIOiVDfl7q3b+JDuHKhyuNweVY3sSrJiCZEKGU/MVrse2EJVA9pU/CZoyzTyDc9eVQKSqrJ1Pr/HSowocgfmNd6jSrUg/xXvdR/FGZQTPKw9YqQovBMaf3TQApm1tJN9qegGw25iinEAbnpXiACalUGpIKaZ3dxO+9HLSJ2t9/tTyUyKugPL0r2jIHT3/xSrHjcAZTNtKfhxe+sfGmupNr38vSpGUmdSK25nONA6en905nD3+9f2r0I0mkpJq4Glo9B6+tMW2ed6lV5fvT2pPL16UQ3h7hSuDvY/f3rWpwEBBg+vSso+ubaTpHPSgsX2nUzhXk6uoSdOU6+VEWHbDHKThsjV3sWqEAbI3J6ZarexXCktIhXt7nmRWS4T2pxBxLLz/iDQyBMRCVwDFbzhbqc64NiolM6iTUU3tHxB5CMmFBU6swLCw130rAcXxvFGPFiGwQd7aa10viPDnzBw7oQpRupSQqBG3Kua9vMLim1oS4SqUypQT7RnZWsRziijOz/E0YmSZStPtBVtdIp/HOOM4bwkFayJygcxT/APHnZt45y4mG1iUk6yND5Gsr2uwam8UsEkE3TIn0qi/7K9pXEvNd4yUtrdSM52kwPKut8RxIWqAbD7muMdlMM4pbaFKzNKUCQoaKTe1dZSDr7t6iQ1xBMkdfdQjw6daPUoka9KDWemnKjRrKDzipe7kSTHlTCkxa1/5qZMk3qaYjWxz2+dMbZtUqyRImBqOdRpUTqD6UwJbUfL4zTW2ueszUq3TEeVvSknnvYU0SZB9ivaV6VSNgVkV6APfU6WbGmhPI1pzJHU0nI1586chEi9eKRaiGqHS/OkFCD8q9DRpd3f31VQvARr9xVVxHhCHQSRJII5EpOo+96uSgGLV6lsVErmPDFj8UsLBKElOQEWGUixgRYazXSeLIKXAtIGVQBt5D6VRcU4NlcKmkqKXB4somFdQNAedb/D4UKYbzX/LTJ5QkChYC4ZjQoRUeK4WhxYMkpnQ3HxqRzBlA8IsdKc62pTZQkwo/qGwoqbDOA3RcTFtBFq5928wSC80V2BUU5uuoFajh/BcUzCcO4kNgnwuJKjfWCFDXrWI7d8LxylFTyh3RVIyCR56UEqn0oUy23EhxPz5+tdEbWIrmvZrs48XZWYDZBB1zTpXSwgAxpQMf0oWIJttR4TPpQ6ovTFQkchTgJ0N/hT0tki8+lNcQBMctKg8XGh++tNQoCfL7+dIp35U0Aa6iriPUnW9OacGh87ClAvAtTUpuflTVTd4nma8pZelKsxqmKTYwf3/qoh8ZqwLepnWvA0n9605gEJ8714hJm9WKWhFjealbZiaorQCddNKkKNRFFFsDma97qaAIjS1eIQd6OOH5V4cMYoIW0WMVdNJhGWNgPfQDeHGtXLKbCiaHxTmVJtQmGWlMCNrmiuIH8tUa3rNYrHhWXDpJEpBUrzMEe6aHxScU7Z4peIW1hGkqSi2ZRhObc+Q0rL8Q7bYxt3u8UlCkhOUhBG+/Imuut8FZt4RoAB0A3rG8U4HhziVI7opMHLPsk87bUVPwjIltDyCSl0D2uciD0jStCay7WGWhIYUkobzgovY3uANtJrWlI99RUKlHaoFAmji37qjU3bXeioCIqF4E9eXWrFfX5VAWZNp1+lQAZAdrz6i9PDdqKeaJOtqcGZEbVQKjpTk2NTBvenJTN6IimlUndfdq9rNbJZBMSdNqenDayqgO7ckc6sVLvrW3MmWutSKMaaUE/iss+6oMJisxiZFAej2on+6IBGtRtMgbb055xCPaUlO9yBQSpRTlJqlxnaNtBhIKzvHLn5VU8R7RrUyVNqSgzcxOXzmpUjTYzGttJlSo6b+6q3s12n719bCvNJ2/8a5pxTFvJdKnSVLMQoKOUpOoirjs+/ClNmUk+NJG3kaqx1dxuUETzqlRw78vMbKTfTblTeGcfTlS26sBy4En2xz89LUZjHFFScpAQUwec8vI0SEMcFJSoTm2HwrP9s+KgtpU2kLcbIKiBIHMVecYYyYclsXiqjgr+djKQMwkW32vRcV2B4opxSm3jJ8C0W0Kth84rU5Z865p2m4+jDPYVRAWpLcKSDuDAk9OXWtzwPtMxiUAtLTO6SQFC15HKoq3Si1eqaANeJWPWktwUD1JtvSbTXlzakTAIqCNQGnOl3cikU0pOk1Q0i/OpmRahpPnU7en3rQS5fu1KlBpVIqjbxBCoM391SuP5Y84NDvp8Q2ifSocSEpSVqVCUiSTpWkFBQVcXvQvE+OMYVIU5E7ITGYnoKx3FO0rq0H8MnK0LZ/1HnB23rHYlSAMym7q3JM+cmojd8V7Y4l6EsIWyg7gAqI+lVKccTC3lKXlVlUFGSUqrO8KxSmyCFZ0aEHUT51ocRgkugBpJmPaK0gX2j4xRWnwICmUqHtJzAL3hJgedoqkx2LClAGULUPCf0qO6VA9aH4I+4yUgAlBORydAsWzRyO9V/alZPd5R4UyARzm96A/GvtraSoJAKFQ4ASSkkxadBNDYl1aAhySS05Bnlr8qnwWDAOcwUOjxRzItbe4oPFtuIQ82QFKIBB5gWkdYoNNxnBDFNZmzCwAttQ2UBINvdWd4X/lN5KC2+gFSbSLaTqOc1YdiuJ52MmimzBHQ6ftWD7ecO7rFFQ9l0Zx0kkEUR1rCdskKwS1B0FakyhJMwRqn01rDcP7fraLiyBJBy20J1Nc9zqGhIppUo2oo7H4tTis61EqN/Slh8UpJkEjqDUONSc8coHuAp7TRBPuoNVwbtniWRlQ4SCdDcfGtjgP8kLtnQFRrsT5Vy7Ao9o7x87UQpsthJ2NB3rgvanDvjwryrP6DE/zVsX9dvv+a+dsJOY300gwRXXuwvHxiUFtw/mIH/snn50Gt7wUgsXO23376HWNr0gdwdaKnDsCRyqdg0IkX52ohj4U1E+cUqbk6V7WVZ1ySqZPrWH43ilYl9beZQaQQnKD4VHUn+62nEX+7ZWsg2SSNzWJ4dhW3kLKHClepNpnQWNaZAHiAw60juz3ZOm42tz59aD7RvKLn5QGXKFBJ0VaTY6Go+Guo7wocCllKtEzMp1I6b0e9imw4hxCgpAEEKEqSSYkToL786CowhadQpQhKxoneffekxxJaLXF9fhrtQGPSlGIdy6JWT6Hf41OrDqyBabjVRmZnodKC8PEVIGYFWRWpF4MfKiOGYdRKknxJUc0q2P6o5mgeBMtLgmAQb9eUDferZhlLwVmzISlRym8EAaRN6KWIcSgKb8QH6TeP2HlTF4Na0JdErAlKwIkg3sZ1jerDD4ppLndWVMlOmWNwfKheIp/C9+gpJbWAW+UiJHTUaUFAw/+GxBV7INshN4tr1ovtlhe+w3eJT4mjP8AsP00NVnaBlyZKInpytr6Vc9lnA6gNqmFJKFesgH4ig5+0i0RfyrzBsytNj7Q+dFPsZFKQdUqKT5g00aiNZFB4PaUY391SOOif4p7Cfan4VG62ZE0BDQuTb+OVSYwSlIBJTsOvlUa0XTPKB6U+4MT5e+gfglQpUg2R8aO4Vxc4bEtvJJiLgcjYj61XoPjVIJkXjrSxCQQhM3Eg+UfvQd4YxZUErBlKhI8iAa8Lh0Huqn7BYkOYJublMo/9dPhV+X0gC0/3RUbajF9RyqbDKX7zpUuYA2GvxpjeIkG0GbVKCe9VzFe0HnNKi1Qdo8QUhKE6L+QrOI4SpQWtpQSuSBaxA1BjnV52tdhQjZEC+U5jJ12tFVLa32cD39lCMyrnMATrpfWtMsHwt5QdzgEuJcnKkG40I8qD4s5+ctLYUAsXChBvc1o+yKU53FKsASbTJmfh7qq+MhJxZLQKRyN9r61EVzq5WsHl8o/atD2MUFoWyoQFAi0TmGlZzEK/MczCDFH9m8T3awYBOomirHgaJU6w4AbEi8FJGhB50bheJLRkzSUpUTMzlkQq3KqLEPFvEKUCQFX8Ot6uOHoB8QkJSJvv50Go4f+D7weJCVrJMzt9PhUzkOOlLqSprMUoE2yqABPXTWspCg33zKiEpV40wLbTPrRjmPeBStxZuJBABSU7z8KC84lwtL2GgE+AmL7DrWQ7PgtrWmb+17jWgZ4s6G1JSlK0GfEASASd+Wu9ZJfeNOpccSYm/l5i1QM7aMlGIzAeFxIXzF7H4/OqJtQzDpWq7WJKmWlyClBKRHI+K/qDWYZSPgaoTTleuPkqiDflUqGdCBrTCfEKCdeoF9P5phdlUxRqhITA228qGKdbeU0DULiSkGalxj4CWzlvudzH90xC58/KmcVRlKZFB0P/EmLBLzKjBkLT8j9K27iYXytzrjvZrHfh30OjRFlAf8AabEV2TGkKSlaRqJnoQKD1KiBHL60sIJUbW5E03DpVAGk60RhWiFX0HKiisqelKvPSlWYrFcRKVKeU5LrS1QQnVJByiOlvSpuN4AN4FSGCUgJuFHUbj53qlXxJKW2WypOZ1zMr3gwfOrftziUJZMLTCk6TqeUzNbYYfgGJDaCmNdJ5ee1U72ZWLVB3PUfzWk4QjD/AIVedYC4BEGdD8P5rMYNf5xKSLfZqAfGAlxc/fKmYJWVSTrcVPxBMFR306XqBhULA5RPuvRVrj0JK2SkSVDxTuQflEVe4JAMhVgtu3mTFqp+KvpJZy2ynfeY+FbFphC2WnEichI9xnSgoGypvDuNQRmVlHnMH5Vq+FYH8pCVyScqAZvcafxU3F2Gz3CkpEKcKiRO6SZPWrfh2HSQlQF0kKge4x6fKpoyPB3e6fWyuElJ6QoGB5VVY1SVNOIIIKVSn/wm31o/jnhxeJUoXGn/AIxPzobiOEzYZp8AAZQkkbEGb9KopsW7nwi0x7NweRT/ABNZhgm8Hb61rOGNhSHQojQnppHzrJ4ZvW/SgsENykSqSbAdPv5UO4gBZSDaffU2cZkgfpFDLAmgskohAsZqBh0A/v50c5BbB5e4g6fGgMAkFcHT6amgIUUe1B/ag8ecyhBJga0cCPEq8Taqxx4JV/pn57UB/DQSqNcyRauvdk8WXMKG1xnahCt9D4T7q4thsQAsKEiNK2nZHiRRjG12CHfAsA77SDvPzoOrOLiANaTK4J9d6gccHOvcO6FCRpzoqaeppV760qiuMdkuEh99PtZGxJVO/nterLtpj5ZUQ2hOVRbbUNQlMAkes3FE9iV9yoz4gpSr7SEgE+lU3ajFoXhGfDBBIHMgE39da05ihik4bhfgSO8eUQCdcu/31rI4BtJUrNsJnrWo7QOpPDsMqADmPnG/xFZrBFORRNyozHQfzUUl3CRrKrmnIw8rXvfTyqLCLOcKUIAk0T2cJU+kHRRNDFpxXBx3JMQoTp10rfdlMMAwYIjN8TqBWa47wz/l21/9q4B2iZ3q14NiXBhVd0ASlyfFbWNPfRV1icAUZbkpCpi3hnl0qw4K9AWDyPnEVRcSwD5wxdU4QvUJSZTG1TdhceHUKQv20CFjci9/gaCp7SOZXS84nwLgeYSL++i+DhtWHKUmUAkATfKTaRtrHpVP2/xMYpASmQlMAaCRy9KNR4fw6smV5Z8YTMFIG4oM8jBFl9YEZToPOsorDw6pJkeL61reNvSoKT4VDb++lZ5xvM+raYJkaAgGgXdp7wibff70E4nejgyMxgyIj7vUOJR1AMaUEmaQRz+5pjCCJA3tSUbWqVhettB93oIVHUdPeZoFacyjvRTy5vH0pmFSbkW5n9qCRlhKYzEA+RMCp5UlQWkyAoEHqDYnka8IEQmEpOpVqTHymokEtmCBBF+RFB2bhPFU4hpK0EG0KG4MXBq2w7RBHLpXLf8AHBcTi1hF2iiSNunrNq6ky6JoDKVD5xSrLTC9i2szIzCZKvEAZiSffWb7XpA7tgD/AKYXrr7UC9E9meKLaeCCVFJWoIIjUkTPwNO7Zsd4826VRJKSSLkJME1ph72kYAwGFaAlS4y+Z/sVocH2CZSwWlr/ADFAKzaQRoB5VnO0OOSnE4dNyhlAUEjdUeH3wKMd4dxZ9sv+yLwgGDHlRWU41w9bCsiwNLKBmbxQ/BXgjENRutIgaXIq1V2TxjhBfkKPshatzt50Fxvs9iMKW+8SRocwBA99UdX4nhgcG54UyCSAdBtPxqkwCCjBYtSjBCrDqIFqm4DxlOKYW2LLyArzbRvO9BYB/vGcYpuYsMvQTJvvAqATg3aJ1TRCs60QBcAAEG4BA5RRPZTHH8U6tCIQcqAIuTePqazjXEnFYfumxACiSo9TVnwFzucqlhVlg5ttCKBdty536g6kFMjKUm4t8KteDqZSwp0uZlER4lXFpgDas12qadL0gkz153vRHD3UBopCErdN5FwI5k0FXjSVLUZ+9qkxLKe7S6lUrUci0xEZUzM7yKFe8Opk71c49tKMKEZTmWgPnySe7HlYk0FK2wFHw2gXF9taDxQgm29FcNxqQSSCSB4Qec0NxF6Vkk5j0oGhPgk+X39714wsQb7UKp60GmKfjptQSOH41Kkn9I/imcMw68Q6ltFyo25dT5VpneFLC1M5AkNWUqfaOsk9eW1Bm/wC1AEn0p3dlshCrpO/I1puHcKzuBsQVKBjoRf786Dx/DSkqacEGLT8POgsOwOK7vE5T+sFN587dbfOuosG5rivB2yXWVJsoKSPUH512pn5/ceVBJI5V7UXdHkKVTjTl+K4c6lVgQ0XM5IHiQYg21ij+JNOvtJW8AhDRJzqtmTYzl2NvjR+I4qy0iVys6G0TAtflNVannOIKUpxQZwrIlZBsQOtpMDStMJuxWCCnjiHUqcdVdtuDCUn2VKURAtpWu7RJxGHZD2HKj4gFIBKgM1rBQ0/eue8U/yO8UlrCANNDwhUDORpJMW8hWbb43idsQ+LzZxX71B1jh+LWvEANMuKVBIefkpSY8QSLQNpq3472vwbSC3iFIdOikIBVeL9BXEf+LP7vOqt/wDorr10vQ7fNRJ9atGixPFm04guYRDiEnVJIgg6gCrLgPHG0M4lGYJW4PCDMco86xwVJ3Ar38PvJqC4wWDSoLBUQsCUmRfp5Vf9nkqdahweEi99jvWI7sZpzEX2qZnizqAUocWBPObDSirzj7BS6c9wIynyFgaaxiBkAAA6Rz1+lUrnFnVHxnPtKtdq9cx9hKSCNwb0BfeSrTbTyrQvYdSsWwyZPeYHLAF5KVLAjzArM4LGJLgJBib+W/rW27QtYtviDGMwuGcyBpIQlSCYhJTBA0saDmucg3539NvhWhwXDYSnM3nec9lBsAnmTtV3wnsJin31PYhlSUkleWAMyiZCQNhVwjspj0S6lpJdWYhShCEDQW50GZRwVycvcsA8zmP1o5vstiNm8MdJ8Bt8a0mO7PYwNd4ltvvI8UuWT7hepey/D8esKGIQjKiZWlwXtMEeW9AJ2e4GtpxzEPBhvI2cuVMAEwJN72n31j+OqexjilNphEwCPCVAbwb/ANVb9pu1qUOBKUrUIEyYSQRMjnQGKxxU3+V7bxyJHIbmI9KCpwktMKcSChwKypUlR8RB6da3vbVHeNYVRTDqmwVj0H1rL4bAZ8UyxqhgBS40KtYPX966BjVpJSVCcozny0Sny1NBzngWG/5pLZNs4V1g+I/KuqNqI2rE8PSn/iYKRlBaJCeRmPkfjWxDkE60Bd+Xzr2hPxPQ0qnGnNsRxJOIShOGZQHFnL4rnNoSNYTvpVR2u4oUJ/BtLlKP+uof/Y4Nf9qTar17JwzD5wUqxKx4BujNZSvoK5y4qSSdSZPreqw8FToJio0mnp9KKmbBNToTzAnzodBjfzqbNa/2KCdTh2EDzpq3Ty+NNQv0qdpuZkaCba0EbTaiLJzE7C5EXNRweVF4d0oJKSUqiJB2Njf4V5NAK5c6V5B5XqbNH7+VJarUEnCB+ciwsZ919K+k+C40PNIWmIIB+h+NfNvD7r5W1rrP+PeNQChStBag6K4Ymsv2m7Tow40zqiwSdI5k6CtEXhBNiPOsN2w7H96lZYJBUn2Sbc9fOiA8B2txz6JbZaQhR8KnCTI6JiT5164rGKBLj6UpPtJaTlzDcFRMxtWF4biSjM3icQ8wtu2SJB8oBNqJVjGTM8Rc1sShRHraitRjmEGFqQjKgaGLAdSNKz3DnvA7xBxPgR4GUnfYW6k/OonAwtJSvicg6goIt7ulQ9ruJoUGcNhzLLaQoEA+IqsLb2+JoF2P4qsqX3TJdfWoqUSYSmTvua12OZWkfnKSVKu4U2skTAHIC01W9jGk4RH5vhWuCeiT7KfPp1p3FOIFSlg5ZSBn/wBCZkIHUxegqeF45R4uFFJSkogJJ/TFvfFb8LEm1vrXPuyCu+x7rxuEN5ddyRb4Vum1GgI7zqfv0pU3P5UqjTiXE3HXnCpSsylxJ6DQdBNVjiDV/wAQwDrCsrjakk7kGPQ6e6q3KDaqxoFCSKkvNEKYEwPdXn4ZRNhNANJ50U0TfQ2G2lQlMHQ1IldrUEocOn0+FTB07eVC5t6ffL9/KipUvQdT6U9U7H4ULnvby/qpZoHKUbCa8QhR3mm6ffpRLad46/SgjYUtLgI/qrzg3E8q5Bhc38qo8NnKlZRM20mmPOFDkgXEaUH0J2bx3eshXnNaBsjS1cO7K9qi2Qc+XmNQRrpW+4z2yw34fO28EuGIFz12oG9uOwCMYrvWlBt0CDayo0B/eub8S7I4zDmHGc4Gi0EER986tv8A5y+QSXgYuAUEemt6WK/yS6tlTZQJVaZtEeVBm38IhKcziFJG0gVGOMNNuNvBOcotlNgRcDyImq7G45bpGdUwbDavMDhUOOIQowFKAkC4kx9igm4l2meeXmOVMeyADYfvUI4yvue6ESVFSlbknmd4rW43/GLqbtvIUIsCCD5V7wr/AB+ptebEFJSNEgzJ1vQW3Y7hQYw0qIzOnMfKLDnp860mAbvHW3rQT0ZdrC3K1vlUmDeuCDp1qC6/Df6hSoT8b9xSpGhmMwjbza0OpC0zF/fbcGuTdtOyzeFcSG1KhQm+14pUq05j+F9l2cgWvMowDEx8r7Vf4jg7CEJKG0pGpHMxzNe0qNMzxXh6JKwIBvlGlUj+AbgQInr1r2lRFe9hgJA2NNDNiJ617SopvdARTkKEm2x/alSqBiXDoNIn40QhzwnzilSoCOGrISSLEzNV/E0w4fSvKVA0Jt7vr+1SIBIufsUqVBKLeop3dCY50qVAMtERXuCcIWk8lD5ilSoO7F05Qfvaq8vZpBGn9UqVUCvIEep+FRpVeOv0pUqgJznnSpU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58" name="AutoShape 6" descr="data:image/jpeg;base64,/9j/4AAQSkZJRgABAQAAAQABAAD/2wCEAAkGBxMTEhUUEhQWFhUXGB8aGBgYGBocGhwbGBoaFxocHxoaHCggHRwlHBgaITEhJSkrLi4uGB8zODMsNygtLisBCgoKDgwOFA8PFCwZFBksLCssLDcrLCw3KyssNyw3KzcsLCssLCwrNywrKyssKysrKysrKysrKysrKysrKysrK//AABEIAQUAwQMBIgACEQEDEQH/xAAcAAABBQEBAQAAAAAAAAAAAAAEAAIDBQYHAQj/xAA9EAABAwIEAwUGBgECBgMAAAABAgMRACEEEjFBBVFhBhMicYEykaGxwfAUI0LR4fEHYoIVJDNScpIWQ1P/xAAXAQEBAQEAAAAAAAAAAAAAAAAAAQID/8QAGREBAQEBAQEAAAAAAAAAAAAAABEBIYFB/9oADAMBAAIRAxEAPwDRkaSfOh3URYc70U+r7NQ92Z6mstvUNyTT22pMamvSOtTpQPUe+ooN/YRUIT6RReJTe1+tRlA2BvreqBCibbRNRtYRKlAExmI+NqsQxpz5c6qOOlQbUUmCEyPpRNdEY4Y3h1BbKYtBEzI5jr86G7RcMTi287KgHQkgHmDsfXSuS8D/AMjvYZ4JJU4wYzoWqSCdSg6iOVdIxzq0qD+EQ6sPpBKQIy5hZcHRV9Ok1BY8N4iCy33ms92onRLgsUK6K2rJr4mjBYj8tXgUYkGydfCodK1nBOC5G1B/8xxw5nE/okaW5xF+dGrwDYBzIaS3uMqQn1teqVzXtDg0rV37QBCrrCdjsof6T87VUoRJ+9q6NjuKcNQkglBBEQkajXbaapS3w932A81yOQlInpFQZJ1o261MGBaNauuIcIU2ApC0utmwUi49dwfOhmcKTHnrtNFV6sGbDUTM+lPVhydPlyo/uYm/wrwhQ0taPuKCrcQAnUffnUaQdtPT1o3EM25mbzTEsmOVqAdINSLBN9491PQ3zMemn7146SBsTtz5UDWxB6RRzSCddKEQDNrel6sEpP0oPO7NKpe56V5UaXUX8hv99aFdXH1qQrJN7/tyqBzrWmEjK/K9FtOSL71XB1GZKCoBREhO5yxPzFHITc3tyoiUAEef39KepHhiPWkPOnuony50UIXDv5UFjsC46CltJWspsNt6s0MEwIkm3vrUtYbuUBDcZzqaDHdgf8dtMAO4hCXH5m90t9I0Ktb1vlRt5D6mvUN903A1+p1pyUiwHK/QUZQ4l9LaZUbfPqTyFZbHYf8AGKzKWQ1+kTAV5J3HXemdo8chZcW4o/h2zlMfrWIhA5pB18orJYrth3SyS6ApUQAJKfOLJA5a0azG9TwnCMp8Tbf+4j61IFMWKcqRGoIiOkWrmKOMslSlvYhLije4UQPSauOFdq8GFZVvZkk2BbIEjl086Dat4JkOF1JICxlWCPCselpHOs7xXhJZWIIKDdJH3tWq4Pimlf8ATCcqrWJj3bU/jHDR3SxaAQpPQ6EVFrFliRMj7FDPJGbw66fP+KtEsenx+9KgcZgnS9BSvoKr09huxKhtRy2Lcqj/AA6h5UASWpvvpFelroLazR6cMdAaecGf1aiKCpGHM33oxtO1TBg8vWpU4fW8e+miPKPuKVFfhx099Ks8b6cd4B6W+71GprS2go4LEdf516VEkjlNarCufwYWdIgyFCAoRyP0o4JIFuVe4hEK0ipGxrOlVHuUmPv40+TypyYg8p0pgXpQW/Z5gFRWRZNx5mrvD7qOugqp4RiIbUN5qz4ccxnl7qIlxC/GhHqfSsx227TBlvKlQC3CROuVIIBPumtNiXEpzr3Sgz03riTiVY/HBKjmbCr32mY/ioZizxGCd4ilOQFGEZs0nQrP6lnnJmqp3gCUWjzrsOHbQlsIQAkAQAB9KxfE2wFkK+lK0zGH4a3pAPL78qkxfB0R7I+9/hRjqQlUUU2smSfWqLDsGypbawlR79gym9lIOiVDfl7q3b+JDuHKhyuNweVY3sSrJiCZEKGU/MVrse2EJVA9pU/CZoyzTyDc9eVQKSqrJ1Pr/HSowocgfmNd6jSrUg/xXvdR/FGZQTPKw9YqQovBMaf3TQApm1tJN9qegGw25iinEAbnpXiACalUGpIKaZ3dxO+9HLSJ2t9/tTyUyKugPL0r2jIHT3/xSrHjcAZTNtKfhxe+sfGmupNr38vSpGUmdSK25nONA6en905nD3+9f2r0I0mkpJq4Glo9B6+tMW2ed6lV5fvT2pPL16UQ3h7hSuDvY/f3rWpwEBBg+vSso+ubaTpHPSgsX2nUzhXk6uoSdOU6+VEWHbDHKThsjV3sWqEAbI3J6ZarexXCktIhXt7nmRWS4T2pxBxLLz/iDQyBMRCVwDFbzhbqc64NiolM6iTUU3tHxB5CMmFBU6swLCw130rAcXxvFGPFiGwQd7aa10viPDnzBw7oQpRupSQqBG3Kua9vMLim1oS4SqUypQT7RnZWsRziijOz/E0YmSZStPtBVtdIp/HOOM4bwkFayJygcxT/APHnZt45y4mG1iUk6yND5Gsr2uwam8UsEkE3TIn0qi/7K9pXEvNd4yUtrdSM52kwPKut8RxIWqAbD7muMdlMM4pbaFKzNKUCQoaKTe1dZSDr7t6iQ1xBMkdfdQjw6daPUoka9KDWemnKjRrKDzipe7kSTHlTCkxa1/5qZMk3qaYjWxz2+dMbZtUqyRImBqOdRpUTqD6UwJbUfL4zTW2ueszUq3TEeVvSknnvYU0SZB9ivaV6VSNgVkV6APfU6WbGmhPI1pzJHU0nI1586chEi9eKRaiGqHS/OkFCD8q9DRpd3f31VQvARr9xVVxHhCHQSRJII5EpOo+96uSgGLV6lsVErmPDFj8UsLBKElOQEWGUixgRYazXSeLIKXAtIGVQBt5D6VRcU4NlcKmkqKXB4somFdQNAedb/D4UKYbzX/LTJ5QkChYC4ZjQoRUeK4WhxYMkpnQ3HxqRzBlA8IsdKc62pTZQkwo/qGwoqbDOA3RcTFtBFq5928wSC80V2BUU5uuoFajh/BcUzCcO4kNgnwuJKjfWCFDXrWI7d8LxylFTyh3RVIyCR56UEqn0oUy23EhxPz5+tdEbWIrmvZrs48XZWYDZBB1zTpXSwgAxpQMf0oWIJttR4TPpQ6ovTFQkchTgJ0N/hT0tki8+lNcQBMctKg8XGh++tNQoCfL7+dIp35U0Aa6iriPUnW9OacGh87ClAvAtTUpuflTVTd4nma8pZelKsxqmKTYwf3/qoh8ZqwLepnWvA0n9605gEJ8714hJm9WKWhFjealbZiaorQCddNKkKNRFFFsDma97qaAIjS1eIQd6OOH5V4cMYoIW0WMVdNJhGWNgPfQDeHGtXLKbCiaHxTmVJtQmGWlMCNrmiuIH8tUa3rNYrHhWXDpJEpBUrzMEe6aHxScU7Z4peIW1hGkqSi2ZRhObc+Q0rL8Q7bYxt3u8UlCkhOUhBG+/Imuut8FZt4RoAB0A3rG8U4HhziVI7opMHLPsk87bUVPwjIltDyCSl0D2uciD0jStCay7WGWhIYUkobzgovY3uANtJrWlI99RUKlHaoFAmji37qjU3bXeioCIqF4E9eXWrFfX5VAWZNp1+lQAZAdrz6i9PDdqKeaJOtqcGZEbVQKjpTk2NTBvenJTN6IimlUndfdq9rNbJZBMSdNqenDayqgO7ckc6sVLvrW3MmWutSKMaaUE/iss+6oMJisxiZFAej2on+6IBGtRtMgbb055xCPaUlO9yBQSpRTlJqlxnaNtBhIKzvHLn5VU8R7RrUyVNqSgzcxOXzmpUjTYzGttJlSo6b+6q3s12n719bCvNJ2/8a5pxTFvJdKnSVLMQoKOUpOoirjs+/ClNmUk+NJG3kaqx1dxuUETzqlRw78vMbKTfTblTeGcfTlS26sBy4En2xz89LUZjHFFScpAQUwec8vI0SEMcFJSoTm2HwrP9s+KgtpU2kLcbIKiBIHMVecYYyYclsXiqjgr+djKQMwkW32vRcV2B4opxSm3jJ8C0W0Kth84rU5Z865p2m4+jDPYVRAWpLcKSDuDAk9OXWtzwPtMxiUAtLTO6SQFC15HKoq3Si1eqaANeJWPWktwUD1JtvSbTXlzakTAIqCNQGnOl3cikU0pOk1Q0i/OpmRahpPnU7en3rQS5fu1KlBpVIqjbxBCoM391SuP5Y84NDvp8Q2ifSocSEpSVqVCUiSTpWkFBQVcXvQvE+OMYVIU5E7ITGYnoKx3FO0rq0H8MnK0LZ/1HnB23rHYlSAMym7q3JM+cmojd8V7Y4l6EsIWyg7gAqI+lVKccTC3lKXlVlUFGSUqrO8KxSmyCFZ0aEHUT51ocRgkugBpJmPaK0gX2j4xRWnwICmUqHtJzAL3hJgedoqkx2LClAGULUPCf0qO6VA9aH4I+4yUgAlBORydAsWzRyO9V/alZPd5R4UyARzm96A/GvtraSoJAKFQ4ASSkkxadBNDYl1aAhySS05Bnlr8qnwWDAOcwUOjxRzItbe4oPFtuIQ82QFKIBB5gWkdYoNNxnBDFNZmzCwAttQ2UBINvdWd4X/lN5KC2+gFSbSLaTqOc1YdiuJ52MmimzBHQ6ftWD7ecO7rFFQ9l0Zx0kkEUR1rCdskKwS1B0FakyhJMwRqn01rDcP7fraLiyBJBy20J1Nc9zqGhIppUo2oo7H4tTis61EqN/Slh8UpJkEjqDUONSc8coHuAp7TRBPuoNVwbtniWRlQ4SCdDcfGtjgP8kLtnQFRrsT5Vy7Ao9o7x87UQpsthJ2NB3rgvanDvjwryrP6DE/zVsX9dvv+a+dsJOY300gwRXXuwvHxiUFtw/mIH/snn50Gt7wUgsXO23376HWNr0gdwdaKnDsCRyqdg0IkX52ohj4U1E+cUqbk6V7WVZ1ySqZPrWH43ilYl9beZQaQQnKD4VHUn+62nEX+7ZWsg2SSNzWJ4dhW3kLKHClepNpnQWNaZAHiAw60juz3ZOm42tz59aD7RvKLn5QGXKFBJ0VaTY6Go+Guo7wocCllKtEzMp1I6b0e9imw4hxCgpAEEKEqSSYkToL786CowhadQpQhKxoneffekxxJaLXF9fhrtQGPSlGIdy6JWT6Hf41OrDqyBabjVRmZnodKC8PEVIGYFWRWpF4MfKiOGYdRKknxJUc0q2P6o5mgeBMtLgmAQb9eUDferZhlLwVmzISlRym8EAaRN6KWIcSgKb8QH6TeP2HlTF4Na0JdErAlKwIkg3sZ1jerDD4ppLndWVMlOmWNwfKheIp/C9+gpJbWAW+UiJHTUaUFAw/+GxBV7INshN4tr1ovtlhe+w3eJT4mjP8AsP00NVnaBlyZKInpytr6Vc9lnA6gNqmFJKFesgH4ig5+0i0RfyrzBsytNj7Q+dFPsZFKQdUqKT5g00aiNZFB4PaUY391SOOif4p7Cfan4VG62ZE0BDQuTb+OVSYwSlIBJTsOvlUa0XTPKB6U+4MT5e+gfglQpUg2R8aO4Vxc4bEtvJJiLgcjYj61XoPjVIJkXjrSxCQQhM3Eg+UfvQd4YxZUErBlKhI8iAa8Lh0Huqn7BYkOYJublMo/9dPhV+X0gC0/3RUbajF9RyqbDKX7zpUuYA2GvxpjeIkG0GbVKCe9VzFe0HnNKi1Qdo8QUhKE6L+QrOI4SpQWtpQSuSBaxA1BjnV52tdhQjZEC+U5jJ12tFVLa32cD39lCMyrnMATrpfWtMsHwt5QdzgEuJcnKkG40I8qD4s5+ctLYUAsXChBvc1o+yKU53FKsASbTJmfh7qq+MhJxZLQKRyN9r61EVzq5WsHl8o/atD2MUFoWyoQFAi0TmGlZzEK/MczCDFH9m8T3awYBOomirHgaJU6w4AbEi8FJGhB50bheJLRkzSUpUTMzlkQq3KqLEPFvEKUCQFX8Ot6uOHoB8QkJSJvv50Go4f+D7weJCVrJMzt9PhUzkOOlLqSprMUoE2yqABPXTWspCg33zKiEpV40wLbTPrRjmPeBStxZuJBABSU7z8KC84lwtL2GgE+AmL7DrWQ7PgtrWmb+17jWgZ4s6G1JSlK0GfEASASd+Wu9ZJfeNOpccSYm/l5i1QM7aMlGIzAeFxIXzF7H4/OqJtQzDpWq7WJKmWlyClBKRHI+K/qDWYZSPgaoTTleuPkqiDflUqGdCBrTCfEKCdeoF9P5phdlUxRqhITA228qGKdbeU0DULiSkGalxj4CWzlvudzH90xC58/KmcVRlKZFB0P/EmLBLzKjBkLT8j9K27iYXytzrjvZrHfh30OjRFlAf8AabEV2TGkKSlaRqJnoQKD1KiBHL60sIJUbW5E03DpVAGk60RhWiFX0HKiisqelKvPSlWYrFcRKVKeU5LrS1QQnVJByiOlvSpuN4AN4FSGCUgJuFHUbj53qlXxJKW2WypOZ1zMr3gwfOrftziUJZMLTCk6TqeUzNbYYfgGJDaCmNdJ5ee1U72ZWLVB3PUfzWk4QjD/AIVedYC4BEGdD8P5rMYNf5xKSLfZqAfGAlxc/fKmYJWVSTrcVPxBMFR306XqBhULA5RPuvRVrj0JK2SkSVDxTuQflEVe4JAMhVgtu3mTFqp+KvpJZy2ynfeY+FbFphC2WnEichI9xnSgoGypvDuNQRmVlHnMH5Vq+FYH8pCVyScqAZvcafxU3F2Gz3CkpEKcKiRO6SZPWrfh2HSQlQF0kKge4x6fKpoyPB3e6fWyuElJ6QoGB5VVY1SVNOIIIKVSn/wm31o/jnhxeJUoXGn/AIxPzobiOEzYZp8AAZQkkbEGb9KopsW7nwi0x7NweRT/ABNZhgm8Hb61rOGNhSHQojQnppHzrJ4ZvW/SgsENykSqSbAdPv5UO4gBZSDaffU2cZkgfpFDLAmgskohAsZqBh0A/v50c5BbB5e4g6fGgMAkFcHT6amgIUUe1B/ag8ecyhBJga0cCPEq8Taqxx4JV/pn57UB/DQSqNcyRauvdk8WXMKG1xnahCt9D4T7q4thsQAsKEiNK2nZHiRRjG12CHfAsA77SDvPzoOrOLiANaTK4J9d6gccHOvcO6FCRpzoqaeppV760qiuMdkuEh99PtZGxJVO/nterLtpj5ZUQ2hOVRbbUNQlMAkes3FE9iV9yoz4gpSr7SEgE+lU3ajFoXhGfDBBIHMgE39da05ihik4bhfgSO8eUQCdcu/31rI4BtJUrNsJnrWo7QOpPDsMqADmPnG/xFZrBFORRNyozHQfzUUl3CRrKrmnIw8rXvfTyqLCLOcKUIAk0T2cJU+kHRRNDFpxXBx3JMQoTp10rfdlMMAwYIjN8TqBWa47wz/l21/9q4B2iZ3q14NiXBhVd0ASlyfFbWNPfRV1icAUZbkpCpi3hnl0qw4K9AWDyPnEVRcSwD5wxdU4QvUJSZTG1TdhceHUKQv20CFjci9/gaCp7SOZXS84nwLgeYSL++i+DhtWHKUmUAkATfKTaRtrHpVP2/xMYpASmQlMAaCRy9KNR4fw6smV5Z8YTMFIG4oM8jBFl9YEZToPOsorDw6pJkeL61reNvSoKT4VDb++lZ5xvM+raYJkaAgGgXdp7wibff70E4nejgyMxgyIj7vUOJR1AMaUEmaQRz+5pjCCJA3tSUbWqVhettB93oIVHUdPeZoFacyjvRTy5vH0pmFSbkW5n9qCRlhKYzEA+RMCp5UlQWkyAoEHqDYnka8IEQmEpOpVqTHymokEtmCBBF+RFB2bhPFU4hpK0EG0KG4MXBq2w7RBHLpXLf8AHBcTi1hF2iiSNunrNq6ky6JoDKVD5xSrLTC9i2szIzCZKvEAZiSffWb7XpA7tgD/AKYXrr7UC9E9meKLaeCCVFJWoIIjUkTPwNO7Zsd4826VRJKSSLkJME1ph72kYAwGFaAlS4y+Z/sVocH2CZSwWlr/ADFAKzaQRoB5VnO0OOSnE4dNyhlAUEjdUeH3wKMd4dxZ9sv+yLwgGDHlRWU41w9bCsiwNLKBmbxQ/BXgjENRutIgaXIq1V2TxjhBfkKPshatzt50Fxvs9iMKW+8SRocwBA99UdX4nhgcG54UyCSAdBtPxqkwCCjBYtSjBCrDqIFqm4DxlOKYW2LLyArzbRvO9BYB/vGcYpuYsMvQTJvvAqATg3aJ1TRCs60QBcAAEG4BA5RRPZTHH8U6tCIQcqAIuTePqazjXEnFYfumxACiSo9TVnwFzucqlhVlg5ttCKBdty536g6kFMjKUm4t8KteDqZSwp0uZlER4lXFpgDas12qadL0gkz153vRHD3UBopCErdN5FwI5k0FXjSVLUZ+9qkxLKe7S6lUrUci0xEZUzM7yKFe8Opk71c49tKMKEZTmWgPnySe7HlYk0FK2wFHw2gXF9taDxQgm29FcNxqQSSCSB4Qec0NxF6Vkk5j0oGhPgk+X39714wsQb7UKp60GmKfjptQSOH41Kkn9I/imcMw68Q6ltFyo25dT5VpneFLC1M5AkNWUqfaOsk9eW1Bm/wC1AEn0p3dlshCrpO/I1puHcKzuBsQVKBjoRf786Dx/DSkqacEGLT8POgsOwOK7vE5T+sFN587dbfOuosG5rivB2yXWVJsoKSPUH512pn5/ceVBJI5V7UXdHkKVTjTl+K4c6lVgQ0XM5IHiQYg21ij+JNOvtJW8AhDRJzqtmTYzl2NvjR+I4qy0iVys6G0TAtflNVannOIKUpxQZwrIlZBsQOtpMDStMJuxWCCnjiHUqcdVdtuDCUn2VKURAtpWu7RJxGHZD2HKj4gFIBKgM1rBQ0/eue8U/yO8UlrCANNDwhUDORpJMW8hWbb43idsQ+LzZxX71B1jh+LWvEANMuKVBIefkpSY8QSLQNpq3472vwbSC3iFIdOikIBVeL9BXEf+LP7vOqt/wDorr10vQ7fNRJ9atGixPFm04guYRDiEnVJIgg6gCrLgPHG0M4lGYJW4PCDMco86xwVJ3Ar38PvJqC4wWDSoLBUQsCUmRfp5Vf9nkqdahweEi99jvWI7sZpzEX2qZnizqAUocWBPObDSirzj7BS6c9wIynyFgaaxiBkAAA6Rz1+lUrnFnVHxnPtKtdq9cx9hKSCNwb0BfeSrTbTyrQvYdSsWwyZPeYHLAF5KVLAjzArM4LGJLgJBib+W/rW27QtYtviDGMwuGcyBpIQlSCYhJTBA0saDmucg3539NvhWhwXDYSnM3nec9lBsAnmTtV3wnsJin31PYhlSUkleWAMyiZCQNhVwjspj0S6lpJdWYhShCEDQW50GZRwVycvcsA8zmP1o5vstiNm8MdJ8Bt8a0mO7PYwNd4ltvvI8UuWT7hepey/D8esKGIQjKiZWlwXtMEeW9AJ2e4GtpxzEPBhvI2cuVMAEwJN72n31j+OqexjilNphEwCPCVAbwb/ANVb9pu1qUOBKUrUIEyYSQRMjnQGKxxU3+V7bxyJHIbmI9KCpwktMKcSChwKypUlR8RB6da3vbVHeNYVRTDqmwVj0H1rL4bAZ8UyxqhgBS40KtYPX966BjVpJSVCcozny0Sny1NBzngWG/5pLZNs4V1g+I/KuqNqI2rE8PSn/iYKRlBaJCeRmPkfjWxDkE60Bd+Xzr2hPxPQ0qnGnNsRxJOIShOGZQHFnL4rnNoSNYTvpVR2u4oUJ/BtLlKP+uof/Y4Nf9qTar17JwzD5wUqxKx4BujNZSvoK5y4qSSdSZPreqw8FToJio0mnp9KKmbBNToTzAnzodBjfzqbNa/2KCdTh2EDzpq3Ty+NNQv0qdpuZkaCba0EbTaiLJzE7C5EXNRweVF4d0oJKSUqiJB2Njf4V5NAK5c6V5B5XqbNH7+VJarUEnCB+ciwsZ919K+k+C40PNIWmIIB+h+NfNvD7r5W1rrP+PeNQChStBag6K4Ymsv2m7Tow40zqiwSdI5k6CtEXhBNiPOsN2w7H96lZYJBUn2Sbc9fOiA8B2txz6JbZaQhR8KnCTI6JiT5164rGKBLj6UpPtJaTlzDcFRMxtWF4biSjM3icQ8wtu2SJB8oBNqJVjGTM8Rc1sShRHraitRjmEGFqQjKgaGLAdSNKz3DnvA7xBxPgR4GUnfYW6k/OonAwtJSvicg6goIt7ulQ9ruJoUGcNhzLLaQoEA+IqsLb2+JoF2P4qsqX3TJdfWoqUSYSmTvua12OZWkfnKSVKu4U2skTAHIC01W9jGk4RH5vhWuCeiT7KfPp1p3FOIFSlg5ZSBn/wBCZkIHUxegqeF45R4uFFJSkogJJ/TFvfFb8LEm1vrXPuyCu+x7rxuEN5ddyRb4Vum1GgI7zqfv0pU3P5UqjTiXE3HXnCpSsylxJ6DQdBNVjiDV/wAQwDrCsrjakk7kGPQ6e6q3KDaqxoFCSKkvNEKYEwPdXn4ZRNhNANJ50U0TfQ2G2lQlMHQ1IldrUEocOn0+FTB07eVC5t6ffL9/KipUvQdT6U9U7H4ULnvby/qpZoHKUbCa8QhR3mm6ffpRLad46/SgjYUtLgI/qrzg3E8q5Bhc38qo8NnKlZRM20mmPOFDkgXEaUH0J2bx3eshXnNaBsjS1cO7K9qi2Qc+XmNQRrpW+4z2yw34fO28EuGIFz12oG9uOwCMYrvWlBt0CDayo0B/eub8S7I4zDmHGc4Gi0EER986tv8A5y+QSXgYuAUEemt6WK/yS6tlTZQJVaZtEeVBm38IhKcziFJG0gVGOMNNuNvBOcotlNgRcDyImq7G45bpGdUwbDavMDhUOOIQowFKAkC4kx9igm4l2meeXmOVMeyADYfvUI4yvue6ESVFSlbknmd4rW43/GLqbtvIUIsCCD5V7wr/AB+ptebEFJSNEgzJ1vQW3Y7hQYw0qIzOnMfKLDnp860mAbvHW3rQT0ZdrC3K1vlUmDeuCDp1qC6/Df6hSoT8b9xSpGhmMwjbza0OpC0zF/fbcGuTdtOyzeFcSG1KhQm+14pUq05j+F9l2cgWvMowDEx8r7Vf4jg7CEJKG0pGpHMxzNe0qNMzxXh6JKwIBvlGlUj+AbgQInr1r2lRFe9hgJA2NNDNiJ617SopvdARTkKEm2x/alSqBiXDoNIn40QhzwnzilSoCOGrISSLEzNV/E0w4fSvKVA0Jt7vr+1SIBIufsUqVBKLeop3dCY50qVAMtERXuCcIWk8lD5ilSoO7F05Qfvaq8vZpBGn9UqVUCvIEep+FRpVeOv0pUqgJznnSpU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3560" name="Picture 8" descr="http://antiloh.info/mediafiles/Avicen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3543300" cy="5086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правило,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змії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першими на людей не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нападають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кусають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людей, коли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їх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потривожать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зачеплять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наступлять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пр.).</a:t>
            </a:r>
            <a:endParaRPr lang="ru-RU" dirty="0"/>
          </a:p>
        </p:txBody>
      </p:sp>
      <p:pic>
        <p:nvPicPr>
          <p:cNvPr id="55298" name="Picture 2" descr="https://encrypted-tbn0.gstatic.com/images?q=tbn:ANd9GcQM3xtbzOpkqGfVdPUns5miRkOaOAKIUOVqDR2G2EkLSn94OzOaX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524" y="3000372"/>
            <a:ext cx="4107476" cy="2743667"/>
          </a:xfrm>
          <a:prstGeom prst="rect">
            <a:avLst/>
          </a:prstGeom>
          <a:noFill/>
        </p:spPr>
      </p:pic>
      <p:pic>
        <p:nvPicPr>
          <p:cNvPr id="55302" name="Picture 6" descr="http://zvezdaltaya.ru/files/Image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00372"/>
            <a:ext cx="4000500" cy="2790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18573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Свіжий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сік</a:t>
            </a:r>
            <a:r>
              <a:rPr lang="ru-RU" dirty="0" smtClean="0">
                <a:solidFill>
                  <a:srgbClr val="0000FF"/>
                </a:solidFill>
              </a:rPr>
              <a:t> петрушки </a:t>
            </a:r>
            <a:r>
              <a:rPr lang="ru-RU" dirty="0" err="1" smtClean="0">
                <a:solidFill>
                  <a:srgbClr val="0000FF"/>
                </a:solidFill>
              </a:rPr>
              <a:t>прикладають</a:t>
            </a:r>
            <a:r>
              <a:rPr lang="ru-RU" dirty="0" smtClean="0">
                <a:solidFill>
                  <a:srgbClr val="0000FF"/>
                </a:solidFill>
              </a:rPr>
              <a:t> на </a:t>
            </a:r>
            <a:r>
              <a:rPr lang="ru-RU" dirty="0" err="1" smtClean="0">
                <a:solidFill>
                  <a:srgbClr val="0000FF"/>
                </a:solidFill>
              </a:rPr>
              <a:t>марлевих</a:t>
            </a:r>
            <a:r>
              <a:rPr lang="ru-RU" dirty="0" smtClean="0">
                <a:solidFill>
                  <a:srgbClr val="0000FF"/>
                </a:solidFill>
              </a:rPr>
              <a:t> тампонах до </a:t>
            </a:r>
            <a:r>
              <a:rPr lang="ru-RU" dirty="0" err="1" smtClean="0">
                <a:solidFill>
                  <a:srgbClr val="0000FF"/>
                </a:solidFill>
              </a:rPr>
              <a:t>місць</a:t>
            </a:r>
            <a:r>
              <a:rPr lang="ru-RU" dirty="0" smtClean="0">
                <a:solidFill>
                  <a:srgbClr val="0000FF"/>
                </a:solidFill>
              </a:rPr>
              <a:t> укусу комах, </a:t>
            </a:r>
            <a:r>
              <a:rPr lang="ru-RU" dirty="0" err="1" smtClean="0">
                <a:solidFill>
                  <a:srgbClr val="0000FF"/>
                </a:solidFill>
              </a:rPr>
              <a:t>змій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павуків</a:t>
            </a:r>
            <a:r>
              <a:rPr lang="ru-RU" dirty="0" smtClean="0">
                <a:solidFill>
                  <a:srgbClr val="0000FF"/>
                </a:solidFill>
              </a:rPr>
              <a:t>. </a:t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2532" name="Picture 4" descr="http://9juice.com/wp-content/uploads/petru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71744"/>
            <a:ext cx="5572164" cy="39005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Часточки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часнику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або</a:t>
            </a:r>
            <a:r>
              <a:rPr lang="ru-RU" dirty="0" smtClean="0">
                <a:solidFill>
                  <a:srgbClr val="0000FF"/>
                </a:solidFill>
              </a:rPr>
              <a:t> кашку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нього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прикладають</a:t>
            </a:r>
            <a:r>
              <a:rPr lang="ru-RU" dirty="0" smtClean="0">
                <a:solidFill>
                  <a:srgbClr val="0000FF"/>
                </a:solidFill>
              </a:rPr>
              <a:t> до </a:t>
            </a:r>
            <a:r>
              <a:rPr lang="ru-RU" dirty="0" err="1" smtClean="0">
                <a:solidFill>
                  <a:srgbClr val="0000FF"/>
                </a:solidFill>
              </a:rPr>
              <a:t>місця</a:t>
            </a:r>
            <a:r>
              <a:rPr lang="ru-RU" dirty="0" smtClean="0">
                <a:solidFill>
                  <a:srgbClr val="0000FF"/>
                </a:solidFill>
              </a:rPr>
              <a:t> укусу </a:t>
            </a:r>
            <a:r>
              <a:rPr lang="ru-RU" dirty="0" err="1" smtClean="0">
                <a:solidFill>
                  <a:srgbClr val="0000FF"/>
                </a:solidFill>
              </a:rPr>
              <a:t>скорпіонів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змій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бджіл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і</a:t>
            </a:r>
            <a:r>
              <a:rPr lang="ru-RU" dirty="0" smtClean="0">
                <a:solidFill>
                  <a:srgbClr val="0000FF"/>
                </a:solidFill>
              </a:rPr>
              <a:t> ос </a:t>
            </a:r>
            <a:r>
              <a:rPr lang="ru-RU" dirty="0" err="1" smtClean="0">
                <a:solidFill>
                  <a:srgbClr val="0000FF"/>
                </a:solidFill>
              </a:rPr>
              <a:t>відразу</a:t>
            </a:r>
            <a:r>
              <a:rPr lang="ru-RU" dirty="0" smtClean="0">
                <a:solidFill>
                  <a:srgbClr val="0000FF"/>
                </a:solidFill>
              </a:rPr>
              <a:t> ж </a:t>
            </a:r>
            <a:r>
              <a:rPr lang="ru-RU" dirty="0" err="1" smtClean="0">
                <a:solidFill>
                  <a:srgbClr val="0000FF"/>
                </a:solidFill>
              </a:rPr>
              <a:t>після</a:t>
            </a:r>
            <a:r>
              <a:rPr lang="ru-RU" dirty="0" smtClean="0">
                <a:solidFill>
                  <a:srgbClr val="0000FF"/>
                </a:solidFill>
              </a:rPr>
              <a:t> укусу. </a:t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1506" name="Picture 2" descr="http://i.produkti.kiev.ua/img/0330132_12135161.jpg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5976949" cy="45450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175736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При укусах </a:t>
            </a:r>
            <a:r>
              <a:rPr lang="ru-RU" dirty="0" err="1" smtClean="0">
                <a:solidFill>
                  <a:srgbClr val="0000FF"/>
                </a:solidFill>
              </a:rPr>
              <a:t>отруйними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комахами</a:t>
            </a:r>
            <a:r>
              <a:rPr lang="ru-RU" dirty="0" smtClean="0">
                <a:solidFill>
                  <a:srgbClr val="0000FF"/>
                </a:solidFill>
              </a:rPr>
              <a:t> та </a:t>
            </a:r>
            <a:r>
              <a:rPr lang="ru-RU" dirty="0" err="1" smtClean="0">
                <a:solidFill>
                  <a:srgbClr val="0000FF"/>
                </a:solidFill>
              </a:rPr>
              <a:t>зміями</a:t>
            </a:r>
            <a:r>
              <a:rPr lang="ru-RU" dirty="0" smtClean="0">
                <a:solidFill>
                  <a:srgbClr val="0000FF"/>
                </a:solidFill>
              </a:rPr>
              <a:t>: </a:t>
            </a:r>
            <a:r>
              <a:rPr lang="ru-RU" dirty="0" err="1" smtClean="0">
                <a:solidFill>
                  <a:srgbClr val="0000FF"/>
                </a:solidFill>
              </a:rPr>
              <a:t>прикладати</a:t>
            </a:r>
            <a:r>
              <a:rPr lang="ru-RU" dirty="0" smtClean="0">
                <a:solidFill>
                  <a:srgbClr val="0000FF"/>
                </a:solidFill>
              </a:rPr>
              <a:t> до ран </a:t>
            </a:r>
            <a:r>
              <a:rPr lang="ru-RU" dirty="0" err="1" smtClean="0">
                <a:solidFill>
                  <a:srgbClr val="0000FF"/>
                </a:solidFill>
              </a:rPr>
              <a:t>Розжовані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листя</a:t>
            </a:r>
            <a:r>
              <a:rPr lang="ru-RU" dirty="0" smtClean="0">
                <a:solidFill>
                  <a:srgbClr val="0000FF"/>
                </a:solidFill>
              </a:rPr>
              <a:t> лавра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 descr="http://nasledi.kz/wp-content/uploads/2014/thumbs/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5267325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19716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Згідно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старогрецьким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джерелами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цибуля, рута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запашна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сіль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змішані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пасту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накладені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зміїний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укус,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допомагають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швидкому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одужанню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Крест 6"/>
          <p:cNvSpPr/>
          <p:nvPr/>
        </p:nvSpPr>
        <p:spPr>
          <a:xfrm>
            <a:off x="2857488" y="3714752"/>
            <a:ext cx="914400" cy="914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ест 8"/>
          <p:cNvSpPr/>
          <p:nvPr/>
        </p:nvSpPr>
        <p:spPr>
          <a:xfrm>
            <a:off x="6000760" y="3643314"/>
            <a:ext cx="914400" cy="914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://www.zid.com.ua/wp-content/uploads/2012/01/Tsibulya-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2476497" cy="1857373"/>
          </a:xfrm>
          <a:prstGeom prst="rect">
            <a:avLst/>
          </a:prstGeom>
          <a:noFill/>
        </p:spPr>
      </p:pic>
      <p:pic>
        <p:nvPicPr>
          <p:cNvPr id="19460" name="Picture 4" descr="http://www.kosivart.com/i/library/legends/ruta-graveolen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143248"/>
            <a:ext cx="1571625" cy="2152650"/>
          </a:xfrm>
          <a:prstGeom prst="rect">
            <a:avLst/>
          </a:prstGeom>
          <a:noFill/>
        </p:spPr>
      </p:pic>
      <p:pic>
        <p:nvPicPr>
          <p:cNvPr id="19462" name="Picture 6" descr="http://ar25.org/sites/default/files/node/2013/05/22260/sil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9649" y="3214686"/>
            <a:ext cx="2094351" cy="2085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0000FF"/>
                </a:solidFill>
              </a:rPr>
              <a:t>Гірчиця</a:t>
            </a:r>
            <a:r>
              <a:rPr lang="ru-RU" b="1" i="1" dirty="0" smtClean="0">
                <a:solidFill>
                  <a:srgbClr val="0000FF"/>
                </a:solidFill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</a:rPr>
              <a:t>з</a:t>
            </a:r>
            <a:r>
              <a:rPr lang="ru-RU" b="1" i="1" dirty="0" smtClean="0">
                <a:solidFill>
                  <a:srgbClr val="0000FF"/>
                </a:solidFill>
              </a:rPr>
              <a:t> оцтом, </a:t>
            </a:r>
            <a:r>
              <a:rPr lang="ru-RU" b="1" i="1" dirty="0" err="1" smtClean="0">
                <a:solidFill>
                  <a:srgbClr val="0000FF"/>
                </a:solidFill>
              </a:rPr>
              <a:t>прикладена</a:t>
            </a:r>
            <a:r>
              <a:rPr lang="ru-RU" b="1" i="1" dirty="0" smtClean="0">
                <a:solidFill>
                  <a:srgbClr val="0000FF"/>
                </a:solidFill>
              </a:rPr>
              <a:t> до </a:t>
            </a:r>
            <a:r>
              <a:rPr lang="ru-RU" b="1" i="1" dirty="0" err="1" smtClean="0">
                <a:solidFill>
                  <a:srgbClr val="0000FF"/>
                </a:solidFill>
              </a:rPr>
              <a:t>місця</a:t>
            </a:r>
            <a:r>
              <a:rPr lang="ru-RU" b="1" i="1" dirty="0" smtClean="0">
                <a:solidFill>
                  <a:srgbClr val="0000FF"/>
                </a:solidFill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</a:rPr>
              <a:t>зміїного</a:t>
            </a:r>
            <a:r>
              <a:rPr lang="ru-RU" b="1" i="1" dirty="0" smtClean="0">
                <a:solidFill>
                  <a:srgbClr val="0000FF"/>
                </a:solidFill>
              </a:rPr>
              <a:t> укусу, </a:t>
            </a:r>
            <a:r>
              <a:rPr lang="ru-RU" b="1" i="1" dirty="0" err="1" smtClean="0">
                <a:solidFill>
                  <a:srgbClr val="0000FF"/>
                </a:solidFill>
              </a:rPr>
              <a:t>виліковує</a:t>
            </a:r>
            <a:r>
              <a:rPr lang="ru-RU" b="1" i="1" dirty="0" smtClean="0">
                <a:solidFill>
                  <a:srgbClr val="0000FF"/>
                </a:solidFill>
              </a:rPr>
              <a:t> </a:t>
            </a:r>
            <a:r>
              <a:rPr lang="ru-RU" b="1" i="1" dirty="0" err="1" smtClean="0">
                <a:solidFill>
                  <a:srgbClr val="0000FF"/>
                </a:solidFill>
              </a:rPr>
              <a:t>його</a:t>
            </a:r>
            <a:r>
              <a:rPr lang="ru-RU" b="1" i="1" dirty="0" smtClean="0">
                <a:solidFill>
                  <a:srgbClr val="0000FF"/>
                </a:solidFill>
              </a:rPr>
              <a:t>.</a:t>
            </a:r>
            <a:endParaRPr lang="ru-RU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 descr="https://encrypted-tbn1.gstatic.com/images?q=tbn:ANd9GcSuj3_D-s63TA8w1ce7Kf59wutDuTcPdP4vloXpUBbRotKoKO7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09833"/>
            <a:ext cx="3500462" cy="2567005"/>
          </a:xfrm>
          <a:prstGeom prst="rect">
            <a:avLst/>
          </a:prstGeom>
          <a:noFill/>
        </p:spPr>
      </p:pic>
      <p:pic>
        <p:nvPicPr>
          <p:cNvPr id="18436" name="Picture 4" descr="http://vhsvin.com.ua/upload/image/uks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3752850" cy="5248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4114800" cy="385765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Нашатирний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спирт (5:1) - на 5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крапель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води 1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крапля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нашатирного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спирту.</a:t>
            </a:r>
          </a:p>
          <a:p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Цукор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мед.</a:t>
            </a:r>
            <a:endParaRPr lang="ru-RU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0" name="Picture 2" descr="http://ximika.ru/wp-content/uploads/2013/10/nashatyrnyj-spi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66"/>
            <a:ext cx="2714644" cy="2714644"/>
          </a:xfrm>
          <a:prstGeom prst="rect">
            <a:avLst/>
          </a:prstGeom>
          <a:noFill/>
        </p:spPr>
      </p:pic>
      <p:pic>
        <p:nvPicPr>
          <p:cNvPr id="17412" name="Picture 4" descr="http://pchelandiya.chudodievo.com/image/articles/honey-sug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71876"/>
            <a:ext cx="4000528" cy="29863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34004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00FF"/>
                </a:solidFill>
              </a:rPr>
              <a:t>Ромашка. Кашку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усієї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рослини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прикласти</a:t>
            </a:r>
            <a:r>
              <a:rPr lang="ru-RU" dirty="0" smtClean="0">
                <a:solidFill>
                  <a:srgbClr val="0000FF"/>
                </a:solidFill>
              </a:rPr>
              <a:t> на </a:t>
            </a:r>
            <a:r>
              <a:rPr lang="ru-RU" dirty="0" err="1" smtClean="0">
                <a:solidFill>
                  <a:srgbClr val="0000FF"/>
                </a:solidFill>
              </a:rPr>
              <a:t>місце</a:t>
            </a:r>
            <a:r>
              <a:rPr lang="ru-RU" dirty="0" smtClean="0">
                <a:solidFill>
                  <a:srgbClr val="0000FF"/>
                </a:solidFill>
              </a:rPr>
              <a:t> укусу </a:t>
            </a:r>
            <a:r>
              <a:rPr lang="ru-RU" dirty="0" err="1" smtClean="0">
                <a:solidFill>
                  <a:srgbClr val="0000FF"/>
                </a:solidFill>
              </a:rPr>
              <a:t>змії</a:t>
            </a:r>
            <a:r>
              <a:rPr lang="ru-RU" dirty="0" smtClean="0">
                <a:solidFill>
                  <a:srgbClr val="0000FF"/>
                </a:solidFill>
              </a:rPr>
              <a:t>. </a:t>
            </a:r>
            <a:r>
              <a:rPr lang="ru-RU" dirty="0" err="1" smtClean="0">
                <a:solidFill>
                  <a:srgbClr val="0000FF"/>
                </a:solidFill>
              </a:rPr>
              <a:t>Міняти</a:t>
            </a:r>
            <a:r>
              <a:rPr lang="ru-RU" dirty="0" smtClean="0">
                <a:solidFill>
                  <a:srgbClr val="0000FF"/>
                </a:solidFill>
              </a:rPr>
              <a:t> через </a:t>
            </a:r>
            <a:r>
              <a:rPr lang="ru-RU" dirty="0" err="1" smtClean="0">
                <a:solidFill>
                  <a:srgbClr val="0000FF"/>
                </a:solidFill>
              </a:rPr>
              <a:t>кожну</a:t>
            </a:r>
            <a:r>
              <a:rPr lang="ru-RU" dirty="0" smtClean="0">
                <a:solidFill>
                  <a:srgbClr val="0000FF"/>
                </a:solidFill>
              </a:rPr>
              <a:t> годину.</a:t>
            </a:r>
            <a:endParaRPr lang="ru-RU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390" name="AutoShape 6" descr="data:image/jpeg;base64,/9j/4AAQSkZJRgABAQAAAQABAAD/2wCEAAkGBxIQEg8QEBAPEA8PEA8QDxAPDxANDw8PFBEWFhQRFBUYHCggGBolHBQUITEhJSkrLi4uFx8zODMsNygtLisBCgoKDg0OGhAQGiwkIBwsLCwsLCwsLCwsLCwsLCwsLCwsLC0sLCwsLCwsLCssLCwsLCwsLCwsLCwsLCwsNy0tLP/AABEIAMkA+wMBIgACEQEDEQH/xAAcAAABBQEBAQAAAAAAAAAAAAAEAAECAwUGBwj/xAA5EAACAQMCAwYEBQMCBwAAAAAAAQIDBBESIQUxQQYTUWFxgRQikaEHMlKxwTNCciOSFRYkU2Ky0f/EABoBAAMBAQEBAAAAAAAAAAAAAAECAwAEBQb/xAAqEQACAgICAQMDAwUAAAAAAAAAAQIRAxIEITETQVEFFGEGItEVMkKBof/aAAwDAQACEQMRAD8A9CSGlAUJlqR2XRxa2Dd2WQgXaBKA24mhKmGUpAsIhECcmWigqMi6MwRMkpE2iyYfGoWKWQGMi2NQm0OmXyQyRDUOmAJbgdEUOgBJCSGZJIBhxCEEAhCEYwhCEYwhCEYxARJoWABIiyO0MzGGbIkmM2azDERORDUCzUcpGJdHJn0rwMpXSOxtnEkghNlsJlcKyZbFoXYdRLUiWzIxY+AbDakkWRZCIk8AsKCIlkSuBfBCNlESiyxIikSQg5NEkRQ6YDEkiRDI6YQEhCEYwhCGyYw4hsjgswhCGYTDjNkWyLYjYaJNkGxmyLkLY1CciDmNKRXKQLNQ8pkO8ISkU5DZqOKhSa6l0U11IqRLUeQ+dm+TejAvhUa6l8LhrqBqRZAH3ub5GWKIdG6ZdG5YDEuizLl5fkPpxDoXDLlWyZ8Zlsaoy5eT5NojSpVcBEbgyoTCKcxvusj9w6I043BYquQCnIIgykeRN+4NUExkTUiiLLYlo5ZMWi1McryPkp6rBRPInIhqGyK8zNRLUPkhkkhVkk2aiWRZGEU3YCWRDCHUwD4IuJIQTENI3dlgjUGyl0Rnbl4+BlEFgjtRvhAzAsB0NZ5dFk0wTvyPxB89SLGgpE1VM1XBYpN8shoxoKsTVYyu/JxrgoNmoqxZCsLhPDXcRlKM0nF40tZ3x1JWdvivGlWi1l45458mn4FFil0/k2yLqdYLpVC/iPCO7jrp5aX5ovdpeKM2nWGnjljdSMnZq06gRCoZdOqE0qwYsBpwkWJg1BhcEdkIWhWIcsURtJR4wWVaiSJd2TURFifuaystiR0FiRTHjpgbELA6EdOqFGGHHF0MMOMLJrRhD4GJFFQBsDiEMYQhCMY8RVcdTyD0WjquzlnSm98Z6HgYse7oq3RiUot8kzrOCWanFbb9Ua8uBw5qKCeH2agzvx8bV9iuRkXPZfvX8slTfi03kCj2fVGSjcuajN4hVp47pPopN7p+ux3Ohc+o1SKnFxkk4tYae6KviwfYuzM/hXB427bg21JLOfsy7iXD1VSlj/UptSg+u2+AulDStPRcvTwLEy3px11rowyWV6o5e4sNFWUIrZvMfRnU5K5UU5asb4wLlxKaV+xk6IVLSEo4cVy543MqraqMtjcyCU6GptyNkxxl7BTooooMiKVJLkRyFRo1lyEQ1CTCAsHIZHQUYccWRZD0AcQ2RZDaMONgcQaMRaFgkRJyigiHQw4Ysw4hsiyPaAOIbIsg2RjwujTOw7MUYJpvGrp4hll2Wh1Tf2NWl2bprpj0bPPw8eUXY7ZuUGsYyvrkeVJc1sB2tgqfWb8FnYMjNct16nevyITQhm/cZSCYmRTI6hMBicpC1EMkYsxixvZio8iup+VltNYRjD46shPC5ilPr0X7mRxPjdChjv6sKeeSk937LoLOSirbHhCU3UVYcqmZeT5F6OK4P+IltXr/AA8aN1HMnB1Z0loUk8LdNvD8cY5HbqSBFpgaa8jaiSZVXnt5j02EBbqK5VcDspqwyc/Ic1H9o8a9x1cF8J5Ao0AunHBz8V5m/wB401H2LkORTHyemmRE2Rch2QkJNhRJMfJUpD6iDyUGieRZIahJk3msNE8iyREH1AUB2+Yrcs+JXLKMGHEHN+XQOorO75eLOpMBqqqv1L6i1p9V9QJY6Zf2LPh881j3DYAlkX9f3Ke6a5S+zf8AIlKS54fplBMWOXj9f/olIjnJTcVNCcnyXPyFlKlbClYTrS/cqV1DL+ePPxRhXF93m6fy78mmvsByk+h8zyP1A4zccUbS92ehj4WyuTOv1qWEmnl52eeRa39zi6daS3T3Tzs8B9txacXiTco7J55peTK8f9Q45NLLGvyu1/IMnAkv7XZpceve4oVq2MqlTlJLxaWy+p4Jc8UlcV5VKuupn83zP5sbpJckfQF/Qjc0Z085jUi4vHg0ear8OK3eJRqRVNS3ahlteDfRnpcmEsjTirVHV9Mz4cMZbun/AN/0D9irSNW6p90pQhRh86i3GL1NtKS9XLY9WqXCisLdmdwHs7TtIaI83vJ83J+LZrxox8F77nVx8UoQp+Th5ueGbK5QVIA7xt5YRCrgsq3VOG0qkIvwcoxf0A73jtClpU5N6t46Y6k/fkUdLts5LD4TyTAbe/hU3gmk+rwvsGxkFNMw6RYkV6iamFUYaTK+8JVZANSYk56hSDlMjKYDGsT7zJzz5CaGUS/UJsVCOeZf3ZJYpTVjNpFKTL4xFGJNF8WBLyI5DYGwTGOiUEKec2V1hrO6RvWVWVQ5LhE3VkklnxZ2ltKNGKW2cEYOwmlQp45irXkY7c2Y91xXweDOnfdckuRyfTVJFMeLbydNTrylumkvqy1e79sGPwi6ctks77vwRs6c8srzbLYcm8ExJxp0Rx5NFN7Rc4TinvKLSa5rK5hGlrqV1K6Xn9iskpKmKujirOtLTipo7yDcJqDk1qXNvON+rL1XXX7Y9Arj3C6lxLXbxeYpucdod5LDUHCo3iMl1ymnleBzN7UqW0W7ijWpd189SUtEYLUvlzNPu3nfO6w0ttz4rl/S8uObpWvwe1g5EJRVm9CUUm/P1foQnUWW/wBzHhf5Wctx0/LJNJSSbztzzjMsY5IhdcVhBpynCKecylNRSisPZPnnK9M9cHnLjys6toruzs+ztxluDb04yt8LOd9/4OhUl0+yOO7FWs8O4rRqylVy6bcYxUKbe22rm1jodcq6817YPt/peOWPjxjL2PC5MlLI2ieZdEl67kXBvm2/shd4vMfGeUmvp/J6NHONGkl0X0Q86EJbShCS8JRjJfcSz1w/TYz+JUJzjJ0JuNWO+ltpPy8vXkB9IwYrKmvyxUP8flX05CqtR/u9m1k4mnWryfzymsPDTlLZ+GDRoV2uZyvOvgdI35VyDuzL78i6pGXIaGUTSldlMqwC6gyqHNPO2OohneB1o0wK3oaguFq47pjYozvaujSaNGCJgtGo+oVFnp45Joi0IdCEUXQBxhhBZjzLs/cU6FHW8an+/RFXEOPpLVndnGu8ko6cvHPADc3MpdTgWTqkazeu+1Dbwa3ZGlX4hN6U40IP/UrPln9EfGX7dTiuDcJneXFK3g8OpL5pc9EFvKXss++D2+84jacJtoRbVOlBaaVNb1Kj64XNtvdseMFPuQYto2rS2hSioQSUY/V+bfVjK6jJtRkm11PHuJfiBXup4iu5oJ7QT+aS/wDOX8L7ml/zHKlR7xc1yWeZbZewLVnpNzWUIuTfuwK1pOq1nOnm/M5TsTxarxLvHUwqcJdPsj0G1pKKDF7GJqKgtljHJDxjtv15kZ7tLot2WFQGNc9mbKdR1Z2tGVSTi9co5akk0tP6cpvOMZzuNS7LWcZuoqPzPDxKdSpTTXJqnJuKa8lsaHFKyp05zk8KKbb8MIE7N8Vjd29OtF5zmE/KpB6Zftn3JvHjb7SH3lXk0XmPhjxS/ghOpjdp4/VH5l7rmi5PoRax6FKFKUoyWYtNeTG0NAt7Q0vXDMfHTtjz9CNvfNbVN10kl+4t0agmddrlv5PqXRkppPk+niiMoqSyvZlENmGzUQr2abbwsvn5+ZVOx8EaEWTRNwTDZiVrNoz6uYnT1oo53iy0nDycKStFIsF7wfvAHviSqnmNlTouGXS5PmbVOaZh8Kt1hPBt06eD2ONtp2RkWaEOkOhzqSJiFkZg1evgnkyrGrY0Y2wlzG7xGRO8Y3xTPKf1nHfRf7dnhdxKK6gjuIDWtjOr80spM0KfCEuh0a/Jy02Wdnu0Ss63fRhqeiUGntlPHXHikNxbjyuqjq1szlyWeUY/piuiBbqycehlVFuMlaqzUasL6iv7PoXVeIQqxjRUZS1SUYxT3cm8JfUCsYRfOKfsdd2B4TSnfwloWKFOdbHTXtGP/s37DLE7q2BRPSeyXA4WNvToxXzfmqPnqqPn7dPY1aN3CTqRi03Tkozx/bLSpafXDX1BeJ3qo0p1P0rb/LkvuZ3YyopUqktsutOUvOTSbb8ztTSaih/Y3tWMZ5yeC7Jz/FuKKN1aUM7zk5NezwbFaphNvZJNv0HsByv4rX/dWFRJ4lUnTgvP5sv7JmL+Dl040qtNv5Zy7xLwljD+yX0OZ/FDtNC8nSo0JaqVJylKS/LKo9ljxws/U0+wNTuowl559iO9zMer3MnpbXNbohaXiqLwkua/kqnXUoOSeU4t/YwrWtJPUua+68CrYUjo7jeMl4oxlHGU+gTK8UllddmvBgXGa/dRjN7J/K/XoK6Zl0X0bh03z2/SEu/g8NP1XU4a844t8SMF9oZqW0iMsqiE9ajeLxIyv0jz3hvaGU3iW3gacr5tcxfXtdGo6atxVeKMHid/q6mHc3M9TxkFncvqcebNKSoeKNDvi+3qrUsmKrgSufM4fDKHpPDbpJI0FfrxPL48XqJYUjpezEZ1PnnJvPJHo4OS5NRSJyidlCq2WKQLOooR3ZnLiOt4judzko+RKNqdRYMfiFY0KEG1uV3NnqOLn8eefE4xK4ZqMrZkQmWai2fDmuRD4KZ8z/T+THrU7vVxv3PNKdBLCXJBbopIrgsMJbyj6nJFnnmReQRzN7SxI6q8Rzl3vISCdiSBrduLOy/DbiCV7KLf9ShOMfOUZRlj6J/Q45R3Id64SUoSlGUXlSi3GSfimuRe6ER65+IHF1CnSpp7ym3LflpS2f8AuTMrsT2spUO8pVpOMZvVB4ys43T+iPP611Oo9VScpywlqnJylhct2VSkZye2xnI7515XPEKd5FvRCpDSn/21t/LZ6Bxy4/6esov5pUpKPq1seZ9lOKRjhSa9zt6NaNRbblIydP8AIypnjNzwmdJpSi1h+x1nBK6ikvDB3V1wmnUjvFM5LifZ+dNuVJbdUT1cXYGqOisq7eybw+azsF4aTwBdn6T0rUsPBtU6GWVixgOyoyzq6lfar/Uta8U8TUdUf8otPH2NxUlFGdfUFNNNBfgx4jO4qZaafMttqU5P8rPSZdmoTlnSblnwKlTjtFeuCHouQtHnPD7WWVsdXY2jaWTRr8OjGWUg63opBWOhkZj4YvAAuuEHWqBVXoZQzxxaCec31q4AMM5O04pw3VkxP+GNHDkwdjKRmOm8HR8D42qaUX0QLTsc7YLqHBN84BDHKLuIWzYXEZXMtMcqPLJ0/DLKMIrYx+EWKpJbG7Cqd+KP+UvJNh0cDoFp1Scap1JiBGhC0IZSF3iD0Y8flEoq1MF8mCXLOaSLGbeVm8mZJBt3MAkydJCUC1Zbg857j3csEaNJy9ASELIyC7ehqe7KVSxyLINoDaFDfhEv7mvTY6fsvetPRqcvVnFVKj8WT4dxN0pZzubYK8ntdCthbhDSaex552f7SzrVIwk0o45nc/F04rea+pZStdFE7KKddRbSNO0uosyIUI1XmEshlCx0vdniRyfUFkrW1Z2OOHXya1SSaB3RyV94uWUFU0kstnuxTa7ONlWFBZZjcQ7R04vTFpvwRt15U2sOS+pxHaulbUk5wcVPPRrLDK0ugG1QvXU3ewdTrJHFcP4ulFbh9LiyfU55yZSKOuhXRPvEzllxPzNC1vtQcc22GSo061NMB+E35BdKsEwgmX1TJmVTtN+RpUbYKhQLoxBokayp0timdTSm2w2otjI4lRlJNIMlS6MmZtz2kjTlpzua3CuKKok8nAcS4DUlNyy9iVjXna7NtrJxxzTjLsNHqTuQKpfLL3OetOM647sCuL/5nuWnnpA1MRyArpsNBq4zZVmJcA04hdxzKZcmRvskY941ncvsp55LYBvub9TR4X+X6Ak+ibCe7IuASVshszA1ZGXJZZq1+plf3FY+DI0qD0pNNp+K2YSq05c5z/3MGp8kEUiEpMJ0/ZTtHTt5xpzk3qeFnfc6TthxuVOnGVJrfB5Lcf1Yf5R/c7LtL/Qj7HRHI/ToKZiXHau4UtWvk846eh1z7YRq2janpq6X6qR5fcc2Kj+WQ2ObRgm47QXU+dafs8FdGc5tOUpS9W2Aw5mrw/mVXY1GtbxmkjquAWCkk3uzDocjquzJSMVYQq64K2sop4ZSlGWl9OjOpXIyZ/1EM4JOwWatGhlF9GOGStuRPqUoUJjyFDmN0HoiS8oK8F2gqqwQQyioUaFM6vaauhz3HOD5i2jsUZvGvyP0IzxpoZM8ld/OnNw8C74uT3zzAuJ/1pepdHkeTk8lI+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2" name="AutoShape 8" descr="data:image/jpeg;base64,/9j/4AAQSkZJRgABAQAAAQABAAD/2wCEAAkGBxIQEg8QEBAPEA8PEA8QDxAPDxANDw8PFBEWFhQRFBUYHCggGBolHBQUITEhJSkrLi4uFx8zODMsNygtLisBCgoKDg0OGhAQGiwkIBwsLCwsLCwsLCwsLCwsLCwsLCwsLC0sLCwsLCwsLCssLCwsLCwsLCwsLCwsLCwsNy0tLP/AABEIAMkA+wMBIgACEQEDEQH/xAAcAAABBQEBAQAAAAAAAAAAAAAEAAECAwUGBwj/xAA5EAACAQMCAwYEBQMCBwAAAAAAAQIDBBESIQUxQQYTUWFxgRQikaEHMlKxwTNCciOSFRYkU2Ky0f/EABoBAAMBAQEBAAAAAAAAAAAAAAECAwAEBQb/xAAqEQACAgICAQMDAwUAAAAAAAAAAQIRAxIEITETQVEFFGEGItEVMkKBof/aAAwDAQACEQMRAD8A9CSGlAUJlqR2XRxa2Dd2WQgXaBKA24mhKmGUpAsIhECcmWigqMi6MwRMkpE2iyYfGoWKWQGMi2NQm0OmXyQyRDUOmAJbgdEUOgBJCSGZJIBhxCEEAhCEYwhCEYwhCEYxARJoWABIiyO0MzGGbIkmM2azDERORDUCzUcpGJdHJn0rwMpXSOxtnEkghNlsJlcKyZbFoXYdRLUiWzIxY+AbDakkWRZCIk8AsKCIlkSuBfBCNlESiyxIikSQg5NEkRQ6YDEkiRDI6YQEhCEYwhCGyYw4hsjgswhCGYTDjNkWyLYjYaJNkGxmyLkLY1CciDmNKRXKQLNQ8pkO8ISkU5DZqOKhSa6l0U11IqRLUeQ+dm+TejAvhUa6l8LhrqBqRZAH3ub5GWKIdG6ZdG5YDEuizLl5fkPpxDoXDLlWyZ8Zlsaoy5eT5NojSpVcBEbgyoTCKcxvusj9w6I043BYquQCnIIgykeRN+4NUExkTUiiLLYlo5ZMWi1McryPkp6rBRPInIhqGyK8zNRLUPkhkkhVkk2aiWRZGEU3YCWRDCHUwD4IuJIQTENI3dlgjUGyl0Rnbl4+BlEFgjtRvhAzAsB0NZ5dFk0wTvyPxB89SLGgpE1VM1XBYpN8shoxoKsTVYyu/JxrgoNmoqxZCsLhPDXcRlKM0nF40tZ3x1JWdvivGlWi1l45458mn4FFil0/k2yLqdYLpVC/iPCO7jrp5aX5ovdpeKM2nWGnjljdSMnZq06gRCoZdOqE0qwYsBpwkWJg1BhcEdkIWhWIcsURtJR4wWVaiSJd2TURFifuaystiR0FiRTHjpgbELA6EdOqFGGHHF0MMOMLJrRhD4GJFFQBsDiEMYQhCMY8RVcdTyD0WjquzlnSm98Z6HgYse7oq3RiUot8kzrOCWanFbb9Ua8uBw5qKCeH2agzvx8bV9iuRkXPZfvX8slTfi03kCj2fVGSjcuajN4hVp47pPopN7p+ux3Ohc+o1SKnFxkk4tYae6KviwfYuzM/hXB427bg21JLOfsy7iXD1VSlj/UptSg+u2+AulDStPRcvTwLEy3px11rowyWV6o5e4sNFWUIrZvMfRnU5K5UU5asb4wLlxKaV+xk6IVLSEo4cVy543MqraqMtjcyCU6GptyNkxxl7BTooooMiKVJLkRyFRo1lyEQ1CTCAsHIZHQUYccWRZD0AcQ2RZDaMONgcQaMRaFgkRJyigiHQw4Ysw4hsiyPaAOIbIsg2RjwujTOw7MUYJpvGrp4hll2Wh1Tf2NWl2bprpj0bPPw8eUXY7ZuUGsYyvrkeVJc1sB2tgqfWb8FnYMjNct16nevyITQhm/cZSCYmRTI6hMBicpC1EMkYsxixvZio8iup+VltNYRjD46shPC5ilPr0X7mRxPjdChjv6sKeeSk937LoLOSirbHhCU3UVYcqmZeT5F6OK4P+IltXr/AA8aN1HMnB1Z0loUk8LdNvD8cY5HbqSBFpgaa8jaiSZVXnt5j02EBbqK5VcDspqwyc/Ic1H9o8a9x1cF8J5Ao0AunHBz8V5m/wB401H2LkORTHyemmRE2Rch2QkJNhRJMfJUpD6iDyUGieRZIahJk3msNE8iyREH1AUB2+Yrcs+JXLKMGHEHN+XQOorO75eLOpMBqqqv1L6i1p9V9QJY6Zf2LPh881j3DYAlkX9f3Ke6a5S+zf8AIlKS54fplBMWOXj9f/olIjnJTcVNCcnyXPyFlKlbClYTrS/cqV1DL+ePPxRhXF93m6fy78mmvsByk+h8zyP1A4zccUbS92ehj4WyuTOv1qWEmnl52eeRa39zi6daS3T3Tzs8B9txacXiTco7J55peTK8f9Q45NLLGvyu1/IMnAkv7XZpceve4oVq2MqlTlJLxaWy+p4Jc8UlcV5VKuupn83zP5sbpJckfQF/Qjc0Z085jUi4vHg0ear8OK3eJRqRVNS3ahlteDfRnpcmEsjTirVHV9Mz4cMZbun/AN/0D9irSNW6p90pQhRh86i3GL1NtKS9XLY9WqXCisLdmdwHs7TtIaI83vJ83J+LZrxox8F77nVx8UoQp+Th5ueGbK5QVIA7xt5YRCrgsq3VOG0qkIvwcoxf0A73jtClpU5N6t46Y6k/fkUdLts5LD4TyTAbe/hU3gmk+rwvsGxkFNMw6RYkV6iamFUYaTK+8JVZANSYk56hSDlMjKYDGsT7zJzz5CaGUS/UJsVCOeZf3ZJYpTVjNpFKTL4xFGJNF8WBLyI5DYGwTGOiUEKec2V1hrO6RvWVWVQ5LhE3VkklnxZ2ltKNGKW2cEYOwmlQp45irXkY7c2Y91xXweDOnfdckuRyfTVJFMeLbydNTrylumkvqy1e79sGPwi6ctks77vwRs6c8srzbLYcm8ExJxp0Rx5NFN7Rc4TinvKLSa5rK5hGlrqV1K6Xn9iskpKmKujirOtLTipo7yDcJqDk1qXNvON+rL1XXX7Y9Arj3C6lxLXbxeYpucdod5LDUHCo3iMl1ymnleBzN7UqW0W7ijWpd189SUtEYLUvlzNPu3nfO6w0ttz4rl/S8uObpWvwe1g5EJRVm9CUUm/P1foQnUWW/wBzHhf5Wctx0/LJNJSSbztzzjMsY5IhdcVhBpynCKecylNRSisPZPnnK9M9cHnLjys6toruzs+ztxluDb04yt8LOd9/4OhUl0+yOO7FWs8O4rRqylVy6bcYxUKbe22rm1jodcq6817YPt/peOWPjxjL2PC5MlLI2ieZdEl67kXBvm2/shd4vMfGeUmvp/J6NHONGkl0X0Q86EJbShCS8JRjJfcSz1w/TYz+JUJzjJ0JuNWO+ltpPy8vXkB9IwYrKmvyxUP8flX05CqtR/u9m1k4mnWryfzymsPDTlLZ+GDRoV2uZyvOvgdI35VyDuzL78i6pGXIaGUTSldlMqwC6gyqHNPO2OohneB1o0wK3oaguFq47pjYozvaujSaNGCJgtGo+oVFnp45Joi0IdCEUXQBxhhBZjzLs/cU6FHW8an+/RFXEOPpLVndnGu8ko6cvHPADc3MpdTgWTqkazeu+1Dbwa3ZGlX4hN6U40IP/UrPln9EfGX7dTiuDcJneXFK3g8OpL5pc9EFvKXss++D2+84jacJtoRbVOlBaaVNb1Kj64XNtvdseMFPuQYto2rS2hSioQSUY/V+bfVjK6jJtRkm11PHuJfiBXup4iu5oJ7QT+aS/wDOX8L7ml/zHKlR7xc1yWeZbZewLVnpNzWUIuTfuwK1pOq1nOnm/M5TsTxarxLvHUwqcJdPsj0G1pKKDF7GJqKgtljHJDxjtv15kZ7tLot2WFQGNc9mbKdR1Z2tGVSTi9co5akk0tP6cpvOMZzuNS7LWcZuoqPzPDxKdSpTTXJqnJuKa8lsaHFKyp05zk8KKbb8MIE7N8Vjd29OtF5zmE/KpB6Zftn3JvHjb7SH3lXk0XmPhjxS/ghOpjdp4/VH5l7rmi5PoRax6FKFKUoyWYtNeTG0NAt7Q0vXDMfHTtjz9CNvfNbVN10kl+4t0agmddrlv5PqXRkppPk+niiMoqSyvZlENmGzUQr2abbwsvn5+ZVOx8EaEWTRNwTDZiVrNoz6uYnT1oo53iy0nDycKStFIsF7wfvAHviSqnmNlTouGXS5PmbVOaZh8Kt1hPBt06eD2ONtp2RkWaEOkOhzqSJiFkZg1evgnkyrGrY0Y2wlzG7xGRO8Y3xTPKf1nHfRf7dnhdxKK6gjuIDWtjOr80spM0KfCEuh0a/Jy02Wdnu0Ss63fRhqeiUGntlPHXHikNxbjyuqjq1szlyWeUY/piuiBbqycehlVFuMlaqzUasL6iv7PoXVeIQqxjRUZS1SUYxT3cm8JfUCsYRfOKfsdd2B4TSnfwloWKFOdbHTXtGP/s37DLE7q2BRPSeyXA4WNvToxXzfmqPnqqPn7dPY1aN3CTqRi03Tkozx/bLSpafXDX1BeJ3qo0p1P0rb/LkvuZ3YyopUqktsutOUvOTSbb8ztTSaih/Y3tWMZ5yeC7Jz/FuKKN1aUM7zk5NezwbFaphNvZJNv0HsByv4rX/dWFRJ4lUnTgvP5sv7JmL+Dl040qtNv5Zy7xLwljD+yX0OZ/FDtNC8nSo0JaqVJylKS/LKo9ljxws/U0+wNTuowl559iO9zMer3MnpbXNbohaXiqLwkua/kqnXUoOSeU4t/YwrWtJPUua+68CrYUjo7jeMl4oxlHGU+gTK8UllddmvBgXGa/dRjN7J/K/XoK6Zl0X0bh03z2/SEu/g8NP1XU4a844t8SMF9oZqW0iMsqiE9ajeLxIyv0jz3hvaGU3iW3gacr5tcxfXtdGo6atxVeKMHid/q6mHc3M9TxkFncvqcebNKSoeKNDvi+3qrUsmKrgSufM4fDKHpPDbpJI0FfrxPL48XqJYUjpezEZ1PnnJvPJHo4OS5NRSJyidlCq2WKQLOooR3ZnLiOt4judzko+RKNqdRYMfiFY0KEG1uV3NnqOLn8eefE4xK4ZqMrZkQmWai2fDmuRD4KZ8z/T+THrU7vVxv3PNKdBLCXJBbopIrgsMJbyj6nJFnnmReQRzN7SxI6q8Rzl3vISCdiSBrduLOy/DbiCV7KLf9ShOMfOUZRlj6J/Q45R3Id64SUoSlGUXlSi3GSfimuRe6ER65+IHF1CnSpp7ym3LflpS2f8AuTMrsT2spUO8pVpOMZvVB4ys43T+iPP611Oo9VScpywlqnJylhct2VSkZye2xnI7515XPEKd5FvRCpDSn/21t/LZ6Bxy4/6esov5pUpKPq1seZ9lOKRjhSa9zt6NaNRbblIydP8AIypnjNzwmdJpSi1h+x1nBK6ikvDB3V1wmnUjvFM5LifZ+dNuVJbdUT1cXYGqOisq7eybw+azsF4aTwBdn6T0rUsPBtU6GWVixgOyoyzq6lfar/Uta8U8TUdUf8otPH2NxUlFGdfUFNNNBfgx4jO4qZaafMttqU5P8rPSZdmoTlnSblnwKlTjtFeuCHouQtHnPD7WWVsdXY2jaWTRr8OjGWUg63opBWOhkZj4YvAAuuEHWqBVXoZQzxxaCec31q4AMM5O04pw3VkxP+GNHDkwdjKRmOm8HR8D42qaUX0QLTsc7YLqHBN84BDHKLuIWzYXEZXMtMcqPLJ0/DLKMIrYx+EWKpJbG7Cqd+KP+UvJNh0cDoFp1Scap1JiBGhC0IZSF3iD0Y8flEoq1MF8mCXLOaSLGbeVm8mZJBt3MAkydJCUC1Zbg857j3csEaNJy9ASELIyC7ehqe7KVSxyLINoDaFDfhEv7mvTY6fsvetPRqcvVnFVKj8WT4dxN0pZzubYK8ntdCthbhDSaex552f7SzrVIwk0o45nc/F04rea+pZStdFE7KKddRbSNO0uosyIUI1XmEshlCx0vdniRyfUFkrW1Z2OOHXya1SSaB3RyV94uWUFU0kstnuxTa7ONlWFBZZjcQ7R04vTFpvwRt15U2sOS+pxHaulbUk5wcVPPRrLDK0ugG1QvXU3ewdTrJHFcP4ulFbh9LiyfU55yZSKOuhXRPvEzllxPzNC1vtQcc22GSo061NMB+E35BdKsEwgmX1TJmVTtN+RpUbYKhQLoxBokayp0timdTSm2w2otjI4lRlJNIMlS6MmZtz2kjTlpzua3CuKKok8nAcS4DUlNyy9iVjXna7NtrJxxzTjLsNHqTuQKpfLL3OetOM647sCuL/5nuWnnpA1MRyArpsNBq4zZVmJcA04hdxzKZcmRvskY941ncvsp55LYBvub9TR4X+X6Ak+ibCe7IuASVshszA1ZGXJZZq1+plf3FY+DI0qD0pNNp+K2YSq05c5z/3MGp8kEUiEpMJ0/ZTtHTt5xpzk3qeFnfc6TthxuVOnGVJrfB5Lcf1Yf5R/c7LtL/Qj7HRHI/ToKZiXHau4UtWvk846eh1z7YRq2janpq6X6qR5fcc2Kj+WQ2ObRgm47QXU+dafs8FdGc5tOUpS9W2Aw5mrw/mVXY1GtbxmkjquAWCkk3uzDocjquzJSMVYQq64K2sop4ZSlGWl9OjOpXIyZ/1EM4JOwWatGhlF9GOGStuRPqUoUJjyFDmN0HoiS8oK8F2gqqwQQyioUaFM6vaauhz3HOD5i2jsUZvGvyP0IzxpoZM8ld/OnNw8C74uT3zzAuJ/1pepdHkeTk8lI+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6394" name="Picture 10" descr="http://yablor.ru/media/images/top/original/rmash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39290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>
                <a:solidFill>
                  <a:srgbClr val="0000FF"/>
                </a:solidFill>
              </a:rPr>
              <a:t>Уч</a:t>
            </a:r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ru-RU" dirty="0" err="1" smtClean="0">
                <a:solidFill>
                  <a:srgbClr val="0000FF"/>
                </a:solidFill>
              </a:rPr>
              <a:t>ні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вважають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що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найдовшою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є</a:t>
            </a:r>
            <a:r>
              <a:rPr lang="ru-RU" dirty="0" smtClean="0">
                <a:solidFill>
                  <a:srgbClr val="0000FF"/>
                </a:solidFill>
              </a:rPr>
              <a:t> один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видів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анаконди</a:t>
            </a:r>
            <a:r>
              <a:rPr lang="ru-RU" dirty="0" smtClean="0">
                <a:solidFill>
                  <a:srgbClr val="0000FF"/>
                </a:solidFill>
              </a:rPr>
              <a:t> в </a:t>
            </a:r>
            <a:r>
              <a:rPr lang="ru-RU" dirty="0" err="1" smtClean="0">
                <a:solidFill>
                  <a:srgbClr val="0000FF"/>
                </a:solidFill>
              </a:rPr>
              <a:t>Південній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Америці</a:t>
            </a:r>
            <a:r>
              <a:rPr lang="ru-RU" dirty="0" smtClean="0">
                <a:solidFill>
                  <a:srgbClr val="0000FF"/>
                </a:solidFill>
              </a:rPr>
              <a:t>. Велика анаконда </a:t>
            </a:r>
            <a:r>
              <a:rPr lang="ru-RU" dirty="0" err="1" smtClean="0">
                <a:solidFill>
                  <a:srgbClr val="0000FF"/>
                </a:solidFill>
              </a:rPr>
              <a:t>може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виростати</a:t>
            </a:r>
            <a:r>
              <a:rPr lang="ru-RU" dirty="0" smtClean="0">
                <a:solidFill>
                  <a:srgbClr val="0000FF"/>
                </a:solidFill>
              </a:rPr>
              <a:t> до 11 м, 10 м досягав </a:t>
            </a:r>
            <a:r>
              <a:rPr lang="ru-RU" dirty="0" err="1" smtClean="0">
                <a:solidFill>
                  <a:srgbClr val="0000FF"/>
                </a:solidFill>
              </a:rPr>
              <a:t>досі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тільки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пітон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Азії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є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єдиним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представником</a:t>
            </a:r>
            <a:r>
              <a:rPr lang="ru-RU" dirty="0" smtClean="0">
                <a:solidFill>
                  <a:srgbClr val="0000FF"/>
                </a:solidFill>
              </a:rPr>
              <a:t> таких </a:t>
            </a:r>
            <a:r>
              <a:rPr lang="ru-RU" dirty="0" err="1" smtClean="0">
                <a:solidFill>
                  <a:srgbClr val="0000FF"/>
                </a:solidFill>
              </a:rPr>
              <a:t>розмірів</a:t>
            </a:r>
            <a:r>
              <a:rPr lang="ru-RU" dirty="0" smtClean="0">
                <a:solidFill>
                  <a:srgbClr val="0000FF"/>
                </a:solidFill>
              </a:rPr>
              <a:t>. Все ж </a:t>
            </a:r>
            <a:r>
              <a:rPr lang="ru-RU" dirty="0" err="1" smtClean="0">
                <a:solidFill>
                  <a:srgbClr val="0000FF"/>
                </a:solidFill>
              </a:rPr>
              <a:t>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серед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пітонів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такі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довгі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екземпляри</a:t>
            </a:r>
            <a:r>
              <a:rPr lang="ru-RU" dirty="0" smtClean="0">
                <a:solidFill>
                  <a:srgbClr val="0000FF"/>
                </a:solidFill>
              </a:rPr>
              <a:t> - </a:t>
            </a:r>
            <a:r>
              <a:rPr lang="ru-RU" dirty="0" err="1" smtClean="0">
                <a:solidFill>
                  <a:srgbClr val="0000FF"/>
                </a:solidFill>
              </a:rPr>
              <a:t>це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велике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виключення</a:t>
            </a:r>
            <a:r>
              <a:rPr lang="ru-RU" dirty="0" smtClean="0">
                <a:solidFill>
                  <a:srgbClr val="0000FF"/>
                </a:solidFill>
              </a:rPr>
              <a:t>. 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9218" name="Picture 2" descr="http://znayka.org.ua/uploads/6fd0644155/4f9bd077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375396"/>
            <a:ext cx="5357850" cy="34826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36147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</a:t>
            </a:r>
            <a:r>
              <a:rPr lang="ru-RU" dirty="0" err="1" smtClean="0">
                <a:solidFill>
                  <a:srgbClr val="0000FF"/>
                </a:solidFill>
              </a:rPr>
              <a:t>Найбільш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отруйна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змія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землі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живе</a:t>
            </a:r>
            <a:r>
              <a:rPr lang="ru-RU" dirty="0" smtClean="0">
                <a:solidFill>
                  <a:srgbClr val="0000FF"/>
                </a:solidFill>
              </a:rPr>
              <a:t> в </a:t>
            </a:r>
            <a:r>
              <a:rPr lang="ru-RU" dirty="0" err="1" smtClean="0">
                <a:solidFill>
                  <a:srgbClr val="0000FF"/>
                </a:solidFill>
              </a:rPr>
              <a:t>Австралії</a:t>
            </a:r>
            <a:r>
              <a:rPr lang="ru-RU" dirty="0" smtClean="0">
                <a:solidFill>
                  <a:srgbClr val="0000FF"/>
                </a:solidFill>
              </a:rPr>
              <a:t>: </a:t>
            </a:r>
            <a:r>
              <a:rPr lang="ru-RU" dirty="0" err="1" smtClean="0">
                <a:solidFill>
                  <a:srgbClr val="0000FF"/>
                </a:solidFill>
              </a:rPr>
              <a:t>тайпан</a:t>
            </a:r>
            <a:r>
              <a:rPr lang="ru-RU" dirty="0" smtClean="0">
                <a:solidFill>
                  <a:srgbClr val="0000FF"/>
                </a:solidFill>
              </a:rPr>
              <a:t>. </a:t>
            </a:r>
            <a:r>
              <a:rPr lang="ru-RU" dirty="0" err="1" smtClean="0">
                <a:solidFill>
                  <a:srgbClr val="0000FF"/>
                </a:solidFill>
              </a:rPr>
              <a:t>Його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отрута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може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вбити</a:t>
            </a:r>
            <a:r>
              <a:rPr lang="ru-RU" dirty="0" smtClean="0">
                <a:solidFill>
                  <a:srgbClr val="0000FF"/>
                </a:solidFill>
              </a:rPr>
              <a:t> до 218000 </a:t>
            </a:r>
            <a:r>
              <a:rPr lang="ru-RU" dirty="0" err="1" smtClean="0">
                <a:solidFill>
                  <a:srgbClr val="0000FF"/>
                </a:solidFill>
              </a:rPr>
              <a:t>мишей</a:t>
            </a:r>
            <a:r>
              <a:rPr lang="ru-RU" dirty="0" smtClean="0">
                <a:solidFill>
                  <a:srgbClr val="0000FF"/>
                </a:solidFill>
              </a:rPr>
              <a:t>. </a:t>
            </a:r>
            <a:r>
              <a:rPr lang="ru-RU" dirty="0" err="1" smtClean="0">
                <a:solidFill>
                  <a:srgbClr val="0000FF"/>
                </a:solidFill>
              </a:rPr>
              <a:t>Він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має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розмір</a:t>
            </a:r>
            <a:r>
              <a:rPr lang="ru-RU" dirty="0" smtClean="0">
                <a:solidFill>
                  <a:srgbClr val="0000FF"/>
                </a:solidFill>
              </a:rPr>
              <a:t> до 3 м </a:t>
            </a:r>
            <a:r>
              <a:rPr lang="ru-RU" dirty="0" err="1" smtClean="0">
                <a:solidFill>
                  <a:srgbClr val="0000FF"/>
                </a:solidFill>
              </a:rPr>
              <a:t>і</a:t>
            </a:r>
            <a:r>
              <a:rPr lang="ru-RU" dirty="0" smtClean="0">
                <a:solidFill>
                  <a:srgbClr val="0000FF"/>
                </a:solidFill>
              </a:rPr>
              <a:t> особливо </a:t>
            </a:r>
            <a:r>
              <a:rPr lang="ru-RU" dirty="0" err="1" smtClean="0">
                <a:solidFill>
                  <a:srgbClr val="0000FF"/>
                </a:solidFill>
              </a:rPr>
              <a:t>небезпечний</a:t>
            </a:r>
            <a:r>
              <a:rPr lang="ru-RU" dirty="0" smtClean="0">
                <a:solidFill>
                  <a:srgbClr val="0000FF"/>
                </a:solidFill>
              </a:rPr>
              <a:t> тому, </a:t>
            </a:r>
            <a:r>
              <a:rPr lang="ru-RU" dirty="0" err="1" smtClean="0">
                <a:solidFill>
                  <a:srgbClr val="0000FF"/>
                </a:solidFill>
              </a:rPr>
              <a:t>що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дуже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агресивний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зустрічається</a:t>
            </a:r>
            <a:r>
              <a:rPr lang="ru-RU" dirty="0" smtClean="0">
                <a:solidFill>
                  <a:srgbClr val="0000FF"/>
                </a:solidFill>
              </a:rPr>
              <a:t> на </a:t>
            </a:r>
            <a:r>
              <a:rPr lang="ru-RU" dirty="0" err="1" smtClean="0">
                <a:solidFill>
                  <a:srgbClr val="0000FF"/>
                </a:solidFill>
              </a:rPr>
              <a:t>континенті</a:t>
            </a:r>
            <a:r>
              <a:rPr lang="ru-RU" dirty="0" smtClean="0">
                <a:solidFill>
                  <a:srgbClr val="0000FF"/>
                </a:solidFill>
              </a:rPr>
              <a:t> практично </a:t>
            </a:r>
            <a:r>
              <a:rPr lang="ru-RU" dirty="0" err="1" smtClean="0">
                <a:solidFill>
                  <a:srgbClr val="0000FF"/>
                </a:solidFill>
              </a:rPr>
              <a:t>скрізь</a:t>
            </a:r>
            <a:r>
              <a:rPr lang="ru-RU" dirty="0" smtClean="0">
                <a:solidFill>
                  <a:srgbClr val="0000FF"/>
                </a:solidFill>
              </a:rPr>
              <a:t>. 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170" name="AutoShape 2" descr="data:image/jpeg;base64,/9j/4AAQSkZJRgABAQAAAQABAAD/2wCEAAkGBxQTEhUUExQWFhUXGBwbGRgYGBoaHhwcHBwcIRwfGyAfICggHB0lHBoaITEiJSkrLi4uGh8zODMtNygtLisBCgoKDg0OGxAQGywkICQsLCwsLDAsLCwsNCwsLCwsLCwsLCwsLCwsLCwsLCwsLCwsLCwsLCwsLCwsLCwsLCwsLP/AABEIAMkA+wMBIgACEQEDEQH/xAAbAAACAwEBAQAAAAAAAAAAAAAEBQIDBgEHAP/EAEAQAAIBAwIEAwYEBAMIAwEBAAECEQADIRIxBAVBUSJhcQYTMoGRoUKxwfBSctHhFCOCBxUzNGKSsvEkVKJTFv/EABoBAAMBAQEBAAAAAAAAAAAAAAECAwQABQb/xAAqEQACAgICAQQBBAIDAAAAAAAAAQIRAyESMUEEBRMiURVCYXEUMiOh0f/aAAwDAQACEQMRAD8A+vdR2xUCKIZc1WRFfQqSSPNcHN2VgVwknarwnXpU0tRQ52N8Vd9lRWvtFX6Kl7um5ifGDaKlFXrbqRShzD8QPproQ1eEqQSu5nfGC6PWu6aJFuuLbruYPjB9NdKedEC3XzJXczviByD51zQaJK19oruZ3xgsV9pNEaK6Vo8zviB9NRK0TprjJQ5nfGDBfOuaaJCVHTR5g+MFj1r4r50T7uuNbo8zviBwprmmiPd18bVD5AfEwVlqJFFNajeq2t0fkQPiZQVrmmiNFQK0eYPiKINTVcVLTJoi3w5IpXNeQrDLwi9tifMiq7bLM79P6/Kg3tkETcGDA8VQuXSBIZD5qZr5x+6Sf7T6qPtkY+RklwbTXXur5knypPbNw9RgwMkkyJnHTpVjXGBbxCU+KDt3MdaL90a0ogXtkHtsZrxSTE59DVxcASTWT4vnhHiCM46uNonr1qpecGCZJ15H/v5U36jkf7RX7diWrNhevBVkn9a+4fiFf4T8qx786OhdSnMYPnsZjrUr/OPdgk28AxOr5dsHypP1DL+Bv0/DXZtFqHvVkCcmsbwXO2JCJHoXIPy8qZNfuIPEM7k9h+dF+5zXcQL2zHLaZo7rgbmPWoC+u2oVnrvG3H0hdLk5C6skV3ieBvhSxVQR0mfl96K91/KA/a1emPk4lCYDCancuqOoz2pLbtuiBgisx2zH9SftVH+KuFSxZBufhGMdcGh+ra6OXtSvs0OsRPSoLdBMdazz8TxCysLH4YOktj0qiLmXW2wuHYGfmCe5ofqkvwjn7ZE1eoT0qbLGMVnf8M7qDckEZ0nofOucMLjhXxEGSvi+QNTfu0m9JDr2uCWx8bq9SB61MJO1ZqSROMnHoD1PrV9ptQw22/WD5136tP8ACD+lwHcClz83tKSGaCOm5FVNM7n9KA420A+oopJ6wJntXS91lJUlRy9tjHfY54LmVq7hDMiRV7kDekXCRJCnMbaYI8sCu21dkMypmADkR3Mb0Mfuk4rezp+3RkORdG0+npVHEcwS0Dr3nagOH4BYBZtvIgdajf4G25nORE5qc/c5y0PH0CjtIZ2eb27o3iNwRVPFcytoxBn4cetKm5VOdWnaSBMgflVF3hBqyZMATmSOk/lQj62fSkCXpdW4od8Fx6MNsz1MH6VDiuYW0JzJG/X5UhHDOHGlSADvnbvU+GtEkynhk+IjeOlMvWZU75if40Wq4DKx7Q2i0Rp7E0+t8ytwNvrWSXgVJ8KAjt+9qPW1j4D9JqUvUSk75MdYeKppAz5ueIQFOAcTmRvufCTVrX52AQMQVjz3gek4zVPMePkFYUk6TkzuTjvsPvVHD3i42znJ21bwIPaN+9JxdWyzy/akMkvqrsElQIOcTIySYg+lQvNZkFh4phtzqVtgOsyMxSziL7ydTSNyY2GDGMeVSIEq+oAGT5nfadun0pHAeM7LxY06bdogORgMS3h3mBt60NcRkXUtsQphmJ1aWPUgzpyR5VX/AImQ5EhjCiGhtMkjrv5UJZvmSCjFS2c7AeU9DmmjF1sWeXYxupduBdbK0ghhusdJIwNu1X2USAGFsLqwqiQR+KO5zE0JwtsongG7TknIG2+c+dTdZMaYE9AJBOcSO5zNB7KRkl32MLHKgg9+HtvLYG5KHAB6giPoKua8LpbxlRsXY7ADCpjvV3DcmW3ohY/EVclTB2B7yekxvQnEey933jf/ACHCsNQ8Hh9I8sbVO03tlLaWkQ4h7HulJuarqLEQZ1dgMYkdT1r7hQzLDXECGCCx0mN4J2ketX869nSthtCszkhi0qBAz4VG09jQXA8ktPaC3hcAZgqkBlhpwWnPYZFG4V2Lc768De5xoR9NvSUVfEFGrUSMZPl0pHa58zlmOlNOUAgSB36TTDlXskhVtHFzc1Qx8Wnw4iIEnzml/HckuW1EwxhxCgsAvQkiFpoqCFc5sL4/movaArstwgEjw6Vk5Ax4j86MsczFq2wLlyBknDSNlBGM75zWYfgmlGCuyxgm2wg+kbVfw98AFLzak3CNIg9532/OueKNaBHK/JoeI9p0VSCnjiQCZBkSIMfahuD5yLJ/zDqYgllUEiT2G4oHltwe9Aa2xtEn3YIJUztHfsBTDhrHujetqBbPuyStzxHOQF9am4RWqGUm9nOI9oiF1m0dKxGlwd9yRvAqpObBtLBIe5I1GVBiSfU9KTXA/u9Y0qCCSQoOY2HbrvVvLOaggKWAYadJIk5jMbY3+lP8UatImsj5U2MLPN2zbvWpnAzpBnA3gx3qvgXuW7j27mhVIOgk9frOPWrOZOhBsXSlwqQS4OkkgGfMEgwYxih157buWbtoWreqCEYgziNj6Vyha0jpTp7f9f8AjHHLea2kUK+tjq0h9DQT6/XahxzAXL1wa9ClfACDM/xA9fSo8ssXXse8Y21tIJElokY7YM0PZ5iE1M1i3d0CA0tIBO8SZ9YpVjXJjubq7C7HMyCbdwqSFkMcau3y9POieH4pWVWYwYJIUhpjt1pLbsuzqxSLRgS6kzuRA3PaelX8Lyi610aFOk4LIJEE9ZkAxXPHECySQTwvOg5bSgVQYkeI5kyQPTpRtqzZ06lDu0gnwHVv1xgZoXi1/wA5gDo0+AwQNMba8bx1E1zjrN/h1PEa18MKB1ZWOGXyM9R0pXBPrQ3JpbCrpUOygXJUSSBgf1+VA8LzxSNEi4ZMhRHXzNduc0N8Oj3TbUqDOlQcRgGczSC4inQFUK2xeTBP5A9aeGFVsnPM1tB3OOcN7w27ULoy+Jz2Jptw1nwqSgMiZLCc/Os7wPLr1zHuhDZkMi58yTPXapvy/JgOon4dQMfOrfHHpEHlmnyfklzHw3GJxpAEnoRg/pt2FBJKMMk9TnvuQPrTfmjlmualKamPciJIMfb+9LTbRoWd/hM7H/qxt0qq6onJO7DG2ZliJEhpMgwY9Y7dDQaDUWRcaZO+/ln1jFRN5YKtlhnM4x0GRBzmucDbLsdJzk+np07ZpeNJlFK2jutTqDiWG42O32qhbw1YHcHO4+eaL4jhLh8YEE6QIjIbuRgHfeo8da0OVEFSBlpO4jOcnr1rlXRztbLbTl2JyR3J1AwcCO5zFc97Cm4E31AjIIjY58xt5V1dDKQuuBEhQBI6Dvv16Saly9f4hlSNOrzO+5B+nSlkqQ8W2zQcsvFrqMT7wQJU5MBTvvtPfv5VpuH4n3pIshg4AJZiAvaMEn5RWYs3xEZmILeKBiIPyo/lF8WPDqUkDVCt/FmDie2PWsr14NaV9M0Y4R+vumbeNRAjfOP0pJ7Wc1PCWg7Jb/zH0qBMTpnUSVkAR0BORTC3zQtA0gk4nVjz3jJBpZ7X2xxfD+5OlWkMGwxUqeg3OJB2xnMUcfC9rRPLHJX17MkPbkW5BtgBg3jSYkFsoDBMmMsBEnGBLHhvb+1pKgPbcj8UMsEdCD8XqBXnPPOT3OGfTcjOQVMg+dCcBaL3FQbuwUepIFeh/j4mrR5a9VmjKme58PZuKirZsnbUzXHOD21Zb9M12xYDvbS7ZFwlSQ/uyyJ5Sy+W5pxye9as2rVpbklEVSxEE6QBnzJ6UZc4i2V1lkRRu7MFA9R+hrz+O+z0ubraFP8AupLmgDa0ZVFgQcfbyqX/APmVN17l0ayTI1KIGNh3GK7c5/wkFV4nfAZEJH+kgQfvTPl3FWGA0XZ9SZPyO+1covyBz/Bl+D9lgFdbyrpc/Bb1RgmM9PQVzi/Yy0dGgm2y41GLh0fw56+ZrYMVdsv8MH6/uajzFwFBRGuGY0qY+Z7CivzYLvtGJ4/2IsEal1rG7FhnGOvTtVSewdgqFPvyxzrwAPWtxxHLtakt13BO09O1RPAuFC24WB1JaPlietDlNeWdUH+DNHk1y3ZCi6bjSqqtyFUbCdjBAnrmkHEch40XWYobqloB1KGI9O39K9Aa06jOpm77D77eldfgC0ZJ8jtQUmvAWk/J56nH3rlt7LLcPu58OgFx28WPDPYzX3BcUtoOtq9dsXNJLhkJHSCAWkZxNbxuBuKTBeMSonp2mqr3AKZJSCwAZmVSSB0M70ee+g6qrMP7P3me6feW14h9JgwJLkjeYqfLOd2uJ4hhxI923wBSRpG4jbMHvW6XllvQU0rp7aFikdn2Z4S3fn3LFiQQBqKqe/YGaPJbtCVLw/7AOI9jLaCb11CBOgZVmHYkET8qo4c8IbIte4IIcTaJhyxHxCWz9a0HPvZlOKZXNy4rLgEZEdZGKC5v7LO4UJeCqoA0+7mSBBadW5pr0FUZ9LCrbizbN65LGblvSEAmYJxqEEH0qrheNsuoZrVqTv0+w2re8s4b3SKjnWQIHQf9v6zVl3likkiwP/yPtFcmmLJ0efHl5e4V3TMXApGqDJ3yTAM9OlLuN4BgNw0qunSdpJwexEGtXfTTq0MQTM4gQRmN/t3NRv8AISSAzKSNJJWJJ85GwB22xTfLQ6w32YvguHDayTmI0xEYwR3z0FF2OFEKFYLc0gQCQSZGot6eg2xtTaxyNgr3LKhjlGHgMrPi3MbAdqG4m6gSQIZZZS2mW74OxwJiR0p/k5dEpQ4dnEtwGVlJDSASCoLN8WDv5HzFTuBLnhZdOI1BoliI8XTTgDvQty4GCR8UagBMDDDM+YExjaruFcRDgeICFmYYEjA6TFK7Wwqn2U/7v0jtJ3JmI3jrPyrq2yCNWVXBY5JE/wDTnOOnXyp/e5dbVFdxBbZDLAxEbmP+2qn4QusKoUkjBUGWEEj6RU3lNEcWgG3cZQVWCVzAlT1ichWPnI9DRltSZChmkwQdPXfJ6DFTvcKywpP8zAZGTExOmP4f71W7mAiZufESpIg7TnvGB51NysslSLeHBMahEDZiOgmcYg56dKY2b9q4dEaWIjwk5PQ+UD5GTS2zyVn8TnBxPcxtHQ+e30NQ5qqcLaZ4LMDpVZzqxhydoEmV8gaEJRm6ixJulbMz/tJ4Aq9tobYq0/xDI7bgn6VlOSNp4i00hIuKdREhcjJHWN48qP4rnF9/Deb3qno/6EeIfXFT5ZwLOmvTKhiMRMwCSR8UR18jXqxXCFM8Sf8AyZbiabjvaS5bc+70vGzMrRnrEx6ZxQFo3eIYNcYtnrsJnYbDPaKI4fhUZQZnHfoZj7+vWmNm2oAjYjfHXI+9YcmRRX1Wz08WKU39noI5dy9CrSTLIJgdRvuZmfPpWns27BS6rFhkaHUQxM/aRpHy6Vmrd8DY/TP966vGHpP765rDyyXyRteCDVDS1x1yyz27rypPhYlpO2J7xnP60Ta46GhS+mC0qsiQYAyN/XtS5Lq3FK3OpLHzgY/Ifei7V7ifeWynDym+JWPJiYn0k0Yy5aa2LKPDvoNPMmChidQzuIg9Jivk9oAjeMAavhgwcDOeopuvAcPdVZUzEkBjgnzBzVN72V4Z9U6pIidRkdcdJ9aeMP5JSyRroqHN2aNM/wDevbzolOMcxkwOoKn9ZqkchRRpU3AoHxyp9fP7VTd4VVIHvVPYmRPzGCaR80MvjktBL82eYD+mxk/vzr5ea3gCW0EDqMY+9K+MTS8KyaugJj7n5VxuM4ldrWpfKI+W1BOb7YzhCtINPMmPjUoC8ZYv8vDimVnmh+E6T5z+lZTieMdoDKoAYGMHr37g9sUZa5mhbSygHpODHkR613OSA8aa6NV/iAdwPSa5rToIjzNZ+1xYJIhiBGQfyn9aD5hc4kke5dI/EDkgz8JgVaORsk8NGqF1fOqP972u7dvhaszZ5rdjSwGob4MHtHX+lXpzK9GbaE+U06nIR4kxLbvPgSfViSRP/vAoy5xDGPGoOy6TOc4M/L61S1r3jt+EoSYZoyRnyIPSmScMHWdTlh/CB0OOmRncd6STNkddiw3WQMjPsRqKiGycTJyCetL+I9n3vEtrzMZIgA9fLanHGcHcYQiq0wDBkgxmWwdM4371H/c/EWv8y5JRRJ06iYAJHhBgdM5poNrcXsnk4VUkIv8Ad10kC5o1W3jqcRM7Zhox59aO4JgHtgrOoEnABASI0kiCSTketUcJxiXHuXWVkuEacaiQMaSFGckiTjffvYl+VDnw6pCjUugETAUCSsnJzkk96tKLZihm20MOYcX73SURv+kmIzHcYMwD+e9WXOGZSi+JnJ1fEVkdfh2k/nS3geY2WcGSCqwW+GMkTI3AyIiM0e/MyCNDjUAdcgZJAgsxYaQFggZ60koFF6jj/J1LC6W1Ks6mnVljicEgmY867ylFVdo8SvHQQIj5Sa5cvu4dgJEBWY99joONQ+XUUsu39NZM0G/qb/T8ci5G1ucRbVQogwTjpJ3/AFrCc4PvmMyVJJn0M/c5oO77Q21MNcjvvU7PGI/wMGx0INHH6eWN8qOXxbipJiziOUgzAgsfovr++tbTkHLtHDWgRuC0DeNUjE5kH6EjrSeyoLAH51obXGg4mdsenTyFH1HqMiSSEXpYp8kL+O5OAS9lbZuiP8p1Gm4R0kaWDaT8QiTEzNZJef2Y03LFxCH/AAPqAA/CAxEAHuT1zXoj3ZE4O5j1EfSDWV9puTq133i4DRIAESF3x3/Oarg9XGf1yIz5fTTT5YwEe1KRpt2rrjYByqjO2xaI6VDgr9664Z8KAYUTAB3H5GiuX8sRYJkkAGDETP8A6+9MXUDbH7/KmyZoK1BD4cGRtPI+ilsQeozWst8bcW0oJ0jSIIXVBjciszwvD+9uARKgy2JwOg8ztWpHGEn/AIJMdMj57ZrI9GnJtkOE410GblskwPDj7SamOcOCQANXSRAPzjyqw8arfFbODjwwfmWFXtbtPErHyoX/ACT15QA3MrrgiYHXScfLr+VQ4C2s5ZpmcmSSd8mcT0pjZ5eo+H7AD696uu8GXGn4RtO0UPswcoLoFucssaZY6R56dz5xM+ld4bkYGVuEg7EE7T3nyqd32atvpLM0rsZ6/wB67wvJjaxbutpmYiflP9qrWtonzXhhioFWG8XmRP1qGq2ei/QVYSeuah7oHoK4X+wS5wdssGG/5+td4fhVtzpgSZMDf170YE+VfEeVFI5yb0Vf4pAdwKsTiFjGn6iq2sE7AV8NY/hp02TlQKnLzpJV9BOfEGiZ6yevarVJUAal17aRGknfqZGJ61Di7y3FOkMSCQAG0tjEwSMR6Usvc0ZbqnRp2I1fDBhSd5MQxyJzQaLK2OOAtRjQF1SWInGwE7yY67YoTnwNtSys5DEEMJ8OkfCfIiR0pvwVy27EhpBmImMhZ8pkfehPaO+RbKCyXDSpicTsZ7+g9aaPZGbt0Yu8HuL4bel5ibagliDHhbIICgDPrQ3MOUm2Sr73WAVierAtBOJ8Q3PbpT3h7VyVH+E1IoM6bjDI3OPDJzgDpQfOOFu3dF0yETCIwOSDkSBMnYE7j72U2BY14FvFK6pbtXFLrccgC2T4iSNjH8IwO7SdqL4Ph7D64AtpKBlYjfpOrxFumFyftff5m9l502yssyooA7ADUYUiPQ4PzT8VxFlbjXRbTQx0lC4JDwCWQESABiRPi61RLlEzTdSvyhtb48XE0WHtpEqAxJGnqdWRpmBP2pbxib9fT+1C8s4W2LUe8+O4qhJC3NDQCSTgRuQOhyBRHHD3dwgldLElfGGI/mgkgHcSe9Tywt68Gv0eThqXTMjznlfiJ75G1JG4ZlMgwR2Neg3UVgQf3223pVxHLFMyDGTiJwDkzjLQI7Vow+p1xkS9V6LfOIo5b7QXUIDnWs5nffoZE/OtDw/tNbnDEDoSD9429POs1xvLijFTE9xkZz27Glt+21tsyp7H7fKrT9Piyboxw9Znw6u/7PT+E58DgMp9CDRnEcyW4pDD+teU8BeG2NXQ96ZC4e5+U1jn7fBO0zfj9xcluJtTdAG9W3LRUTdOkdQBJ6iB2OCM7GJAmsXbvv0LY6yft++1X/4y51LRH5f2FFeliu2dP1sn0qNCOd3LUiy5CzMRPkZkRtn5URw/t1cGLiKwnZSQfXqPtWWfmB0xpj99O27CgWVmMBWPkB/aqfBB9ozS9RJdHr/Jfafhr5gnQ5wA36N8NaNbNox+hrwOzwl4QdDR54Hz6fWtl7P874mwVW7D2pgzBI6mDuI3jsMVDJ6ZL/WikM8pd2ep21tjauO9sMJIk4FZqxzlS494Aqs0BlMpkeGSQCA24aI6TWgNkgeFqz7XgrS/IWUB2xULvDzs0feqWdwOkDc+VTVyRPfzo2n4FpoAvcrYzDQD61WnL2WBrOPM/rNN1c965diDjfGPX+tD4o+B/lkLUtMOpb6f0FdOodKYLbAHWvnQUfjB8gs98RuDPpP6VdbbH/v+tXuoEmqLN5iAVCaTtPbp0opNeQN34B3RWci4JGo6dUdugzkd6qv8jsNh1mWkSTOr57+lcuWde8g9SBpmJHrnyq7ikdrecjptAI8usVNPZoqq2WFXtqCbiY3lYB7ZkxUrnMQUwQTsR0BP8RgnfyJoflzMoALfLED97V25bS7qVlBEQQYBKziTMxIrlJAlDewvl63AoC6QJOCSY/lIEEHJmrxw5ltRlevwjHqM9vpVFrh1VYUlQBACkQPSetfC7IJBZiPwzGYBgnOcjrTXoi1b0IPaLh1uWos+/uMDAVZur/q1YKg9Zx8zWc4flZtXFuNwykqZVg51AQAA2kMDHxQdyfOvR/fEwftM0p4/mJJLBwudOcrq3k+gPcZFUhkpUDhbMtxPMkVNV9YG41ssEkwNQ93AgExnaaxntD7QcMztpR7pk+PUEE9DgEkDsIBpp7ccO1xxcdSwYSbmkmW2jURAAAwo2Brz7jOGKMe3St+DDFrlZj9TmnH6pGi5Zz3WYIM9pmafWeIW4IBkHf8Af2+ZrzpFIONxWi5Y7ETPi65xt+WKOb00e0P6X10v9ZbH3FKwYOCWYtIWcADqfl17RWe5ujXHLtJOB1MQI3O+351ouDd3BZUZgMF1VmQbSCQCAdpE1VxHCq6gjIAhQDv+/wBahjyyg6Zqy+nhlXKBh2skU65PzXHu20zOGa3bYnyllNT43gSOnYbbnypbf4Q5EVt5Rmjy3jnika/h+Wi4wDvpGxIVV+Z0KCRPzxTazyBYkSQATLYgAbkEnEZJkASBSD2a4poKHdcgntt16ifzrZWeeXNmcwSJjcGfiWAAGBzPWRINYcknF0z0sUeUeUULbPJ9B8Q26GPUkyNgJJIBGIkU85dYRTOkDE+IQdMfF1yxiY1ADEgUtu8wJzOfi7ZB3HY+m5kmqhzBoJDER4x3BO5HZj1PnUvl2X+B0ax2TSRrjBxbUYiA7ghcgDwAjBg5G1ZzmCJqYhXVt/E0fF8JOYYafWPKld3i1K4kQNSgA4HUCNp6+tWcTd0ItwAQxzJjS3Y9ANJkfPtReS+kIsfHtjZIe2kaVBBGcIG/haJHumU5mMyafezF/wCO08qUyFY5Xy3JIGIPY1jOT8SHRlDoFchXIzoM+B2zAXVgzHxHNavk9m4ttSWBZfCIABUAwQJMTIMqfPallpbOVPpmjuRqCZ7k9IH9THTvVsAdfvSbheJViSoIJA3EE5Mn5TtuKMNwjqe23U/lUW0gcQs3IIGIM71I7iPtQIbOTs3Y+n61UeJOpR8QMzHeJopg4jNmPST6b1NbZH/uqU4xfhDCeokY9ftirLXE5yRTqhGmWNZJBB2P5VFbMCNcR0MV8nFhgSO5H071Gxx6lRLAHqNvzzVFxJvkD8NbaZKhvEI8h1M9fSiOYcCNJYBnxBXbBOSNsjequXcYlzSSdWFmFIGoH8s0w4/inRSbdvWe2PvJH2msqGnKViGxhZIkDYgTiPxEDfrXzWfeDYjIJwdgfSp8MxZYZQsSYktE5AM9hG3ai7bAqA0mY33+2Kk9s1KTUQe3f8I8JPSdJE5obigQA48OmT8JiTids0YNtUAdtMH6THnV18Kw8QB6w3670yVg5V4EC8XdDAMurUxJIIICx0A7enfes77V67x91aky4MeIwNtTESIGeswuelbPjU93OhSFb4go1RpBJxsJkfTashxSqqzZBw3iAMY0iQT3EYB3JjyrRjpOzm+S6M5zMpw1tlZQ5b4F1TDQMt6Yx+U1nFIOGEz3z6/1re8ddslT7wB3c+7wQYJIxPw4On6LWN5hwPu7ptF1JiQV7ecjBGa9DFkTVGHJjadi+/ypTJQxv6Uy5P7MXLjBAwIbbSQST2gkGcxmJ6TVTWHtnY4Oxq/h+L0mcgjYgwR5iO1PKUq0yaxQUraNbyu7x/BI1rTbCGDbLHC+X+qdjsZziszzd+JlrroAxOdCALn970z4fn9wKQdLkiAzCWB6x9T9a03Ief8ACidRdGaJ1ABR5ApiJ7wayNyi742ako8dN2ef80PFWfd++s6TcTWmVMqZHQ4OMjcSO9D8/VhcV7akrcUMI6E7r8jNetc2uWMeFHFyAUZQ5OBGgPtHy/Whjwdu0y3AkIIg6Quh43hSAjETsB4o6tQ/yFFpqIJ45SX2kZn2MCK7rctjUVU6m6KVht9iCdiAfXpfx/J+ILn3HDPcTuHWRt8UnBn9cVbxd1LXES9pHHuhpLfiDfC2BEiACck5rSci5yEsqQoYFsksRnuYU9R1xtnpSSnbui0U4L6My9vkfH//AEiPW7b6/wCqr7XsxzF97Fq2IiWuKfoFJnbrFbM84vSCvCsy9SrAwO4EAkegNE2+ZuPisnOw94v3mIpNd0jnmy9WYG37C8wf4rlm2I/Cc/OAe3Sj+D/2di2GN66LqkeJGU6TBkQ0gzPXFaziOdlWhrNyI2BtNEdTFyftVN72ksFYcXRqEDwN1IGIG4JFPyl4I027lsT8LyG1ZLX+HUC4oJlfCwUxiIzgHwtvFFWeYjSHBB1QDOFnYtt4RHTvS5efsjMDdUMXnxA6QPOBJmCcbE75iieX8YXBJtgqGkAEMoETmTqA1SRIgYzg0tN9lFS6GnF8KuCpgKSx0j4oB8t/M1CxxCyUYmRHiEyQcgwII2gwNwdqtscxXR4yJAGoA7asZj5+uaS8Ve/+SlwFDb0jw4nPUDuCBJOMikcWOmH3+NVizDXpt4JOrddgATM6j2qpLwuXgniARDp1Ark4kCBI8P0JNEXFB06WjWNOodBbz1kTqYA4OV8q7avauJddIPgUliZjLxGMA52zXPoCLrPDuMBRGchjv5yKpuXih1MZBwqD4i0xiT674xMxRHFQoBCEsOupgPOfF29aX8IurVcbws+2ku2kfxCUIBbBjGIpGkNyvbBeP4q4hHiw7Syr0wJAaQcwNo3PrVXB81sBADZVonJKzv1nP1obn8e/4a0FOTnVGQdOqTJ6T9amvA8H/wDVPqC0EdCINWj0r/6Jtpt0jYW+H0jw3SADiAGjy864vNwFILePJAjTIHUT5fSko5g1rLJd37ao/wCwGR1+lG2L7XpGmD1UwT+XaKyt6ss8av7EeF4lSHcRO5KyZx17ERFfct4v3j6BIJOfSP1oWxwTKwRbSizmYA0g+Y3Jrr8kVbvvNfugNgsySSJLEkyMAAAClStlPrVX2MLji3bMFmghcjPQCdgOlQ4JjeVgCywsmNwZxEjy/tFV8Jw9y4xFxPBHhLACd/hEyvrUuD5StpmbXpLYVFBIgTAIJJY7yZFPFMm3FKr2BcZZvll03iJxlIOwGDIAPXz1UNa9n7mv3txx7wMYzqnvOMGAczufLLO/w125egoQgAhiRHQkR3O1EPYW1acxEZ3kyPMSB9KZSl0c2vD7EN32R4fiC5dXF1TGpn95nBnoT885pXzv/ZwGUG051g596ZJEHYjb0j51ouAY3lMl7cbwoOMxIgjb86ZcNdO0kwAJP5mmWecX2JPCujy67yPi7au1wEogybrdB/DMzt0Pam6eyKG6ktqtlBcLgFQQQcA5AiOp64r0G4ZGwmNj6eeKznE8Mys3hCrHYQFwMHbIxttVH6lghhT1ZmeE5ZYc8Xo/4QUajAm2wYt4MZAAiMSDEnelXLtdq81u4qkEFLgbERmVaMHsds+daxuGtWS2hYY60ZpjUGUbgdd8+tJjyD3Vtris999P+WtxWwsaRqEgzsAMYBq8cqknsnLDKFOhbz7m1pwNOoOihQQBEdiZ6Z6ZJ7UC3OP8vQSzOzeIsSQq4+HOSWz8hU+H0l1W5w1wETqALAkR+FWWZ+ZmjLPL+X3FWeKu22YDD2oE7HxAaYmaeoxVMhKUpO0LL3GYBxIHyYedD8NzAo2pGKmcFSVMdNq0nMvZzhE4d7lvifeOI0wyEb5woLHE9RWXtcEWzsIMHMGOg9dqaDg0JJZEbHk3tZcYqlxgp2F4SsbwH04ZZMyds1vzqCZf3h8oEn0MgCK8Ls3SP3/et37Pc+uW7Suxa5atnS4Alkn4H7ld1PaBis3qMPmJow5b0zbBrgG9tkMFYGc9zsM9es9Ir435JBtIBBIcKHB8iNJ2360Nfa9cxbKLbYZJIJJPbBG3pTDh+HKIApVSAAJkyfMDM77H1rKpF2l5FVpFbEiWmWdQFb1IwJEQuNoG1VcZfW2Bi2sHUTpWJMfiB8J6TuKcG3dYEkIs7dD5TIwNzHnvSrmZXSbbEOR+E6MH/p8PUfPaje7saOxJZ5gt257t2BUDSACWVhvBB2BaDv8AhHkaAb3Vtm0al0mTmNx3B8QyM4kAAg701Th9CqrFQMFljJMQSZkFonYCheZFCttfesEDMMKHIJII8IzsWMRE1RTV0mFw1yaHHLmFz3TGF06u0MrAZHmNO+d/nXOV8Woe866hByTtCqBkjBOqevntQj8tRQufe+8nS5AYkHMYgbZNff4S5ZcLMWokFAZkj4WXPrIiNzO1dGUegTXkacdxdtdC6tRcidpEsSRk5G2MYM+VFcPzRGf3ZJDgatBBBjOwjIidprI++W7cC3ArwCwMu4MYGpgcRvAiINR4rhrt24i2dPu1XXm6GD9CEIg4krnuJqijF96JSbSDfajjFu3LNvRdQAlvespACGJAkSdQUxtt1p3yziEFpB7ljj8YIaesgiRmsvxTOjhWuKlqRqA+JgNOXLDUpmAVGfrTbheOtKoC2mIE5EEbnYnNO1ronVs0nEFcADLEnJPTyPnGKZcE75kKoMRAjPnFTt8CgIbSCRtiTPef1olwDtgnrER9M1i4Mac1LVC7i7pJgYjbbPl1Jobh1iT1n5DyH9a7fQWzHxf9XWT38oFRFoldyP5f0pUWivqF3HJHh2jb+uJ+9fcOIUde5O5/oPKqNYjwiZ23j5mrDb2JJA8sD5+X0p0xWqQXqjK/kM/WKpXiQ5hhmJ0kbevQn0qz30CBE+tKm5QWYs7FSTI0A/PckZ9KZv8AAsUvIcliCcqB005P0iqdOSVEDqTiCP7UNe4drFttEk9NRYnODPYelXcPOhC/xHcYM4iO4ikkh1+bIvx6aC3vEjMHJmO3U0Dy/jNYZW+IEiTOkjpEwWGdoFM79nUNJAg9wMjtHbpSzi+UsyXLSi3pJJGYIJIMDyjufLpRVPsZOhZdCreGmGWfEVgDwnJzsQeny60TZct+EkNnXA3BOwOOuDRFj2fC2yiQrFfG0KWad4JjY+faucr5YyWwl0ZkkkOcnygCBtXNtbQ3KL7K+P4EMpEKkZDMurSe404nsc0qvexrXDqDWy5MnVraZGGzCg7bKK1ltH8RIG/hgmCOk4wfSavsA6dUZ6rM/euhllHolNJmTu+wKdLxDRuEBE98n+lZ7nPs3fsrPhe3jxqfzU5+k16knmBJ6GgvaLHD3sCRbaDHUD7VSOSVk/4PB76iZG3zrU/7PuJC39LHDrEZ3kRMfOg/am2nvWa2NKOA6gxid9sbzVfss0cTax+Iema2z+2JmaFxyHqvD8GgZmVmUnpPg+YAx6iN6Y/4u2pW2W0s0kKesb6TS9LwUeuT6b7d/vSw2W4oCQE93cDo05EHO2CCuCK8yM97PQlBtWaj/EkqYBnzmPyk1mbFllu3PeBVLwPiPjJkwDgj1ic1oLcruagLOnLkTOG6/PyE0bbBH62Ln5RZJK6GGrDHWWJBB2YnUPtucGqOG5LasnQqAmBOrxGNhBO0Z6Uy43gJ1QSs9B3wQcdooW3ZvIAXunwiDEknPSMjcUbdBX9lKcntNfDe7UADwmIKnc5nM9MUe/FoNIPhIMAmPsQcT51FeABbVrckGZ1sI+h+21Ucw49LMk2x4iOgBbP3iczQts6rZa9q30Eb7efUdM/1oDmHLW0s6smoDUQ1tSTAMA6cSPFDRgntS1AFZngQ51AEBgu06e2pekROabWbIcsbTwIyrW5GegwB9zTRls6cKViAcuBYAlfe50i4CQUAgjaGGxBEFZO4iqrHtTbVQP8AC7f/AMz4flmtJzTlz3AZuKV8lKssjMaGHQ57zVfD8jIUAJZI6EpvWmM419tmeUW+tGvQfxH9/OkfG8QwuRYWQMwAwEnecBSTvM0zNyRgnBIM+X7FQuWpEKI6j7/SoyV6Q0Pq7YHauO+o3E0sBjIMj8hVScQJ3847UEj3LlzAPuhIJMjPkDv619xPEW1YrkGIwfSJwf2TWamalEM4XmWoMN4M9iB5/eptxgAJkmJ2oLlXCWiC4kx59+sULxfFWyGAJGcwcY36Z6daKs7im6Q34XmAZQ0/DgmQAPlvRPEcei2y+vHQwTBPXGYHaswnDgKpRmXUYB32ORgSMVVxfM7aYVz4MMGOQTO8GOu1PFvwdLDFsY8Zzm5ctrbVS2sMGMFVg7MD+HIOCcxTjl/ChVAWcYJOZrM2eIsuyWre+BpUgZCxvjIAnftWrtKVUgux3z1HkIGY+Zo99k5riqRZcUwZLY/h3PyrqIV2Unbcgb/Kp8MwbqZ2GCp+YOattIqAKD06kn8zTpGdyZ8tvy/KqeItqM/qM/vzqKoJYaydySSD122xVcBo1Lt+8dKWTQYp2Ui+I1fCvXUY+e/51FeLQiRBB6zApLzbjLb3Bbt62dT4kAkGNx6xNJOK5wFcIAV1NCLER5E7YIIjfFI4y8GqMYvtm64S8GGtfh85qnmrh7V1Z+K24/8AydsUq5VxxUEu40D8RIgMdwZjNVc/9prdk6ZLOVkKJAYExhog0YW+iWSCi3Z5YznSyzgHE9JyRTf2Q4eeIVj8KAscdth9T9qTXwZI7nV/T7Vv/YzkYbh2uNOpz3IGkbbb5mt+aXHH/Ziwxue/BfxfHG+v+TcZUJILiBO4gTG2/XajPZrg/cLoAAtg+GGJ9Z8z59zR3CcvtgeFVVZmANI+ePzo60APhiK8y3VLo9JtV/J0yQQOv76V2zwaAhiCNOxLFgcev51O2hJOTB9BB+nWq7bkalJ88j7Cmjom99BxIBkSTsc/pSzmfFFNOlDpnxEA/D39OpPSKtcEGdWkR1kg/ehxdZSVbc+Xf5+tM5AjEvt4JUriPCwBgDuTULyC4oRWXSfPbG64+eDXbNs6VDMSdORtJHfc9pil/MlCCLjSjMAIYLonbyie4rrClbMqeHdeINvib7Mq4W4jSCJHxqdjH8PamPHe1TpbJt2BpUaQ5c7gwJXzA6Mcmh71r3l42lNsronWSj/+JkdvkaN9jSl1XJV0dGgo/QwDKyNs9atf7nE6Sio1yBeSe0d24xLA5AGkwonqBA2EjPnWztcQpAkmf5TWas8udeJuOp1BZOnwgy0ZG0yBknGek0+4eAoHu3H+ifyMV0pW7SEaSVMrT3lvUSAy5MYPQ7A9cf2qTcRcFvxTDYEkSAQNyBjrRzfh/mpbzTe986tKCGi7dUQsyqD/ADCxZmiWJMAkLP8ApE0i5uWvMPEtuPCIyWkicmOopze+AfvoKRcw/wCKnov61mi25F4wQRwF5uH0BshzpGZzuNRAxI26ULzCw95y2oKx/AsdBAyesH0+1Pec/wDCT+e3/wCVKOF/5s/zH8663/sdFLYTy22yuLRaDp1iMiNiNtwd5703scDbW41wW0V2EM0ST6/2q6//AMW3/Jc/NKKf4T8qn/Ikp32L+D4G1bctbtorHdlWDn9KPN3PfHlUb3T99akm5obF0Qt22M+OB0xt360VYsqAQ2fPK/rXOH2+f9ateniqonJ3oGWyAZDSe3371XxLaQdpJhZOTJ2ojh9/35VS3xf6qEkMnsC5jwlvFy4BiZgnM9DG9DOnDvb0G1KEyulGnG2w8Py/Wpe03/C/1j8xRvC/8P8A0j9KUfxZyxbRF0IkDsFP3J3PrWd432XYwqQUckuGYAKSd1CgaTvOmK1Nn4T6VXf6V0ZNdCvs8gvcL7ziSiwZfSCNsYJ+016Jwt82fdpKshAVdIPTyJxO/XrWP9lP+bX+Zv8AxNbHiP8AmPkv5mtHqpO1H+CfpUnbHlq+DiBH2rnDNAkqCZbftJj0oez8A9RRNzr8/wBKzrZWSrRz3zAxAjeBUffjb/yzv5/Kqh+L0qi/uPnQoKSLeYDWmkMFbcRB/P8AKuujMwe4dRAgQI+Z/KKo4j8P836GjLvw/SlvQ3R9cvscKR2+Ufveg7nLrZabiBjM+IagPSaYj9P0oY7n0H50y/Il+BZf9nOFLM6q9tywJNt2E57SVjPavuX8kPC3Lj27nvUuHUVbBDY2bP4cZ8qc/wBatXaqqcqpk6QpTi7V5onS6xKwNSz3+2c0YlkAQrkDtI/XzpDxv/P2P5a01vanqgN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2" name="Picture 4" descr="https://encrypted-tbn2.gstatic.com/images?q=tbn:ANd9GcSuVzkvnp1_glrIWa3AWMOqYw4SvaYX_w30OhTRvZ6cmND_Ji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00438"/>
            <a:ext cx="5286412" cy="27279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071678"/>
            <a:ext cx="6758006" cy="3500462"/>
          </a:xfrm>
        </p:spPr>
        <p:txBody>
          <a:bodyPr>
            <a:prstTxWarp prst="textTriangleInverted">
              <a:avLst/>
            </a:prstTxWarp>
            <a:normAutofit/>
          </a:bodyPr>
          <a:lstStyle/>
          <a:p>
            <a:pPr>
              <a:buNone/>
            </a:pPr>
            <a:r>
              <a:rPr lang="uk-UA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 за увагу!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5214974" cy="60007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i="1" dirty="0" err="1" smtClean="0">
                <a:solidFill>
                  <a:srgbClr val="0000FF"/>
                </a:solidFill>
              </a:rPr>
              <a:t>Отруєння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</a:rPr>
              <a:t>зміїною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</a:rPr>
              <a:t>отрутою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</a:rPr>
              <a:t>завжди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</a:rPr>
              <a:t>буває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</a:rPr>
              <a:t>небезпечно</a:t>
            </a:r>
            <a:r>
              <a:rPr lang="ru-RU" i="1" dirty="0" smtClean="0">
                <a:solidFill>
                  <a:srgbClr val="0000FF"/>
                </a:solidFill>
              </a:rPr>
              <a:t> для </a:t>
            </a:r>
            <a:r>
              <a:rPr lang="ru-RU" i="1" dirty="0" err="1" smtClean="0">
                <a:solidFill>
                  <a:srgbClr val="0000FF"/>
                </a:solidFill>
              </a:rPr>
              <a:t>життя</a:t>
            </a:r>
            <a:r>
              <a:rPr lang="ru-RU" i="1" dirty="0" smtClean="0">
                <a:solidFill>
                  <a:srgbClr val="0000FF"/>
                </a:solidFill>
              </a:rPr>
              <a:t>. </a:t>
            </a:r>
            <a:r>
              <a:rPr lang="ru-RU" i="1" dirty="0" err="1" smtClean="0">
                <a:solidFill>
                  <a:srgbClr val="0000FF"/>
                </a:solidFill>
              </a:rPr>
              <a:t>Якщо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</a:rPr>
              <a:t>є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</a:rPr>
              <a:t>можливість</a:t>
            </a:r>
            <a:r>
              <a:rPr lang="ru-RU" i="1" dirty="0" smtClean="0">
                <a:solidFill>
                  <a:srgbClr val="0000FF"/>
                </a:solidFill>
              </a:rPr>
              <a:t>, то </a:t>
            </a:r>
            <a:r>
              <a:rPr lang="ru-RU" i="1" dirty="0" err="1" smtClean="0">
                <a:solidFill>
                  <a:srgbClr val="0000FF"/>
                </a:solidFill>
              </a:rPr>
              <a:t>вкушеній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</a:rPr>
              <a:t>змією</a:t>
            </a:r>
            <a:r>
              <a:rPr lang="ru-RU" i="1" dirty="0" smtClean="0">
                <a:solidFill>
                  <a:srgbClr val="0000FF"/>
                </a:solidFill>
              </a:rPr>
              <a:t> (</a:t>
            </a:r>
            <a:r>
              <a:rPr lang="ru-RU" i="1" dirty="0" err="1" smtClean="0">
                <a:solidFill>
                  <a:srgbClr val="0000FF"/>
                </a:solidFill>
              </a:rPr>
              <a:t>після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</a:rPr>
              <a:t>надання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</a:rPr>
              <a:t>першої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</a:rPr>
              <a:t>допомоги</a:t>
            </a:r>
            <a:r>
              <a:rPr lang="ru-RU" i="1" dirty="0" smtClean="0">
                <a:solidFill>
                  <a:srgbClr val="0000FF"/>
                </a:solidFill>
              </a:rPr>
              <a:t>) </a:t>
            </a:r>
            <a:r>
              <a:rPr lang="ru-RU" i="1" dirty="0" err="1" smtClean="0">
                <a:solidFill>
                  <a:srgbClr val="0000FF"/>
                </a:solidFill>
              </a:rPr>
              <a:t>обов'язково</a:t>
            </a:r>
            <a:r>
              <a:rPr lang="ru-RU" i="1" dirty="0" smtClean="0">
                <a:solidFill>
                  <a:srgbClr val="0000FF"/>
                </a:solidFill>
              </a:rPr>
              <a:t> треба </a:t>
            </a:r>
            <a:r>
              <a:rPr lang="ru-RU" i="1" dirty="0" err="1" smtClean="0">
                <a:solidFill>
                  <a:srgbClr val="0000FF"/>
                </a:solidFill>
              </a:rPr>
              <a:t>звернутися</a:t>
            </a:r>
            <a:r>
              <a:rPr lang="ru-RU" i="1" dirty="0" smtClean="0">
                <a:solidFill>
                  <a:srgbClr val="0000FF"/>
                </a:solidFill>
              </a:rPr>
              <a:t> в </a:t>
            </a:r>
            <a:r>
              <a:rPr lang="ru-RU" i="1" dirty="0" err="1" smtClean="0">
                <a:solidFill>
                  <a:srgbClr val="0000FF"/>
                </a:solidFill>
              </a:rPr>
              <a:t>лікувальний</a:t>
            </a:r>
            <a:r>
              <a:rPr lang="ru-RU" i="1" dirty="0" smtClean="0">
                <a:solidFill>
                  <a:srgbClr val="0000FF"/>
                </a:solidFill>
              </a:rPr>
              <a:t> заклад, де </a:t>
            </a:r>
            <a:r>
              <a:rPr lang="ru-RU" i="1" dirty="0" err="1" smtClean="0">
                <a:solidFill>
                  <a:srgbClr val="0000FF"/>
                </a:solidFill>
              </a:rPr>
              <a:t>йому</a:t>
            </a:r>
            <a:r>
              <a:rPr lang="ru-RU" i="1" dirty="0" smtClean="0">
                <a:solidFill>
                  <a:srgbClr val="0000FF"/>
                </a:solidFill>
              </a:rPr>
              <a:t> буде введена </a:t>
            </a:r>
            <a:r>
              <a:rPr lang="ru-RU" i="1" dirty="0" err="1" smtClean="0">
                <a:solidFill>
                  <a:srgbClr val="0000FF"/>
                </a:solidFill>
              </a:rPr>
              <a:t>специфічна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</a:rPr>
              <a:t>протиотрутної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</a:rPr>
              <a:t>сироватки</a:t>
            </a:r>
            <a:r>
              <a:rPr lang="ru-RU" i="1" dirty="0" smtClean="0">
                <a:solidFill>
                  <a:srgbClr val="0000FF"/>
                </a:solidFill>
              </a:rPr>
              <a:t>. </a:t>
            </a:r>
            <a:r>
              <a:rPr lang="ru-RU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i="1" dirty="0">
              <a:solidFill>
                <a:srgbClr val="0000FF"/>
              </a:solidFill>
            </a:endParaRPr>
          </a:p>
        </p:txBody>
      </p:sp>
      <p:pic>
        <p:nvPicPr>
          <p:cNvPr id="52226" name="Picture 2" descr="http://news.if.ua/images/news/11/11/23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857628"/>
            <a:ext cx="333375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Укус будь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змії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сприймається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людиною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як укол шпилькою. Але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після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укусу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починають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бурхливо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розвиватися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як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місцеві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так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загальні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симптоми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отруєння</a:t>
            </a:r>
            <a:r>
              <a:rPr lang="ru-RU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8130" name="Picture 2" descr="http://images.wikia.com/razum3000/ru/images/5/54/%D0%A3%D0%BA%D1%83%D1%81_%D0%B7%D0%BC%D0%B5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928934"/>
            <a:ext cx="2518190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місцевих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симптомів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відносяться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03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біль</a:t>
            </a:r>
            <a:r>
              <a:rPr lang="ru-RU" b="1" dirty="0" smtClean="0">
                <a:solidFill>
                  <a:srgbClr val="0000FF"/>
                </a:solidFill>
              </a:rPr>
              <a:t>, набряк, </a:t>
            </a:r>
            <a:r>
              <a:rPr lang="ru-RU" b="1" dirty="0" err="1" smtClean="0">
                <a:solidFill>
                  <a:srgbClr val="0000FF"/>
                </a:solidFill>
              </a:rPr>
              <a:t>підшкірні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крововиливи</a:t>
            </a:r>
            <a:r>
              <a:rPr lang="ru-RU" b="1" dirty="0" smtClean="0">
                <a:solidFill>
                  <a:srgbClr val="0000FF"/>
                </a:solidFill>
              </a:rPr>
              <a:t>, </a:t>
            </a:r>
            <a:r>
              <a:rPr lang="ru-RU" b="1" dirty="0" err="1" smtClean="0">
                <a:solidFill>
                  <a:srgbClr val="0000FF"/>
                </a:solidFill>
              </a:rPr>
              <a:t>утворення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пухирів</a:t>
            </a:r>
            <a:r>
              <a:rPr lang="ru-RU" b="1" dirty="0" smtClean="0">
                <a:solidFill>
                  <a:srgbClr val="0000FF"/>
                </a:solidFill>
              </a:rPr>
              <a:t>, </a:t>
            </a:r>
            <a:r>
              <a:rPr lang="ru-RU" b="1" dirty="0" err="1" smtClean="0">
                <a:solidFill>
                  <a:srgbClr val="0000FF"/>
                </a:solidFill>
              </a:rPr>
              <a:t>наповнених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кров'яним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вмістом</a:t>
            </a:r>
            <a:r>
              <a:rPr lang="ru-RU" b="1" dirty="0" smtClean="0">
                <a:solidFill>
                  <a:srgbClr val="0000FF"/>
                </a:solidFill>
              </a:rPr>
              <a:t>, </a:t>
            </a:r>
            <a:r>
              <a:rPr lang="ru-RU" b="1" dirty="0" err="1" smtClean="0">
                <a:solidFill>
                  <a:srgbClr val="0000FF"/>
                </a:solidFill>
              </a:rPr>
              <a:t>збільшення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регіонарних</a:t>
            </a:r>
            <a:r>
              <a:rPr lang="ru-RU" b="1" dirty="0" smtClean="0">
                <a:solidFill>
                  <a:srgbClr val="0000FF"/>
                </a:solidFill>
              </a:rPr>
              <a:t> (</a:t>
            </a:r>
            <a:r>
              <a:rPr lang="ru-RU" b="1" dirty="0" err="1" smtClean="0">
                <a:solidFill>
                  <a:srgbClr val="0000FF"/>
                </a:solidFill>
              </a:rPr>
              <a:t>найближчих</a:t>
            </a:r>
            <a:r>
              <a:rPr lang="ru-RU" b="1" dirty="0" smtClean="0">
                <a:solidFill>
                  <a:srgbClr val="0000FF"/>
                </a:solidFill>
              </a:rPr>
              <a:t>) </a:t>
            </a:r>
            <a:r>
              <a:rPr lang="ru-RU" b="1" dirty="0" err="1" smtClean="0">
                <a:solidFill>
                  <a:srgbClr val="0000FF"/>
                </a:solidFill>
              </a:rPr>
              <a:t>лімфовузлів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8130" name="Picture 2" descr="http://www.porjati.net/uploads/posts/2011-05/1305182168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643314"/>
            <a:ext cx="4000488" cy="30003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Загальні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симптоми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отруєння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218598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>
                <a:solidFill>
                  <a:srgbClr val="0000FF"/>
                </a:solidFill>
              </a:rPr>
              <a:t>задишка</a:t>
            </a:r>
            <a:r>
              <a:rPr lang="ru-RU" b="1" dirty="0" smtClean="0">
                <a:solidFill>
                  <a:srgbClr val="0000FF"/>
                </a:solidFill>
              </a:rPr>
              <a:t>, </a:t>
            </a:r>
            <a:r>
              <a:rPr lang="ru-RU" b="1" dirty="0" err="1" smtClean="0">
                <a:solidFill>
                  <a:srgbClr val="0000FF"/>
                </a:solidFill>
              </a:rPr>
              <a:t>запаморочення</a:t>
            </a:r>
            <a:r>
              <a:rPr lang="ru-RU" b="1" dirty="0" smtClean="0">
                <a:solidFill>
                  <a:srgbClr val="0000FF"/>
                </a:solidFill>
              </a:rPr>
              <a:t>, </a:t>
            </a:r>
            <a:r>
              <a:rPr lang="ru-RU" b="1" dirty="0" err="1" smtClean="0">
                <a:solidFill>
                  <a:srgbClr val="0000FF"/>
                </a:solidFill>
              </a:rPr>
              <a:t>серцебиття</a:t>
            </a:r>
            <a:r>
              <a:rPr lang="ru-RU" b="1" dirty="0" smtClean="0">
                <a:solidFill>
                  <a:srgbClr val="0000FF"/>
                </a:solidFill>
              </a:rPr>
              <a:t>, </a:t>
            </a:r>
            <a:r>
              <a:rPr lang="ru-RU" b="1" dirty="0" err="1" smtClean="0">
                <a:solidFill>
                  <a:srgbClr val="0000FF"/>
                </a:solidFill>
              </a:rPr>
              <a:t>частий</a:t>
            </a:r>
            <a:r>
              <a:rPr lang="ru-RU" b="1" dirty="0" smtClean="0">
                <a:solidFill>
                  <a:srgbClr val="0000FF"/>
                </a:solidFill>
              </a:rPr>
              <a:t> пульс, </a:t>
            </a:r>
            <a:r>
              <a:rPr lang="ru-RU" b="1" dirty="0" err="1" smtClean="0">
                <a:solidFill>
                  <a:srgbClr val="0000FF"/>
                </a:solidFill>
              </a:rPr>
              <a:t>нудота</a:t>
            </a:r>
            <a:r>
              <a:rPr lang="ru-RU" b="1" dirty="0" smtClean="0">
                <a:solidFill>
                  <a:srgbClr val="0000FF"/>
                </a:solidFill>
              </a:rPr>
              <a:t> (</a:t>
            </a:r>
            <a:r>
              <a:rPr lang="ru-RU" b="1" dirty="0" err="1" smtClean="0">
                <a:solidFill>
                  <a:srgbClr val="0000FF"/>
                </a:solidFill>
              </a:rPr>
              <a:t>іноді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блювота</a:t>
            </a:r>
            <a:r>
              <a:rPr lang="ru-RU" b="1" dirty="0" smtClean="0">
                <a:solidFill>
                  <a:srgbClr val="0000FF"/>
                </a:solidFill>
              </a:rPr>
              <a:t>), </a:t>
            </a:r>
            <a:r>
              <a:rPr lang="ru-RU" b="1" dirty="0" err="1" smtClean="0">
                <a:solidFill>
                  <a:srgbClr val="0000FF"/>
                </a:solidFill>
              </a:rPr>
              <a:t>непритомний</a:t>
            </a:r>
            <a:r>
              <a:rPr lang="ru-RU" b="1" dirty="0" smtClean="0">
                <a:solidFill>
                  <a:srgbClr val="0000FF"/>
                </a:solidFill>
              </a:rPr>
              <a:t> стан, </a:t>
            </a:r>
            <a:r>
              <a:rPr lang="ru-RU" b="1" dirty="0" err="1" smtClean="0">
                <a:solidFill>
                  <a:srgbClr val="0000FF"/>
                </a:solidFill>
              </a:rPr>
              <a:t>колапс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або</a:t>
            </a:r>
            <a:r>
              <a:rPr lang="ru-RU" b="1" dirty="0" smtClean="0">
                <a:solidFill>
                  <a:srgbClr val="0000FF"/>
                </a:solidFill>
              </a:rPr>
              <a:t> шок. </a:t>
            </a:r>
            <a:r>
              <a:rPr lang="ru-RU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7108" name="AutoShape 4" descr="data:image/jpeg;base64,/9j/4AAQSkZJRgABAQAAAQABAAD/2wCEAAkGBxQTEhQUEhQVFRQUFBcVFBUXFBcVFBUXFBcXFhQUFBUYHCggGBwlHBUXITEhJSkrLi4uFx8zODMsNygtLisBCgoKDg0OGhAQGCwcHBwsLCwsLCwsLCwsLCwsLCwsLCwsLCwsLCwsLCwsLCwrLCwsLCwsLCwsLCwsLCwsLCwsLP/AABEIALcBEwMBIgACEQEDEQH/xAAcAAAABwEBAAAAAAAAAAAAAAAAAQIDBAUGBwj/xAA7EAABAwIEAwYEBAUDBQAAAAABAAIRAwQFEiExBkFREyJhcYGhMpGxwQcUQvAjUpLR4TPC8RVicoKi/8QAGQEAAwEBAQAAAAAAAAAAAAAAAQIDAAQF/8QAIxEBAAMAAgMBAAMAAwAAAAAAAAECEQMhEjFBBBMyURQiYf/aAAwDAQACEQMRAD8AX2hRtKjOqpVOousuJzUTykMckvcswi9J7RIJTRclPCSKiYrvRB6bqlZldenRZTEN1qbvZZfERqocvolkJEjQKgQAgjCCACQRoJoYSUHIgjVqikUa8K0trtUaepVYVfHT1tjUULpTWXCy9K5U2jd+KnNV4u0TK6eZWVAy7UmldpMPq/ZVTzaipKd0pNO5QHVu16cDlXU66fbWQFJLkjOmXVUltRYUtglOZELcKX2eiGmhBKbe1TH0UTaclbRxXm2QVyKCCXRZFglSqLULajKs6VuIXoRDz5lESXBPXFPKmFgNvTBUlwTWVAYIARVAnw1IqBaTwqbwaLM4gNVsK1k92zSoj+FKj9Tp6Lm5ZLNZljYQhbB/BpHVVt3w3Ubtr6KATxzChhCE/Xt3MMOEJqFk5JhFCUgmqAkEEavURI0EStAlh6U2sU0ilEYSm3Sfp3irZRSlmsGi0r1l6pVK/WaFUpXblTmhv5GxoXym07tYalfEKyt8QUpjD15IlqTcom3Kom3qL86l1TybnD64KuKZWFwzEFq7G7kIHrZPexIpM7yeGoRNEEIHSW00EsFGgJIwWnuBCScH6FXYaltYox+nkj6M8FJ+Mpe4HUI01UF+EvaO8IW7hGW+CrH7LfYSn81fjn7cPc7YH5KVRwAndwC2LrZvRN/lehWn9dp9dNHBEKOlwsIkkkJ6ngFMeKuG527HTpuE2+5APehs+inPNefp446mKWGsGzQpDbVvIBSGQfFZ7FON7ShUNN7nlwkdxmYS34tZ5bJNtJ8iDmKUwCqaswHcKwr8X4fUlprQRof4VWZOw0aZOo26hUtfGbbOWCsA7o9r2ddy5oA25kK/HM/UrZ8V2LYQ17ToFhr3CnMJ0kLpxIOxB8jKr7uzDlXx1z3pEuYubG6JbG+wcHks5e2BYhkwjNJhARwggq1IKEYCCNWgRFqSQlok7GyEIS4QhZtNoilkJJCnIElAOhGUkqNmPNuSgbtR0kqYxMrXDsQgwtrhN9suaNMLTYHe7LLcd/jqVlXkKasxhV3or6hWlDHXWVggkZ0EMOvoRhGUYXAroBKQKACJRpJCNqUUANpNam14hwDh0KccihHRZfFqFa1BqUXywbtMmPMfcLmt0aVd79Q2p3yQSc0O1cGAnflI+67ZXoh7XMd8LhB8PEfVcV414cfTe6d5JBiJHLUb+atW29/RrSJ6lErYTX7rWOaKjqhqGc3dptEZS5rSNCRsd43iU1h+BuFGtSzMfUa4sYXlwYO8xz4OWRtGkazryVfh3EVei7V2aBEP1MdA4a/VWdpxgwAh1GCXOd8e5e4uO7epKr5ynf8ALaPSvt8Juyx3YtDjTfkc6nWY5uZurgWu568uqXh3EVdlQU3uzCS1xe0tyuBIgNMayIjqrHCeLeyFVtK3ae0qGof4pDg4taHEd3Ud2fOVUlr6lM0+zOQPL3vLxDQXl5gx8UEhUrMzGo24719ruvj1QHK4Nkak5TljlJB+nXkoGJ3z2tzPawsLmtzAkN7/AMILpPIOPk0qxtsDbcGjUqEso05fUFMhvZ03ahod/NIHzK3+PYPQpNmm3UtY1+d2YgMOZhdp3Tto3/kW5YrOTKcz8c3wzA6V00PpVKlISAW1WBzgT0LSGxEbxvsoF/gj6bsupn4Tke3Py7pgt9+Y6hXeK8UG1eWClmyhru0+KCSczXREOjXU7FbXBb41GU6haW5xI7wc7XYhzZA9OSE8lq9/EprDlFzhlWm0PfTcGOAIfE0yDt32y33UWF1rE6l069ZTp9+g6m1zm1KTn0y4uhzc7GksdBzSSNvHWTxB+Hts+lUqUmuouY1zhkcCHZRJDg4keO4Vq88Rnl9LNXHIREK3xPAK1Foe5odSdtVZmdT6FriQCxw6OA9VWimumLRJTMIQnxTRmkjoI0JBCfdTTbglkpqEkpbgmyo2YgpJSikFSESlWVxlKao2znatEiYnlPSevgpv/ScozVXhrBGZzQXxPKQIJ8FjxWfjUYTiO2q09viTQBmcB5lYC3pw0OoPMEw0FsnmJcSd/ADZMX1S6YYBa4OjM/UR5yRAE8gjjoi2N9W48t2uLYqugxmbTJaSN4Psgsvbvpta1va0dAB/rRt4Togt4t/LLvaMIOagAvNdoQlFGAgVg0kBBLDUkhZtJJQKVGyARYkhVPEWECvTI/W34fHqCrhAfv0Wic7bXnrHsGAcdIKzb2ZT3hI+S7Tx7hWV+cDu1PZ2x/uuW4nbQV1dTGunjvMnMIFu/wCFr6dZpJac+dlQHTIWkS09CD5zy09lhDa1xTp0wXMpz20GGufoWB7eeuseXIrM8HWhdcgxIpgvPns33Psux8A281KjpGbPBGhIA2n+n/6QifGOkP1T2YxbCaNMupPpOrMaGEgsih2j9G5zpmgR3dfTdZXGjQqVDZVan+mGnIw5Xioe9OnMSNDoF1DGxLKYB7pe+qT1yzHp3vYLHXtCC9zR3XOLiPPefHXdc8XztxRGs/hGDtpsFFxL2EnNnA1zawYAkee60lvTAY6myKX8Msa5rR3D+kgHTnsq01oyu3Ewj/6iWPM6iORH2Qm9rSbxWvBBuLc1KNzWbXYQKlOrlyuJc54e12pmIafVaa5vH06FXsGCtUa/M2m5wbLXAPLWkwNA4wCYWAdiztMoM6yBqR6BO0OKMriJ1GhPkANUPK26WaOkflqfZM7OmSyq4EsJ738XvOLg867klvmsLjH4asLXFjchaXZOzl2du7G1GO2dylsTpOqvMK4na6BPT2ED6rRW2NMdM8p+Y/yq058/8Tmjhl3wncU6faGnLYmAe+3rmZyI5xMKke2NxHnovQuMWzLgACo5jt5EFrhsWvadwRppB6FZO6wWm0UWNoNDXhwLWFhZSLRuZAkHTbWTz1I6qfq2C+MOQvao1WitdjPDLqL6tXODSEzTya04AMggyRGuyoTbCqGOpPblJ1JaTIHIAxB33V45NjYLNIUr05RsHvEgQOrtPsra7r96nSD2seDLWBh78fzEaNGh0SmXD6tN+ZpmSx7XOnNljQEDQeiW0zIxxx9lXWuD5pL6jQ1pgxLjJEgHodRpqpNWzYwsbTp9oSTLdnQI7ziT3Rrtv48kIcaBNLLTdByim6QI5TG+6DqBq0BmeHVMsh40727SD7T5pfE8ZHqDmJXop0xnbpsQ1rSGg/paHbDx5pqq4PoNc2lmojvdl8MxMnT1PQpVEdtbta895zMriRrPU/KVL4funFmWoBnpuLHaQO74eS3UNskWeF9vRzNc1rXD+H2cjs/AnrOhAjmrDhGzb2DmPLnVGvc2oH65XbFoHSPnKPCGik+pSGjQ7Oz/AManej0Mj0UumzLdueNBVpNLvF7DEx5EeyS3IGMtiPAVbtHdjBpky2d4Osem3ojXRGVdEFP+eR8XTpSmhIalhcjtkoBCEAUawEpLk5CKFm0mEkJbgiAWHSGonBLOiKVh1Bxiw7ek5h33b5jZcOx+3yuIiCDqDyXfsv7+awH4icN5g6tTGmmcDYHrpyVKW+KcVoi3bI8EWxbTqVIHfdlB5wzT5SXfJdg4WsQ2jEauaS8jR0uiG/IT6hYrgvCSWsa74KbM74Gv8xHiSSV0eyLWjs3Edq8Z3tDoIzbkc8ojLPgFrTsOf9F9tKv4muadFnbVSABDWjedzlDdZJPyA8FzK/4pq1JADKbT+lo5eJdPtC3nG3D5uiCx3eptytYT3ddTHQnT5Bcrv7N9Nxa4EOBiCjw1r97lqU61I/OkjUnynT5IC5VTnSw8rsiYgJosjX6IPqseIqCDyeP9w5o8HtDVe1vUq14nwPsoIGkKd/G05I5NVNTrPomfib+l41A/yrSzxo6BrvElZ1tVzPhMdRyPmNimazmO3mmerCcvqNx6KNuCfnYTXWybxO4GZ0GiUzimQATrM+mywVdtaJaRUb0bv5xv7Jn81l1qSPCD8kkUws8bod3izXE9HtgztMRqs/c0g4gDQtMiNjpEe6oG3xiZ8teqnWN7OYk96JaPEGfoCqRbxTmhdc6h0b6Hz3H3UXtA1zo2d3j57H6Ijc6b9TCivrz8jHzG6p/JMh4lseGEhogE5h/7an3lNU3ZZA0EyB56/dMvfJHl90QMuA5kfQ/5W8h8UqlAnLzcT/VqfclP0/iJ6wfPTX6JoFrCMxjMN/Lr8/ZN3uKUg5gaQQAcxGsajKPqp+Uz6bIWnakVGHWCyJ8j/lTxcZX05O+Ya8tj9lkrrHAXMLWk5A7U6TMe2ihXeL1KhaSYyyWgDYnnrzWjivOb0HlV0382OoQXKTe1Du939RQQ/wCNP+n16vBSg5Mh0pTVzurCwU6CmYS2rBMFohujBRFYpTzKSURajRYkhE0dEsoQs2myP3+/NM4la9pRqs/mpuHqRopDilArMznCVqH0abQYGYvqie8SwtFOmfAGXEf9oWtt6we3P+k6t8WjY+u/yVDaWpt65c2TRqkyN+ze4ydP5T9fRXL6zYDW7QB4ADkt5zHSfJXbbHqUaZ1Kz3F+BitTzsHfaNY/UOfqtGQgChWclZwm5tS0oWtqXEADUrqeN8JsrOzMIYTuI08x0T+CcL0qOpGZ/XkPIK88vRtj2h8JcPdk3O8d47DornGMNFamWxrGisIRhR8p3SWnXEsZw00nkFUddq7fj/D7K4kCHLnuIcLVGvjLud1015uhrks9w/ZkuLzsNB9yr6raMf8AE1p8wp9SzFMBoGybhWr3Gy4+W226Utzw7buMlkHeQSPuodXAmD4XPHqP7LSuaoldqPjH+J+dv9ZK6w0N/U7Ty/sq4MGcBxcBtpHP0Wkv2LM3rYKPhHxovOtTa4DREOOZxI0Jcdj4CAiv7JrR3WgeQhK4eu89IDm36FP4g7Rc8z2pPpzm9Zle4eKZlTMZHflQF0V9IloknMhKYalokSNZbHrBrk5KaA2S5XlO84lApsFKCxZLajJRBEUS4WAjhECjlEsjSoSGlGVgE8IgP39EcoSswp5IsqVl+iLMgMCLkQQKHNAwwlgJISiUSyNABAFGCiA4TFekDuFIBSKgWCJ7c6xsfxSFByq44moxV81WALu45/6w5b/2kyQo1ZqmlqjVgqJqe8Zus3iFHVau6aqDEGAStLRHZnh92XN0/wAqwvq+ir7M5W+f0SL2vouS3dnRPUM9irpcoEqReulyjLqrHTnBGESATGqWgjCCy71YH8k6HKMD8v3on2HReXLtPMRyiCUQgAwjSUYCIFZkJRJEoBhyUA5JSYW1sOAoSm3Ilmw41yMmU3KNpQ1sKSUaJZhtcldokFybJW1sSA9HKiiU4HI601P5kC5NBydY1MWYxkOLh3gfJUIKveNagzAeCzzHLt4v6uPl/tJ5R66XUqQq26uFRPDF5VWevKklT7uqSqyrTlJaVKxEI7qyg3twp9ajAVHenVLWnZb31EfqmyEspJKskSgjlEiepYCNAIIOl6gpVJU6mdFQ292p9G4XmutasclqEysnu2CDHmo0wayPtVmOk6oeSjdpKcYVgPhJKKSjI/5QAlwRyg9FCAjJSc6Q6pumXv8A+EpoS2uShuq4VlIpVkQxJITYKM1ElFsKCJxSmpjE7kU6ZceQRDcM178M3MKHV4optBgyVzPH+JzUeQ07H0VZTvCdyumn5pnuUL88eoarF8V7aoSmG14VPTrIPu11ZFYxy+51Y17lQajpTVFxcVLbRlTm2mzEB1MlGLeFZijCaqtTRUlrKW8p6LNXjNStVeDdZ29bumSlSuSE5W3TSIgiBQJQBWPU6EaIIIau7BRxcjdWlrjQ0krfYrwbaV5Jp9m4/qpnIfMj4T6hY/Fvw1e2TQrBw5NeMp/rbI9gueeKPisc0SXSxlp5qVTxIHmsDe4bcW7oe0jpzB8iN0dtixGjpCnbimFItDo7LwJw3SxFvjAPOFY0MVB5pPEdamnVUyjVWapXw6qdQvPFLjavWulKJVbRuVIFwhIwkkptxSe0B/cJbtkBR6p0VfcVCFYVAoFzTQwdQ/zcFS6Vx4qkvJCboXkFHG1qmVk9TqKkt7mVY29ULYK1YVjPxRxLs6EA6wtcLhgbmJgBcZ/FDHhWqZGnSfYKvDTbI81sqw7a5lWVpdKklSKboXq504Pa/deJ23BcQqqxpOcfl77LXYZYxC5OW3yFojEmxtICndlCep04S3sRpVO1kCoFFrNVk+if34KLWpqhFJdsWexFkLV3NEn10WbxFkz++RP2KEllmK51TJKeuWGdj129/JMMZm0EepAnoAjEDECzIwUYouIB6+Ouu09AlNoHaRtO+4iZHXRE9Q9UEIRJVse2EzWbIRoKcJwzuLW4IIIBB5HULLv4cp1JEZT1EfTZBBUj0oh3f4eVozUzTqc8vwO9OXuFk69F1MlplpaYIkGCEEEs1ga2nSqGIubzlWNvjkbyggpWpC0TqxoY+DzKsrbF5RIKFoPC6s7qVYsqyggpyYKjVGe1BBAVPidDRUJZqggngv1NovLRKgX3FTaXU+hQQWiNkLTkMpj3Hb6gysn6BYivXLiS4yTvKCC9HhpFY6cF7TM9k00+wTCCCrf01PbV4DbTrHT2ELWW9OAPL+/90EFw+7K2POqfv0I+6XTd+/SEaC6a+kJJqf39xCi19v30+8D5IIIgqrupH76arM4jUgHyj2cP93sgggzN3N73pgc+m5IJ5eCisrAEkjfaDET00QQTQJTbqI06A67gbD5ICrvp+kNHgBr9vdBBCTV9lBkoIIJXR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7110" name="Picture 6" descr="http://kratko-news.com/wp-content/uploads/2013/08/%D0%B7%D0%BC%D0%B5%D1%8F-%D0%BA%D1%83%D1%81%D0%B0%D0%B5%D1%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928934"/>
            <a:ext cx="5643602" cy="37624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2148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 </a:t>
            </a:r>
            <a:r>
              <a:rPr lang="ru-RU" dirty="0" err="1" smtClean="0">
                <a:solidFill>
                  <a:srgbClr val="0000FF"/>
                </a:solidFill>
              </a:rPr>
              <a:t>Перші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хвилини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після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зміїного</a:t>
            </a:r>
            <a:r>
              <a:rPr lang="ru-RU" dirty="0" smtClean="0">
                <a:solidFill>
                  <a:srgbClr val="0000FF"/>
                </a:solidFill>
              </a:rPr>
              <a:t> укусу </a:t>
            </a:r>
            <a:r>
              <a:rPr lang="ru-RU" dirty="0" err="1" smtClean="0">
                <a:solidFill>
                  <a:srgbClr val="0000FF"/>
                </a:solidFill>
              </a:rPr>
              <a:t>потерпілий</a:t>
            </a:r>
            <a:r>
              <a:rPr lang="ru-RU" dirty="0" smtClean="0">
                <a:solidFill>
                  <a:srgbClr val="0000FF"/>
                </a:solidFill>
              </a:rPr>
              <a:t> не </a:t>
            </a:r>
            <a:r>
              <a:rPr lang="ru-RU" dirty="0" err="1" smtClean="0">
                <a:solidFill>
                  <a:srgbClr val="0000FF"/>
                </a:solidFill>
              </a:rPr>
              <a:t>відчуває</a:t>
            </a:r>
            <a:r>
              <a:rPr lang="ru-RU" dirty="0" smtClean="0">
                <a:solidFill>
                  <a:srgbClr val="0000FF"/>
                </a:solidFill>
              </a:rPr>
              <a:t> сильного болю. Але </a:t>
            </a:r>
            <a:r>
              <a:rPr lang="ru-RU" dirty="0" err="1" smtClean="0">
                <a:solidFill>
                  <a:srgbClr val="0000FF"/>
                </a:solidFill>
              </a:rPr>
              <a:t>вже</a:t>
            </a:r>
            <a:r>
              <a:rPr lang="ru-RU" dirty="0" smtClean="0">
                <a:solidFill>
                  <a:srgbClr val="0000FF"/>
                </a:solidFill>
              </a:rPr>
              <a:t> через 10-15 </a:t>
            </a:r>
            <a:r>
              <a:rPr lang="ru-RU" dirty="0" err="1" smtClean="0">
                <a:solidFill>
                  <a:srgbClr val="0000FF"/>
                </a:solidFill>
              </a:rPr>
              <a:t>хвилин</a:t>
            </a:r>
            <a:r>
              <a:rPr lang="ru-RU" dirty="0" smtClean="0">
                <a:solidFill>
                  <a:srgbClr val="0000FF"/>
                </a:solidFill>
              </a:rPr>
              <a:t> вона </a:t>
            </a:r>
            <a:r>
              <a:rPr lang="ru-RU" dirty="0" err="1" smtClean="0">
                <a:solidFill>
                  <a:srgbClr val="0000FF"/>
                </a:solidFill>
              </a:rPr>
              <a:t>починає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посилюватися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набуваючи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пекучий</a:t>
            </a:r>
            <a:r>
              <a:rPr lang="ru-RU" dirty="0" smtClean="0">
                <a:solidFill>
                  <a:srgbClr val="0000FF"/>
                </a:solidFill>
              </a:rPr>
              <a:t> характер, особливо в </a:t>
            </a:r>
            <a:r>
              <a:rPr lang="ru-RU" dirty="0" err="1" smtClean="0">
                <a:solidFill>
                  <a:srgbClr val="0000FF"/>
                </a:solidFill>
              </a:rPr>
              <a:t>області</a:t>
            </a:r>
            <a:r>
              <a:rPr lang="ru-RU" dirty="0" smtClean="0">
                <a:solidFill>
                  <a:srgbClr val="0000FF"/>
                </a:solidFill>
              </a:rPr>
              <a:t> укусу. </a:t>
            </a:r>
            <a:r>
              <a:rPr lang="ru-RU" dirty="0" err="1" smtClean="0">
                <a:solidFill>
                  <a:srgbClr val="0000FF"/>
                </a:solidFill>
              </a:rPr>
              <a:t>Якщо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людині</a:t>
            </a:r>
            <a:r>
              <a:rPr lang="ru-RU" dirty="0" smtClean="0">
                <a:solidFill>
                  <a:srgbClr val="0000FF"/>
                </a:solidFill>
              </a:rPr>
              <a:t> не </a:t>
            </a:r>
            <a:r>
              <a:rPr lang="ru-RU" dirty="0" err="1" smtClean="0">
                <a:solidFill>
                  <a:srgbClr val="0000FF"/>
                </a:solidFill>
              </a:rPr>
              <a:t>надати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допомогу</a:t>
            </a:r>
            <a:r>
              <a:rPr lang="ru-RU" dirty="0" smtClean="0">
                <a:solidFill>
                  <a:srgbClr val="0000FF"/>
                </a:solidFill>
              </a:rPr>
              <a:t>, то </a:t>
            </a:r>
            <a:r>
              <a:rPr lang="ru-RU" dirty="0" err="1" smtClean="0">
                <a:solidFill>
                  <a:srgbClr val="0000FF"/>
                </a:solidFill>
              </a:rPr>
              <a:t>болісна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біль</a:t>
            </a:r>
            <a:r>
              <a:rPr lang="ru-RU" dirty="0" smtClean="0">
                <a:solidFill>
                  <a:srgbClr val="0000FF"/>
                </a:solidFill>
              </a:rPr>
              <a:t> буде </a:t>
            </a:r>
            <a:r>
              <a:rPr lang="ru-RU" dirty="0" err="1" smtClean="0">
                <a:solidFill>
                  <a:srgbClr val="0000FF"/>
                </a:solidFill>
              </a:rPr>
              <a:t>тривати</a:t>
            </a:r>
            <a:r>
              <a:rPr lang="ru-RU" dirty="0" smtClean="0">
                <a:solidFill>
                  <a:srgbClr val="0000FF"/>
                </a:solidFill>
              </a:rPr>
              <a:t> 3-5 </a:t>
            </a:r>
            <a:r>
              <a:rPr lang="ru-RU" dirty="0" err="1" smtClean="0">
                <a:solidFill>
                  <a:srgbClr val="0000FF"/>
                </a:solidFill>
              </a:rPr>
              <a:t>днів</a:t>
            </a:r>
            <a:r>
              <a:rPr lang="ru-RU" dirty="0" smtClean="0">
                <a:solidFill>
                  <a:srgbClr val="0000FF"/>
                </a:solidFill>
              </a:rPr>
              <a:t>. </a:t>
            </a:r>
            <a:r>
              <a:rPr lang="ru-RU" dirty="0">
                <a:solidFill>
                  <a:srgbClr val="0000FF"/>
                </a:solidFill>
              </a:rPr>
              <a:t/>
            </a:r>
            <a:br>
              <a:rPr lang="ru-RU" dirty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6082" name="Picture 2" descr="http://i654.photobucket.com/albums/uu266/sebastianperero/443043A0443044101_zpsec31dd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443304"/>
            <a:ext cx="5060061" cy="341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429684" cy="20002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Укуси в </a:t>
            </a:r>
            <a:r>
              <a:rPr lang="ru-RU" dirty="0" err="1" smtClean="0">
                <a:solidFill>
                  <a:srgbClr val="0000FF"/>
                </a:solidFill>
              </a:rPr>
              <a:t>тулуб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і</a:t>
            </a:r>
            <a:r>
              <a:rPr lang="ru-RU" dirty="0" smtClean="0">
                <a:solidFill>
                  <a:srgbClr val="0000FF"/>
                </a:solidFill>
              </a:rPr>
              <a:t> руки </a:t>
            </a:r>
            <a:r>
              <a:rPr lang="ru-RU" dirty="0" err="1" smtClean="0">
                <a:solidFill>
                  <a:srgbClr val="0000FF"/>
                </a:solidFill>
              </a:rPr>
              <a:t>небезпечні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тим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що</a:t>
            </a:r>
            <a:r>
              <a:rPr lang="ru-RU" dirty="0" smtClean="0">
                <a:solidFill>
                  <a:srgbClr val="0000FF"/>
                </a:solidFill>
              </a:rPr>
              <a:t> в </a:t>
            </a:r>
            <a:r>
              <a:rPr lang="ru-RU" dirty="0" err="1" smtClean="0">
                <a:solidFill>
                  <a:srgbClr val="0000FF"/>
                </a:solidFill>
              </a:rPr>
              <a:t>подібних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випадках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отрута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швидше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розноситься</a:t>
            </a:r>
            <a:r>
              <a:rPr lang="ru-RU" dirty="0" smtClean="0">
                <a:solidFill>
                  <a:srgbClr val="0000FF"/>
                </a:solidFill>
              </a:rPr>
              <a:t> по </a:t>
            </a:r>
            <a:r>
              <a:rPr lang="ru-RU" dirty="0" err="1" smtClean="0">
                <a:solidFill>
                  <a:srgbClr val="0000FF"/>
                </a:solidFill>
              </a:rPr>
              <a:t>всьому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організму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r>
              <a:rPr lang="ru-RU" dirty="0">
                <a:solidFill>
                  <a:srgbClr val="0000FF"/>
                </a:solidFill>
              </a:rPr>
              <a:t/>
            </a:r>
            <a:br>
              <a:rPr lang="ru-RU" dirty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5058" name="AutoShape 2" descr="data:image/jpeg;base64,/9j/4AAQSkZJRgABAQAAAQABAAD/2wCEAAkGBxQTEhQUEhQVFRQUFBcVFBUXFBcVFBUXFBcXFhQUFBUYHCggGBwlHBUXITEhJSkrLi4uFx8zODMsNygtLisBCgoKDg0OGhAQGCwcHBwsLCwsLCwsLCwsLCwsLCwsLCwsLCwsLCwsLCwsLCwrLCwsLCwsLCwsLCwsLCwsLCwsLP/AABEIALcBEwMBIgACEQEDEQH/xAAcAAAABwEBAAAAAAAAAAAAAAAAAQIDBAUGBwj/xAA7EAABAwIEAwYEBAUDBQAAAAABAAIRAwQFEiExBkFREyJhcYGhMpGxwQcUQvAjUpLR4TPC8RVicoKi/8QAGQEAAwEBAQAAAAAAAAAAAAAAAQIDAAQF/8QAIxEBAAMAAgMBAAMAAwAAAAAAAAECEQMhEjFBBBMyURQiYf/aAAwDAQACEQMRAD8AX2hRtKjOqpVOousuJzUTykMckvcswi9J7RIJTRclPCSKiYrvRB6bqlZldenRZTEN1qbvZZfERqocvolkJEjQKgQAgjCCACQRoJoYSUHIgjVqikUa8K0trtUaepVYVfHT1tjUULpTWXCy9K5U2jd+KnNV4u0TK6eZWVAy7UmldpMPq/ZVTzaipKd0pNO5QHVu16cDlXU66fbWQFJLkjOmXVUltRYUtglOZELcKX2eiGmhBKbe1TH0UTaclbRxXm2QVyKCCXRZFglSqLULajKs6VuIXoRDz5lESXBPXFPKmFgNvTBUlwTWVAYIARVAnw1IqBaTwqbwaLM4gNVsK1k92zSoj+FKj9Tp6Lm5ZLNZljYQhbB/BpHVVt3w3Ubtr6KATxzChhCE/Xt3MMOEJqFk5JhFCUgmqAkEEavURI0EStAlh6U2sU0ilEYSm3Sfp3irZRSlmsGi0r1l6pVK/WaFUpXblTmhv5GxoXym07tYalfEKyt8QUpjD15IlqTcom3Kom3qL86l1TybnD64KuKZWFwzEFq7G7kIHrZPexIpM7yeGoRNEEIHSW00EsFGgJIwWnuBCScH6FXYaltYox+nkj6M8FJ+Mpe4HUI01UF+EvaO8IW7hGW+CrH7LfYSn81fjn7cPc7YH5KVRwAndwC2LrZvRN/lehWn9dp9dNHBEKOlwsIkkkJ6ngFMeKuG527HTpuE2+5APehs+inPNefp446mKWGsGzQpDbVvIBSGQfFZ7FON7ShUNN7nlwkdxmYS34tZ5bJNtJ8iDmKUwCqaswHcKwr8X4fUlprQRof4VWZOw0aZOo26hUtfGbbOWCsA7o9r2ddy5oA25kK/HM/UrZ8V2LYQ17ToFhr3CnMJ0kLpxIOxB8jKr7uzDlXx1z3pEuYubG6JbG+wcHks5e2BYhkwjNJhARwggq1IKEYCCNWgRFqSQlok7GyEIS4QhZtNoilkJJCnIElAOhGUkqNmPNuSgbtR0kqYxMrXDsQgwtrhN9suaNMLTYHe7LLcd/jqVlXkKasxhV3or6hWlDHXWVggkZ0EMOvoRhGUYXAroBKQKACJRpJCNqUUANpNam14hwDh0KccihHRZfFqFa1BqUXywbtMmPMfcLmt0aVd79Q2p3yQSc0O1cGAnflI+67ZXoh7XMd8LhB8PEfVcV414cfTe6d5JBiJHLUb+atW29/RrSJ6lErYTX7rWOaKjqhqGc3dptEZS5rSNCRsd43iU1h+BuFGtSzMfUa4sYXlwYO8xz4OWRtGkazryVfh3EVei7V2aBEP1MdA4a/VWdpxgwAh1GCXOd8e5e4uO7epKr5ynf8ALaPSvt8Juyx3YtDjTfkc6nWY5uZurgWu568uqXh3EVdlQU3uzCS1xe0tyuBIgNMayIjqrHCeLeyFVtK3ae0qGof4pDg4taHEd3Ud2fOVUlr6lM0+zOQPL3vLxDQXl5gx8UEhUrMzGo24719ruvj1QHK4Nkak5TljlJB+nXkoGJ3z2tzPawsLmtzAkN7/AMILpPIOPk0qxtsDbcGjUqEso05fUFMhvZ03ahod/NIHzK3+PYPQpNmm3UtY1+d2YgMOZhdp3Tto3/kW5YrOTKcz8c3wzA6V00PpVKlISAW1WBzgT0LSGxEbxvsoF/gj6bsupn4Tke3Py7pgt9+Y6hXeK8UG1eWClmyhru0+KCSczXREOjXU7FbXBb41GU6haW5xI7wc7XYhzZA9OSE8lq9/EprDlFzhlWm0PfTcGOAIfE0yDt32y33UWF1rE6l069ZTp9+g6m1zm1KTn0y4uhzc7GksdBzSSNvHWTxB+Hts+lUqUmuouY1zhkcCHZRJDg4keO4Vq88Rnl9LNXHIREK3xPAK1Foe5odSdtVZmdT6FriQCxw6OA9VWimumLRJTMIQnxTRmkjoI0JBCfdTTbglkpqEkpbgmyo2YgpJSikFSESlWVxlKao2znatEiYnlPSevgpv/ScozVXhrBGZzQXxPKQIJ8FjxWfjUYTiO2q09viTQBmcB5lYC3pw0OoPMEw0FsnmJcSd/ADZMX1S6YYBa4OjM/UR5yRAE8gjjoi2N9W48t2uLYqugxmbTJaSN4Psgsvbvpta1va0dAB/rRt4Togt4t/LLvaMIOagAvNdoQlFGAgVg0kBBLDUkhZtJJQKVGyARYkhVPEWECvTI/W34fHqCrhAfv0Wic7bXnrHsGAcdIKzb2ZT3hI+S7Tx7hWV+cDu1PZ2x/uuW4nbQV1dTGunjvMnMIFu/wCFr6dZpJac+dlQHTIWkS09CD5zy09lhDa1xTp0wXMpz20GGufoWB7eeuseXIrM8HWhdcgxIpgvPns33Psux8A281KjpGbPBGhIA2n+n/6QifGOkP1T2YxbCaNMupPpOrMaGEgsih2j9G5zpmgR3dfTdZXGjQqVDZVan+mGnIw5Xioe9OnMSNDoF1DGxLKYB7pe+qT1yzHp3vYLHXtCC9zR3XOLiPPefHXdc8XztxRGs/hGDtpsFFxL2EnNnA1zawYAkee60lvTAY6myKX8Msa5rR3D+kgHTnsq01oyu3Ewj/6iWPM6iORH2Qm9rSbxWvBBuLc1KNzWbXYQKlOrlyuJc54e12pmIafVaa5vH06FXsGCtUa/M2m5wbLXAPLWkwNA4wCYWAdiztMoM6yBqR6BO0OKMriJ1GhPkANUPK26WaOkflqfZM7OmSyq4EsJ738XvOLg867klvmsLjH4asLXFjchaXZOzl2du7G1GO2dylsTpOqvMK4na6BPT2ED6rRW2NMdM8p+Y/yq058/8Tmjhl3wncU6faGnLYmAe+3rmZyI5xMKke2NxHnovQuMWzLgACo5jt5EFrhsWvadwRppB6FZO6wWm0UWNoNDXhwLWFhZSLRuZAkHTbWTz1I6qfq2C+MOQvao1WitdjPDLqL6tXODSEzTya04AMggyRGuyoTbCqGOpPblJ1JaTIHIAxB33V45NjYLNIUr05RsHvEgQOrtPsra7r96nSD2seDLWBh78fzEaNGh0SmXD6tN+ZpmSx7XOnNljQEDQeiW0zIxxx9lXWuD5pL6jQ1pgxLjJEgHodRpqpNWzYwsbTp9oSTLdnQI7ziT3Rrtv48kIcaBNLLTdByim6QI5TG+6DqBq0BmeHVMsh40727SD7T5pfE8ZHqDmJXop0xnbpsQ1rSGg/paHbDx5pqq4PoNc2lmojvdl8MxMnT1PQpVEdtbta895zMriRrPU/KVL4funFmWoBnpuLHaQO74eS3UNskWeF9vRzNc1rXD+H2cjs/AnrOhAjmrDhGzb2DmPLnVGvc2oH65XbFoHSPnKPCGik+pSGjQ7Oz/AManej0Mj0UumzLdueNBVpNLvF7DEx5EeyS3IGMtiPAVbtHdjBpky2d4Osem3ojXRGVdEFP+eR8XTpSmhIalhcjtkoBCEAUawEpLk5CKFm0mEkJbgiAWHSGonBLOiKVh1Bxiw7ek5h33b5jZcOx+3yuIiCDqDyXfsv7+awH4icN5g6tTGmmcDYHrpyVKW+KcVoi3bI8EWxbTqVIHfdlB5wzT5SXfJdg4WsQ2jEauaS8jR0uiG/IT6hYrgvCSWsa74KbM74Gv8xHiSSV0eyLWjs3Edq8Z3tDoIzbkc8ojLPgFrTsOf9F9tKv4muadFnbVSABDWjedzlDdZJPyA8FzK/4pq1JADKbT+lo5eJdPtC3nG3D5uiCx3eptytYT3ddTHQnT5Bcrv7N9Nxa4EOBiCjw1r97lqU61I/OkjUnynT5IC5VTnSw8rsiYgJosjX6IPqseIqCDyeP9w5o8HtDVe1vUq14nwPsoIGkKd/G05I5NVNTrPomfib+l41A/yrSzxo6BrvElZ1tVzPhMdRyPmNimazmO3mmerCcvqNx6KNuCfnYTXWybxO4GZ0GiUzimQATrM+mywVdtaJaRUb0bv5xv7Jn81l1qSPCD8kkUws8bod3izXE9HtgztMRqs/c0g4gDQtMiNjpEe6oG3xiZ8teqnWN7OYk96JaPEGfoCqRbxTmhdc6h0b6Hz3H3UXtA1zo2d3j57H6Ijc6b9TCivrz8jHzG6p/JMh4lseGEhogE5h/7an3lNU3ZZA0EyB56/dMvfJHl90QMuA5kfQ/5W8h8UqlAnLzcT/VqfclP0/iJ6wfPTX6JoFrCMxjMN/Lr8/ZN3uKUg5gaQQAcxGsajKPqp+Uz6bIWnakVGHWCyJ8j/lTxcZX05O+Ya8tj9lkrrHAXMLWk5A7U6TMe2ihXeL1KhaSYyyWgDYnnrzWjivOb0HlV0382OoQXKTe1Du939RQQ/wCNP+n16vBSg5Mh0pTVzurCwU6CmYS2rBMFohujBRFYpTzKSURajRYkhE0dEsoQs2myP3+/NM4la9pRqs/mpuHqRopDilArMznCVqH0abQYGYvqie8SwtFOmfAGXEf9oWtt6we3P+k6t8WjY+u/yVDaWpt65c2TRqkyN+ze4ydP5T9fRXL6zYDW7QB4ADkt5zHSfJXbbHqUaZ1Kz3F+BitTzsHfaNY/UOfqtGQgChWclZwm5tS0oWtqXEADUrqeN8JsrOzMIYTuI08x0T+CcL0qOpGZ/XkPIK88vRtj2h8JcPdk3O8d47DornGMNFamWxrGisIRhR8p3SWnXEsZw00nkFUddq7fj/D7K4kCHLnuIcLVGvjLud1015uhrks9w/ZkuLzsNB9yr6raMf8AE1p8wp9SzFMBoGybhWr3Gy4+W226Utzw7buMlkHeQSPuodXAmD4XPHqP7LSuaoldqPjH+J+dv9ZK6w0N/U7Ty/sq4MGcBxcBtpHP0Wkv2LM3rYKPhHxovOtTa4DREOOZxI0Jcdj4CAiv7JrR3WgeQhK4eu89IDm36FP4g7Rc8z2pPpzm9Zle4eKZlTMZHflQF0V9IloknMhKYalokSNZbHrBrk5KaA2S5XlO84lApsFKCxZLajJRBEUS4WAjhECjlEsjSoSGlGVgE8IgP39EcoSswp5IsqVl+iLMgMCLkQQKHNAwwlgJISiUSyNABAFGCiA4TFekDuFIBSKgWCJ7c6xsfxSFByq44moxV81WALu45/6w5b/2kyQo1ZqmlqjVgqJqe8Zus3iFHVau6aqDEGAStLRHZnh92XN0/wAqwvq+ir7M5W+f0SL2vouS3dnRPUM9irpcoEqReulyjLqrHTnBGESATGqWgjCCy71YH8k6HKMD8v3on2HReXLtPMRyiCUQgAwjSUYCIFZkJRJEoBhyUA5JSYW1sOAoSm3Ilmw41yMmU3KNpQ1sKSUaJZhtcldokFybJW1sSA9HKiiU4HI601P5kC5NBydY1MWYxkOLh3gfJUIKveNagzAeCzzHLt4v6uPl/tJ5R66XUqQq26uFRPDF5VWevKklT7uqSqyrTlJaVKxEI7qyg3twp9ajAVHenVLWnZb31EfqmyEspJKskSgjlEiepYCNAIIOl6gpVJU6mdFQ292p9G4XmutasclqEysnu2CDHmo0wayPtVmOk6oeSjdpKcYVgPhJKKSjI/5QAlwRyg9FCAjJSc6Q6pumXv8A+EpoS2uShuq4VlIpVkQxJITYKM1ElFsKCJxSmpjE7kU6ZceQRDcM178M3MKHV4optBgyVzPH+JzUeQ07H0VZTvCdyumn5pnuUL88eoarF8V7aoSmG14VPTrIPu11ZFYxy+51Y17lQajpTVFxcVLbRlTm2mzEB1MlGLeFZijCaqtTRUlrKW8p6LNXjNStVeDdZ29bumSlSuSE5W3TSIgiBQJQBWPU6EaIIIau7BRxcjdWlrjQ0krfYrwbaV5Jp9m4/qpnIfMj4T6hY/Fvw1e2TQrBw5NeMp/rbI9gueeKPisc0SXSxlp5qVTxIHmsDe4bcW7oe0jpzB8iN0dtixGjpCnbimFItDo7LwJw3SxFvjAPOFY0MVB5pPEdamnVUyjVWapXw6qdQvPFLjavWulKJVbRuVIFwhIwkkptxSe0B/cJbtkBR6p0VfcVCFYVAoFzTQwdQ/zcFS6Vx4qkvJCboXkFHG1qmVk9TqKkt7mVY29ULYK1YVjPxRxLs6EA6wtcLhgbmJgBcZ/FDHhWqZGnSfYKvDTbI81sqw7a5lWVpdKklSKboXq504Pa/deJ23BcQqqxpOcfl77LXYZYxC5OW3yFojEmxtICndlCep04S3sRpVO1kCoFFrNVk+if34KLWpqhFJdsWexFkLV3NEn10WbxFkz++RP2KEllmK51TJKeuWGdj129/JMMZm0EepAnoAjEDECzIwUYouIB6+Ouu09AlNoHaRtO+4iZHXRE9Q9UEIRJVse2EzWbIRoKcJwzuLW4IIIBB5HULLv4cp1JEZT1EfTZBBUj0oh3f4eVozUzTqc8vwO9OXuFk69F1MlplpaYIkGCEEEs1ga2nSqGIubzlWNvjkbyggpWpC0TqxoY+DzKsrbF5RIKFoPC6s7qVYsqyggpyYKjVGe1BBAVPidDRUJZqggngv1NovLRKgX3FTaXU+hQQWiNkLTkMpj3Hb6gysn6BYivXLiS4yTvKCC9HhpFY6cF7TM9k00+wTCCCrf01PbV4DbTrHT2ELWW9OAPL+/90EFw+7K2POqfv0I+6XTd+/SEaC6a+kJJqf39xCi19v30+8D5IIIgqrupH76arM4jUgHyj2cP93sgggzN3N73pgc+m5IJ5eCisrAEkjfaDET00QQTQJTbqI06A67gbD5ICrvp+kNHgBr9vdBBCTV9lBkoIIJXR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060" name="AutoShape 4" descr="data:image/jpeg;base64,/9j/4AAQSkZJRgABAQAAAQABAAD/2wCEAAkGBxQTEhQUEhQVFRQUFBcVFBUXFBcVFBUXFBcXFhQUFBUYHCggGBwlHBUXITEhJSkrLi4uFx8zODMsNygtLisBCgoKDg0OGhAQGCwcHBwsLCwsLCwsLCwsLCwsLCwsLCwsLCwsLCwsLCwsLCwrLCwsLCwsLCwsLCwsLCwsLCwsLP/AABEIALcBEwMBIgACEQEDEQH/xAAcAAAABwEBAAAAAAAAAAAAAAAAAQIDBAUGBwj/xAA7EAABAwIEAwYEBAUDBQAAAAABAAIRAwQFEiExBkFREyJhcYGhMpGxwQcUQvAjUpLR4TPC8RVicoKi/8QAGQEAAwEBAQAAAAAAAAAAAAAAAQIDAAQF/8QAIxEBAAMAAgMBAAMAAwAAAAAAAAECEQMhEjFBBBMyURQiYf/aAAwDAQACEQMRAD8AX2hRtKjOqpVOousuJzUTykMckvcswi9J7RIJTRclPCSKiYrvRB6bqlZldenRZTEN1qbvZZfERqocvolkJEjQKgQAgjCCACQRoJoYSUHIgjVqikUa8K0trtUaepVYVfHT1tjUULpTWXCy9K5U2jd+KnNV4u0TK6eZWVAy7UmldpMPq/ZVTzaipKd0pNO5QHVu16cDlXU66fbWQFJLkjOmXVUltRYUtglOZELcKX2eiGmhBKbe1TH0UTaclbRxXm2QVyKCCXRZFglSqLULajKs6VuIXoRDz5lESXBPXFPKmFgNvTBUlwTWVAYIARVAnw1IqBaTwqbwaLM4gNVsK1k92zSoj+FKj9Tp6Lm5ZLNZljYQhbB/BpHVVt3w3Ubtr6KATxzChhCE/Xt3MMOEJqFk5JhFCUgmqAkEEavURI0EStAlh6U2sU0ilEYSm3Sfp3irZRSlmsGi0r1l6pVK/WaFUpXblTmhv5GxoXym07tYalfEKyt8QUpjD15IlqTcom3Kom3qL86l1TybnD64KuKZWFwzEFq7G7kIHrZPexIpM7yeGoRNEEIHSW00EsFGgJIwWnuBCScH6FXYaltYox+nkj6M8FJ+Mpe4HUI01UF+EvaO8IW7hGW+CrH7LfYSn81fjn7cPc7YH5KVRwAndwC2LrZvRN/lehWn9dp9dNHBEKOlwsIkkkJ6ngFMeKuG527HTpuE2+5APehs+inPNefp446mKWGsGzQpDbVvIBSGQfFZ7FON7ShUNN7nlwkdxmYS34tZ5bJNtJ8iDmKUwCqaswHcKwr8X4fUlprQRof4VWZOw0aZOo26hUtfGbbOWCsA7o9r2ddy5oA25kK/HM/UrZ8V2LYQ17ToFhr3CnMJ0kLpxIOxB8jKr7uzDlXx1z3pEuYubG6JbG+wcHks5e2BYhkwjNJhARwggq1IKEYCCNWgRFqSQlok7GyEIS4QhZtNoilkJJCnIElAOhGUkqNmPNuSgbtR0kqYxMrXDsQgwtrhN9suaNMLTYHe7LLcd/jqVlXkKasxhV3or6hWlDHXWVggkZ0EMOvoRhGUYXAroBKQKACJRpJCNqUUANpNam14hwDh0KccihHRZfFqFa1BqUXywbtMmPMfcLmt0aVd79Q2p3yQSc0O1cGAnflI+67ZXoh7XMd8LhB8PEfVcV414cfTe6d5JBiJHLUb+atW29/RrSJ6lErYTX7rWOaKjqhqGc3dptEZS5rSNCRsd43iU1h+BuFGtSzMfUa4sYXlwYO8xz4OWRtGkazryVfh3EVei7V2aBEP1MdA4a/VWdpxgwAh1GCXOd8e5e4uO7epKr5ynf8ALaPSvt8Juyx3YtDjTfkc6nWY5uZurgWu568uqXh3EVdlQU3uzCS1xe0tyuBIgNMayIjqrHCeLeyFVtK3ae0qGof4pDg4taHEd3Ud2fOVUlr6lM0+zOQPL3vLxDQXl5gx8UEhUrMzGo24719ruvj1QHK4Nkak5TljlJB+nXkoGJ3z2tzPawsLmtzAkN7/AMILpPIOPk0qxtsDbcGjUqEso05fUFMhvZ03ahod/NIHzK3+PYPQpNmm3UtY1+d2YgMOZhdp3Tto3/kW5YrOTKcz8c3wzA6V00PpVKlISAW1WBzgT0LSGxEbxvsoF/gj6bsupn4Tke3Py7pgt9+Y6hXeK8UG1eWClmyhru0+KCSczXREOjXU7FbXBb41GU6haW5xI7wc7XYhzZA9OSE8lq9/EprDlFzhlWm0PfTcGOAIfE0yDt32y33UWF1rE6l069ZTp9+g6m1zm1KTn0y4uhzc7GksdBzSSNvHWTxB+Hts+lUqUmuouY1zhkcCHZRJDg4keO4Vq88Rnl9LNXHIREK3xPAK1Foe5odSdtVZmdT6FriQCxw6OA9VWimumLRJTMIQnxTRmkjoI0JBCfdTTbglkpqEkpbgmyo2YgpJSikFSESlWVxlKao2znatEiYnlPSevgpv/ScozVXhrBGZzQXxPKQIJ8FjxWfjUYTiO2q09viTQBmcB5lYC3pw0OoPMEw0FsnmJcSd/ADZMX1S6YYBa4OjM/UR5yRAE8gjjoi2N9W48t2uLYqugxmbTJaSN4Psgsvbvpta1va0dAB/rRt4Togt4t/LLvaMIOagAvNdoQlFGAgVg0kBBLDUkhZtJJQKVGyARYkhVPEWECvTI/W34fHqCrhAfv0Wic7bXnrHsGAcdIKzb2ZT3hI+S7Tx7hWV+cDu1PZ2x/uuW4nbQV1dTGunjvMnMIFu/wCFr6dZpJac+dlQHTIWkS09CD5zy09lhDa1xTp0wXMpz20GGufoWB7eeuseXIrM8HWhdcgxIpgvPns33Psux8A281KjpGbPBGhIA2n+n/6QifGOkP1T2YxbCaNMupPpOrMaGEgsih2j9G5zpmgR3dfTdZXGjQqVDZVan+mGnIw5Xioe9OnMSNDoF1DGxLKYB7pe+qT1yzHp3vYLHXtCC9zR3XOLiPPefHXdc8XztxRGs/hGDtpsFFxL2EnNnA1zawYAkee60lvTAY6myKX8Msa5rR3D+kgHTnsq01oyu3Ewj/6iWPM6iORH2Qm9rSbxWvBBuLc1KNzWbXYQKlOrlyuJc54e12pmIafVaa5vH06FXsGCtUa/M2m5wbLXAPLWkwNA4wCYWAdiztMoM6yBqR6BO0OKMriJ1GhPkANUPK26WaOkflqfZM7OmSyq4EsJ738XvOLg867klvmsLjH4asLXFjchaXZOzl2du7G1GO2dylsTpOqvMK4na6BPT2ED6rRW2NMdM8p+Y/yq058/8Tmjhl3wncU6faGnLYmAe+3rmZyI5xMKke2NxHnovQuMWzLgACo5jt5EFrhsWvadwRppB6FZO6wWm0UWNoNDXhwLWFhZSLRuZAkHTbWTz1I6qfq2C+MOQvao1WitdjPDLqL6tXODSEzTya04AMggyRGuyoTbCqGOpPblJ1JaTIHIAxB33V45NjYLNIUr05RsHvEgQOrtPsra7r96nSD2seDLWBh78fzEaNGh0SmXD6tN+ZpmSx7XOnNljQEDQeiW0zIxxx9lXWuD5pL6jQ1pgxLjJEgHodRpqpNWzYwsbTp9oSTLdnQI7ziT3Rrtv48kIcaBNLLTdByim6QI5TG+6DqBq0BmeHVMsh40727SD7T5pfE8ZHqDmJXop0xnbpsQ1rSGg/paHbDx5pqq4PoNc2lmojvdl8MxMnT1PQpVEdtbta895zMriRrPU/KVL4funFmWoBnpuLHaQO74eS3UNskWeF9vRzNc1rXD+H2cjs/AnrOhAjmrDhGzb2DmPLnVGvc2oH65XbFoHSPnKPCGik+pSGjQ7Oz/AManej0Mj0UumzLdueNBVpNLvF7DEx5EeyS3IGMtiPAVbtHdjBpky2d4Osem3ojXRGVdEFP+eR8XTpSmhIalhcjtkoBCEAUawEpLk5CKFm0mEkJbgiAWHSGonBLOiKVh1Bxiw7ek5h33b5jZcOx+3yuIiCDqDyXfsv7+awH4icN5g6tTGmmcDYHrpyVKW+KcVoi3bI8EWxbTqVIHfdlB5wzT5SXfJdg4WsQ2jEauaS8jR0uiG/IT6hYrgvCSWsa74KbM74Gv8xHiSSV0eyLWjs3Edq8Z3tDoIzbkc8ojLPgFrTsOf9F9tKv4muadFnbVSABDWjedzlDdZJPyA8FzK/4pq1JADKbT+lo5eJdPtC3nG3D5uiCx3eptytYT3ddTHQnT5Bcrv7N9Nxa4EOBiCjw1r97lqU61I/OkjUnynT5IC5VTnSw8rsiYgJosjX6IPqseIqCDyeP9w5o8HtDVe1vUq14nwPsoIGkKd/G05I5NVNTrPomfib+l41A/yrSzxo6BrvElZ1tVzPhMdRyPmNimazmO3mmerCcvqNx6KNuCfnYTXWybxO4GZ0GiUzimQATrM+mywVdtaJaRUb0bv5xv7Jn81l1qSPCD8kkUws8bod3izXE9HtgztMRqs/c0g4gDQtMiNjpEe6oG3xiZ8teqnWN7OYk96JaPEGfoCqRbxTmhdc6h0b6Hz3H3UXtA1zo2d3j57H6Ijc6b9TCivrz8jHzG6p/JMh4lseGEhogE5h/7an3lNU3ZZA0EyB56/dMvfJHl90QMuA5kfQ/5W8h8UqlAnLzcT/VqfclP0/iJ6wfPTX6JoFrCMxjMN/Lr8/ZN3uKUg5gaQQAcxGsajKPqp+Uz6bIWnakVGHWCyJ8j/lTxcZX05O+Ya8tj9lkrrHAXMLWk5A7U6TMe2ihXeL1KhaSYyyWgDYnnrzWjivOb0HlV0382OoQXKTe1Du939RQQ/wCNP+n16vBSg5Mh0pTVzurCwU6CmYS2rBMFohujBRFYpTzKSURajRYkhE0dEsoQs2myP3+/NM4la9pRqs/mpuHqRopDilArMznCVqH0abQYGYvqie8SwtFOmfAGXEf9oWtt6we3P+k6t8WjY+u/yVDaWpt65c2TRqkyN+ze4ydP5T9fRXL6zYDW7QB4ADkt5zHSfJXbbHqUaZ1Kz3F+BitTzsHfaNY/UOfqtGQgChWclZwm5tS0oWtqXEADUrqeN8JsrOzMIYTuI08x0T+CcL0qOpGZ/XkPIK88vRtj2h8JcPdk3O8d47DornGMNFamWxrGisIRhR8p3SWnXEsZw00nkFUddq7fj/D7K4kCHLnuIcLVGvjLud1015uhrks9w/ZkuLzsNB9yr6raMf8AE1p8wp9SzFMBoGybhWr3Gy4+W226Utzw7buMlkHeQSPuodXAmD4XPHqP7LSuaoldqPjH+J+dv9ZK6w0N/U7Ty/sq4MGcBxcBtpHP0Wkv2LM3rYKPhHxovOtTa4DREOOZxI0Jcdj4CAiv7JrR3WgeQhK4eu89IDm36FP4g7Rc8z2pPpzm9Zle4eKZlTMZHflQF0V9IloknMhKYalokSNZbHrBrk5KaA2S5XlO84lApsFKCxZLajJRBEUS4WAjhECjlEsjSoSGlGVgE8IgP39EcoSswp5IsqVl+iLMgMCLkQQKHNAwwlgJISiUSyNABAFGCiA4TFekDuFIBSKgWCJ7c6xsfxSFByq44moxV81WALu45/6w5b/2kyQo1ZqmlqjVgqJqe8Zus3iFHVau6aqDEGAStLRHZnh92XN0/wAqwvq+ir7M5W+f0SL2vouS3dnRPUM9irpcoEqReulyjLqrHTnBGESATGqWgjCCy71YH8k6HKMD8v3on2HReXLtPMRyiCUQgAwjSUYCIFZkJRJEoBhyUA5JSYW1sOAoSm3Ilmw41yMmU3KNpQ1sKSUaJZhtcldokFybJW1sSA9HKiiU4HI601P5kC5NBydY1MWYxkOLh3gfJUIKveNagzAeCzzHLt4v6uPl/tJ5R66XUqQq26uFRPDF5VWevKklT7uqSqyrTlJaVKxEI7qyg3twp9ajAVHenVLWnZb31EfqmyEspJKskSgjlEiepYCNAIIOl6gpVJU6mdFQ292p9G4XmutasclqEysnu2CDHmo0wayPtVmOk6oeSjdpKcYVgPhJKKSjI/5QAlwRyg9FCAjJSc6Q6pumXv8A+EpoS2uShuq4VlIpVkQxJITYKM1ElFsKCJxSmpjE7kU6ZceQRDcM178M3MKHV4optBgyVzPH+JzUeQ07H0VZTvCdyumn5pnuUL88eoarF8V7aoSmG14VPTrIPu11ZFYxy+51Y17lQajpTVFxcVLbRlTm2mzEB1MlGLeFZijCaqtTRUlrKW8p6LNXjNStVeDdZ29bumSlSuSE5W3TSIgiBQJQBWPU6EaIIIau7BRxcjdWlrjQ0krfYrwbaV5Jp9m4/qpnIfMj4T6hY/Fvw1e2TQrBw5NeMp/rbI9gueeKPisc0SXSxlp5qVTxIHmsDe4bcW7oe0jpzB8iN0dtixGjpCnbimFItDo7LwJw3SxFvjAPOFY0MVB5pPEdamnVUyjVWapXw6qdQvPFLjavWulKJVbRuVIFwhIwkkptxSe0B/cJbtkBR6p0VfcVCFYVAoFzTQwdQ/zcFS6Vx4qkvJCboXkFHG1qmVk9TqKkt7mVY29ULYK1YVjPxRxLs6EA6wtcLhgbmJgBcZ/FDHhWqZGnSfYKvDTbI81sqw7a5lWVpdKklSKboXq504Pa/deJ23BcQqqxpOcfl77LXYZYxC5OW3yFojEmxtICndlCep04S3sRpVO1kCoFFrNVk+if34KLWpqhFJdsWexFkLV3NEn10WbxFkz++RP2KEllmK51TJKeuWGdj129/JMMZm0EepAnoAjEDECzIwUYouIB6+Ouu09AlNoHaRtO+4iZHXRE9Q9UEIRJVse2EzWbIRoKcJwzuLW4IIIBB5HULLv4cp1JEZT1EfTZBBUj0oh3f4eVozUzTqc8vwO9OXuFk69F1MlplpaYIkGCEEEs1ga2nSqGIubzlWNvjkbyggpWpC0TqxoY+DzKsrbF5RIKFoPC6s7qVYsqyggpyYKjVGe1BBAVPidDRUJZqggngv1NovLRKgX3FTaXU+hQQWiNkLTkMpj3Hb6gysn6BYivXLiS4yTvKCC9HhpFY6cF7TM9k00+wTCCCrf01PbV4DbTrHT2ELWW9OAPL+/90EFw+7K2POqfv0I+6XTd+/SEaC6a+kJJqf39xCi19v30+8D5IIIgqrupH76arM4jUgHyj2cP93sgggzN3N73pgc+m5IJ5eCisrAEkjfaDET00QQTQJTbqI06A67gbD5ICrvp+kNHgBr9vdBBCTV9lBkoIIJXR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062" name="AutoShape 6" descr="data:image/jpeg;base64,/9j/4AAQSkZJRgABAQAAAQABAAD/2wCEAAkGBxQTEhQUEhQVFRQUFBcVFBUXFBcVFBUXFBcXFhQUFBUYHCggGBwlHBUXITEhJSkrLi4uFx8zODMsNygtLisBCgoKDg0OGhAQGCwcHBwsLCwsLCwsLCwsLCwsLCwsLCwsLCwsLCwsLCwsLCwrLCwsLCwsLCwsLCwsLCwsLCwsLP/AABEIALcBEwMBIgACEQEDEQH/xAAcAAAABwEBAAAAAAAAAAAAAAAAAQIDBAUGBwj/xAA7EAABAwIEAwYEBAUDBQAAAAABAAIRAwQFEiExBkFREyJhcYGhMpGxwQcUQvAjUpLR4TPC8RVicoKi/8QAGQEAAwEBAQAAAAAAAAAAAAAAAQIDAAQF/8QAIxEBAAMAAgMBAAMAAwAAAAAAAAECEQMhEjFBBBMyURQiYf/aAAwDAQACEQMRAD8AX2hRtKjOqpVOousuJzUTykMckvcswi9J7RIJTRclPCSKiYrvRB6bqlZldenRZTEN1qbvZZfERqocvolkJEjQKgQAgjCCACQRoJoYSUHIgjVqikUa8K0trtUaepVYVfHT1tjUULpTWXCy9K5U2jd+KnNV4u0TK6eZWVAy7UmldpMPq/ZVTzaipKd0pNO5QHVu16cDlXU66fbWQFJLkjOmXVUltRYUtglOZELcKX2eiGmhBKbe1TH0UTaclbRxXm2QVyKCCXRZFglSqLULajKs6VuIXoRDz5lESXBPXFPKmFgNvTBUlwTWVAYIARVAnw1IqBaTwqbwaLM4gNVsK1k92zSoj+FKj9Tp6Lm5ZLNZljYQhbB/BpHVVt3w3Ubtr6KATxzChhCE/Xt3MMOEJqFk5JhFCUgmqAkEEavURI0EStAlh6U2sU0ilEYSm3Sfp3irZRSlmsGi0r1l6pVK/WaFUpXblTmhv5GxoXym07tYalfEKyt8QUpjD15IlqTcom3Kom3qL86l1TybnD64KuKZWFwzEFq7G7kIHrZPexIpM7yeGoRNEEIHSW00EsFGgJIwWnuBCScH6FXYaltYox+nkj6M8FJ+Mpe4HUI01UF+EvaO8IW7hGW+CrH7LfYSn81fjn7cPc7YH5KVRwAndwC2LrZvRN/lehWn9dp9dNHBEKOlwsIkkkJ6ngFMeKuG527HTpuE2+5APehs+inPNefp446mKWGsGzQpDbVvIBSGQfFZ7FON7ShUNN7nlwkdxmYS34tZ5bJNtJ8iDmKUwCqaswHcKwr8X4fUlprQRof4VWZOw0aZOo26hUtfGbbOWCsA7o9r2ddy5oA25kK/HM/UrZ8V2LYQ17ToFhr3CnMJ0kLpxIOxB8jKr7uzDlXx1z3pEuYubG6JbG+wcHks5e2BYhkwjNJhARwggq1IKEYCCNWgRFqSQlok7GyEIS4QhZtNoilkJJCnIElAOhGUkqNmPNuSgbtR0kqYxMrXDsQgwtrhN9suaNMLTYHe7LLcd/jqVlXkKasxhV3or6hWlDHXWVggkZ0EMOvoRhGUYXAroBKQKACJRpJCNqUUANpNam14hwDh0KccihHRZfFqFa1BqUXywbtMmPMfcLmt0aVd79Q2p3yQSc0O1cGAnflI+67ZXoh7XMd8LhB8PEfVcV414cfTe6d5JBiJHLUb+atW29/RrSJ6lErYTX7rWOaKjqhqGc3dptEZS5rSNCRsd43iU1h+BuFGtSzMfUa4sYXlwYO8xz4OWRtGkazryVfh3EVei7V2aBEP1MdA4a/VWdpxgwAh1GCXOd8e5e4uO7epKr5ynf8ALaPSvt8Juyx3YtDjTfkc6nWY5uZurgWu568uqXh3EVdlQU3uzCS1xe0tyuBIgNMayIjqrHCeLeyFVtK3ae0qGof4pDg4taHEd3Ud2fOVUlr6lM0+zOQPL3vLxDQXl5gx8UEhUrMzGo24719ruvj1QHK4Nkak5TljlJB+nXkoGJ3z2tzPawsLmtzAkN7/AMILpPIOPk0qxtsDbcGjUqEso05fUFMhvZ03ahod/NIHzK3+PYPQpNmm3UtY1+d2YgMOZhdp3Tto3/kW5YrOTKcz8c3wzA6V00PpVKlISAW1WBzgT0LSGxEbxvsoF/gj6bsupn4Tke3Py7pgt9+Y6hXeK8UG1eWClmyhru0+KCSczXREOjXU7FbXBb41GU6haW5xI7wc7XYhzZA9OSE8lq9/EprDlFzhlWm0PfTcGOAIfE0yDt32y33UWF1rE6l069ZTp9+g6m1zm1KTn0y4uhzc7GksdBzSSNvHWTxB+Hts+lUqUmuouY1zhkcCHZRJDg4keO4Vq88Rnl9LNXHIREK3xPAK1Foe5odSdtVZmdT6FriQCxw6OA9VWimumLRJTMIQnxTRmkjoI0JBCfdTTbglkpqEkpbgmyo2YgpJSikFSESlWVxlKao2znatEiYnlPSevgpv/ScozVXhrBGZzQXxPKQIJ8FjxWfjUYTiO2q09viTQBmcB5lYC3pw0OoPMEw0FsnmJcSd/ADZMX1S6YYBa4OjM/UR5yRAE8gjjoi2N9W48t2uLYqugxmbTJaSN4Psgsvbvpta1va0dAB/rRt4Togt4t/LLvaMIOagAvNdoQlFGAgVg0kBBLDUkhZtJJQKVGyARYkhVPEWECvTI/W34fHqCrhAfv0Wic7bXnrHsGAcdIKzb2ZT3hI+S7Tx7hWV+cDu1PZ2x/uuW4nbQV1dTGunjvMnMIFu/wCFr6dZpJac+dlQHTIWkS09CD5zy09lhDa1xTp0wXMpz20GGufoWB7eeuseXIrM8HWhdcgxIpgvPns33Psux8A281KjpGbPBGhIA2n+n/6QifGOkP1T2YxbCaNMupPpOrMaGEgsih2j9G5zpmgR3dfTdZXGjQqVDZVan+mGnIw5Xioe9OnMSNDoF1DGxLKYB7pe+qT1yzHp3vYLHXtCC9zR3XOLiPPefHXdc8XztxRGs/hGDtpsFFxL2EnNnA1zawYAkee60lvTAY6myKX8Msa5rR3D+kgHTnsq01oyu3Ewj/6iWPM6iORH2Qm9rSbxWvBBuLc1KNzWbXYQKlOrlyuJc54e12pmIafVaa5vH06FXsGCtUa/M2m5wbLXAPLWkwNA4wCYWAdiztMoM6yBqR6BO0OKMriJ1GhPkANUPK26WaOkflqfZM7OmSyq4EsJ738XvOLg867klvmsLjH4asLXFjchaXZOzl2du7G1GO2dylsTpOqvMK4na6BPT2ED6rRW2NMdM8p+Y/yq058/8Tmjhl3wncU6faGnLYmAe+3rmZyI5xMKke2NxHnovQuMWzLgACo5jt5EFrhsWvadwRppB6FZO6wWm0UWNoNDXhwLWFhZSLRuZAkHTbWTz1I6qfq2C+MOQvao1WitdjPDLqL6tXODSEzTya04AMggyRGuyoTbCqGOpPblJ1JaTIHIAxB33V45NjYLNIUr05RsHvEgQOrtPsra7r96nSD2seDLWBh78fzEaNGh0SmXD6tN+ZpmSx7XOnNljQEDQeiW0zIxxx9lXWuD5pL6jQ1pgxLjJEgHodRpqpNWzYwsbTp9oSTLdnQI7ziT3Rrtv48kIcaBNLLTdByim6QI5TG+6DqBq0BmeHVMsh40727SD7T5pfE8ZHqDmJXop0xnbpsQ1rSGg/paHbDx5pqq4PoNc2lmojvdl8MxMnT1PQpVEdtbta895zMriRrPU/KVL4funFmWoBnpuLHaQO74eS3UNskWeF9vRzNc1rXD+H2cjs/AnrOhAjmrDhGzb2DmPLnVGvc2oH65XbFoHSPnKPCGik+pSGjQ7Oz/AManej0Mj0UumzLdueNBVpNLvF7DEx5EeyS3IGMtiPAVbtHdjBpky2d4Osem3ojXRGVdEFP+eR8XTpSmhIalhcjtkoBCEAUawEpLk5CKFm0mEkJbgiAWHSGonBLOiKVh1Bxiw7ek5h33b5jZcOx+3yuIiCDqDyXfsv7+awH4icN5g6tTGmmcDYHrpyVKW+KcVoi3bI8EWxbTqVIHfdlB5wzT5SXfJdg4WsQ2jEauaS8jR0uiG/IT6hYrgvCSWsa74KbM74Gv8xHiSSV0eyLWjs3Edq8Z3tDoIzbkc8ojLPgFrTsOf9F9tKv4muadFnbVSABDWjedzlDdZJPyA8FzK/4pq1JADKbT+lo5eJdPtC3nG3D5uiCx3eptytYT3ddTHQnT5Bcrv7N9Nxa4EOBiCjw1r97lqU61I/OkjUnynT5IC5VTnSw8rsiYgJosjX6IPqseIqCDyeP9w5o8HtDVe1vUq14nwPsoIGkKd/G05I5NVNTrPomfib+l41A/yrSzxo6BrvElZ1tVzPhMdRyPmNimazmO3mmerCcvqNx6KNuCfnYTXWybxO4GZ0GiUzimQATrM+mywVdtaJaRUb0bv5xv7Jn81l1qSPCD8kkUws8bod3izXE9HtgztMRqs/c0g4gDQtMiNjpEe6oG3xiZ8teqnWN7OYk96JaPEGfoCqRbxTmhdc6h0b6Hz3H3UXtA1zo2d3j57H6Ijc6b9TCivrz8jHzG6p/JMh4lseGEhogE5h/7an3lNU3ZZA0EyB56/dMvfJHl90QMuA5kfQ/5W8h8UqlAnLzcT/VqfclP0/iJ6wfPTX6JoFrCMxjMN/Lr8/ZN3uKUg5gaQQAcxGsajKPqp+Uz6bIWnakVGHWCyJ8j/lTxcZX05O+Ya8tj9lkrrHAXMLWk5A7U6TMe2ihXeL1KhaSYyyWgDYnnrzWjivOb0HlV0382OoQXKTe1Du939RQQ/wCNP+n16vBSg5Mh0pTVzurCwU6CmYS2rBMFohujBRFYpTzKSURajRYkhE0dEsoQs2myP3+/NM4la9pRqs/mpuHqRopDilArMznCVqH0abQYGYvqie8SwtFOmfAGXEf9oWtt6we3P+k6t8WjY+u/yVDaWpt65c2TRqkyN+ze4ydP5T9fRXL6zYDW7QB4ADkt5zHSfJXbbHqUaZ1Kz3F+BitTzsHfaNY/UOfqtGQgChWclZwm5tS0oWtqXEADUrqeN8JsrOzMIYTuI08x0T+CcL0qOpGZ/XkPIK88vRtj2h8JcPdk3O8d47DornGMNFamWxrGisIRhR8p3SWnXEsZw00nkFUddq7fj/D7K4kCHLnuIcLVGvjLud1015uhrks9w/ZkuLzsNB9yr6raMf8AE1p8wp9SzFMBoGybhWr3Gy4+W226Utzw7buMlkHeQSPuodXAmD4XPHqP7LSuaoldqPjH+J+dv9ZK6w0N/U7Ty/sq4MGcBxcBtpHP0Wkv2LM3rYKPhHxovOtTa4DREOOZxI0Jcdj4CAiv7JrR3WgeQhK4eu89IDm36FP4g7Rc8z2pPpzm9Zle4eKZlTMZHflQF0V9IloknMhKYalokSNZbHrBrk5KaA2S5XlO84lApsFKCxZLajJRBEUS4WAjhECjlEsjSoSGlGVgE8IgP39EcoSswp5IsqVl+iLMgMCLkQQKHNAwwlgJISiUSyNABAFGCiA4TFekDuFIBSKgWCJ7c6xsfxSFByq44moxV81WALu45/6w5b/2kyQo1ZqmlqjVgqJqe8Zus3iFHVau6aqDEGAStLRHZnh92XN0/wAqwvq+ir7M5W+f0SL2vouS3dnRPUM9irpcoEqReulyjLqrHTnBGESATGqWgjCCy71YH8k6HKMD8v3on2HReXLtPMRyiCUQgAwjSUYCIFZkJRJEoBhyUA5JSYW1sOAoSm3Ilmw41yMmU3KNpQ1sKSUaJZhtcldokFybJW1sSA9HKiiU4HI601P5kC5NBydY1MWYxkOLh3gfJUIKveNagzAeCzzHLt4v6uPl/tJ5R66XUqQq26uFRPDF5VWevKklT7uqSqyrTlJaVKxEI7qyg3twp9ajAVHenVLWnZb31EfqmyEspJKskSgjlEiepYCNAIIOl6gpVJU6mdFQ292p9G4XmutasclqEysnu2CDHmo0wayPtVmOk6oeSjdpKcYVgPhJKKSjI/5QAlwRyg9FCAjJSc6Q6pumXv8A+EpoS2uShuq4VlIpVkQxJITYKM1ElFsKCJxSmpjE7kU6ZceQRDcM178M3MKHV4optBgyVzPH+JzUeQ07H0VZTvCdyumn5pnuUL88eoarF8V7aoSmG14VPTrIPu11ZFYxy+51Y17lQajpTVFxcVLbRlTm2mzEB1MlGLeFZijCaqtTRUlrKW8p6LNXjNStVeDdZ29bumSlSuSE5W3TSIgiBQJQBWPU6EaIIIau7BRxcjdWlrjQ0krfYrwbaV5Jp9m4/qpnIfMj4T6hY/Fvw1e2TQrBw5NeMp/rbI9gueeKPisc0SXSxlp5qVTxIHmsDe4bcW7oe0jpzB8iN0dtixGjpCnbimFItDo7LwJw3SxFvjAPOFY0MVB5pPEdamnVUyjVWapXw6qdQvPFLjavWulKJVbRuVIFwhIwkkptxSe0B/cJbtkBR6p0VfcVCFYVAoFzTQwdQ/zcFS6Vx4qkvJCboXkFHG1qmVk9TqKkt7mVY29ULYK1YVjPxRxLs6EA6wtcLhgbmJgBcZ/FDHhWqZGnSfYKvDTbI81sqw7a5lWVpdKklSKboXq504Pa/deJ23BcQqqxpOcfl77LXYZYxC5OW3yFojEmxtICndlCep04S3sRpVO1kCoFFrNVk+if34KLWpqhFJdsWexFkLV3NEn10WbxFkz++RP2KEllmK51TJKeuWGdj129/JMMZm0EepAnoAjEDECzIwUYouIB6+Ouu09AlNoHaRtO+4iZHXRE9Q9UEIRJVse2EzWbIRoKcJwzuLW4IIIBB5HULLv4cp1JEZT1EfTZBBUj0oh3f4eVozUzTqc8vwO9OXuFk69F1MlplpaYIkGCEEEs1ga2nSqGIubzlWNvjkbyggpWpC0TqxoY+DzKsrbF5RIKFoPC6s7qVYsqyggpyYKjVGe1BBAVPidDRUJZqggngv1NovLRKgX3FTaXU+hQQWiNkLTkMpj3Hb6gysn6BYivXLiS4yTvKCC9HhpFY6cF7TM9k00+wTCCCrf01PbV4DbTrHT2ELWW9OAPL+/90EFw+7K2POqfv0I+6XTd+/SEaC6a+kJJqf39xCi19v30+8D5IIIgqrupH76arM4jUgHyj2cP93sgggzN3N73pgc+m5IJ5eCisrAEkjfaDET00QQTQJTbqI06A67gbD5ICrvp+kNHgBr9vdBBCTV9lBkoIIJXR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5064" name="Picture 8" descr="https://encrypted-tbn3.gstatic.com/images?q=tbn:ANd9GcTZaVcaccN3fi3k2GuKVYzaLt1B8S2UE1ivMcr6MVCR9_Q46N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3857652" cy="2801566"/>
          </a:xfrm>
          <a:prstGeom prst="rect">
            <a:avLst/>
          </a:prstGeom>
          <a:noFill/>
        </p:spPr>
      </p:pic>
      <p:sp>
        <p:nvSpPr>
          <p:cNvPr id="45066" name="AutoShape 10" descr="data:image/jpeg;base64,/9j/4AAQSkZJRgABAQAAAQABAAD/2wCEAAkGBxQSEhUUExQUFhQWFxcYGBUYFxcXGhcYFBcYFxcXGBUYHCggGBolHRcUITEhJSkrLi4uFx8zODMsNygtLisBCgoKDg0OGxAQGiwkHyQsLCwsLCwsLCwsLCwsLCwsLCwsLCwsLCwsLCwsLCwsLCwsLCwsLCwsLCwsLCw3LCsrLP/AABEIAMgA/AMBIgACEQEDEQH/xAAcAAACAgMBAQAAAAAAAAAAAAADBAIFAAEGBwj/xAA8EAABAwIDBQYFAgUEAgMAAAABAAIRAyEEMUEFElFhcQYTgZGh8CIyscHRQlIUI8Lh8WKCkrIzcgcVQ//EABoBAAMBAQEBAAAAAAAAAAAAAAECAwAEBQb/xAAjEQACAgICAgMAAwAAAAAAAAAAAQIRAyESMQRBEyJRBTJh/9oADAMBAAIRAxEAPwCh7S7ObTIcJ3Sb8Zv5pjYeAdW3mOqU2OYA4bweS9p1aGgzGs8Un2pqHfAJ0S+2G7tOgeLINjcZi3iryWiaLduz8KDNeu7owME+biR5JqrtTBsEUsM6qf3VXvOWVmboXJ96S2RA6C/mSnsJQDmS7eJ6n6KLUiloZxu1N+wo0abRo0AebjLj5pDd3tJPIE/WydwtIDQeV09TcAAhxf6a7KVuEd+w+Jj0CYoYd4uNxnPdk+ZVhVuhNP2R4Jo3Io8ZiXmQ57jHPgrLZx/lU3HMvqf0/hVWNHxv6lXWGgUKFolz/wDqEi00EZJsgtPxKZcggfEqoBJ7knjW7xpji8DzgJmoh0arW4igahhgdJOljP2HmgzI6nGt+Hd4lrfN34XU4Aw2Mo/BXOYkS+mB+4E8IDSQZ52XQUanmguxukeWdvq+9iiNGsYPNu8f+y5h1+iu+11ScZW5OA8mNH2VG8wqImzbioOPH34rbs1F44ohJNdZS45Ze80Le48FMXPhnOaDNZp6E6rJHX6IlRDkaZrJBthadW10VtSSlH1Mh7vmpiqJ98UaMNSsByQRU5KW8g0bZ1PYWi01XvcJNNhc3gCbT5Sn+1I/kNn9wPiZJROw9LdoPMfO4SeTbflb7Wj+T/uCZdAT2cXXKE0olYyUIMCQY9TxvYtr3bzqzy6ODfwk+0vZaoabHNcHBjcog/WFY4XtA3IUn9SR+U1U7RcacjUA3+kLmflrlQVhf4eZ92GyJzAMdFYbOqfCQulxuCwVaS3+W8iSRI82mx8Fzz8A6hU3XXkS0jJwOoVo5Iy6JtNEqJuUYpemYN9UxNk7MmTLkILHMPPqsDTf3xQrRn2Uu0B8buv2VrRf/Jww/wBT/pH2VZtERUdzj6LMDVJ7tv7XH1t+VKm6HsunFDi4jNEa1RqkbwA5qyQjN93KDiKTS2DfOOVkWblKYgyCjQU2WHYvEuc803GWtBIztJDY6Qu/oNyK8+7A12iq5rjDnAbvOMx6r0NjevRStRGezxPbTicRVJN+8f8A9ikpXpZ7BNfUc+pVJ3nOdutEZmY3jP0Vvg+y+Hpxu0myP1O+I+srSypG4s8kw2CfUMNaXE/tBKt8N2OxNTNm4OLj9gvWBhgIi3LJZuKbzhUDgsP2EA+eo4ng0AD1WsT2D/ZUcOThI8xBXeGmPFbrvDGFzogBTjmk+wqB47jNh1KVTu3jxFwRyVfjsH3bo9+XFejYdxfUdUdcGw6Kg2rsSpiTUfSAIpx8ORNjO7zt6p8WdzlXo6J4VDHfs4p4v4cOKGLaeGRCZxFG9xBGehEZygVuH+Pf5XWcwXvMp+3JToNlwGp/qsl5429nj0Vr2coB9ZoEQJPkFjXo7zA1W4bDtc6YFrCTfJUnaHbrazd1gIbIJJsbaQrTtJSIwscC336rjClboWJgWQsat7vJKOz0llADRaNFMON1HeleDJWegKV8ECPdlUYzDVLX3t0yJz5jofsujDlCowHgnhklDoWUIy0zjHVYPxAi4VjRrNIt91Y4nCgqsq7OIEtt74Luh5if9kc0vG/Cb3yhh10AYeqB6X1USyo25bK64+Rja7JPDMr9qfOfD6LMFT+U6SP+0I1eiaj7/ADq7+y6fYmwqDgGnEB53t4Nb8Nx1uUjyJMVwfsrQmMLsuq8y1hPM2A8Su4wmzKTMmAczc+qsBS4Qh899ICgcbhOyzj87gBwElWeG7L0W5tLj/qP2C6ECLFS3R/lI8kmux0hShg2MEMY1o5AD6KYZdMQoROSlPfYxrcUC0dEx3ag5qNVEAANPJYWo3gSlsbi2UmlzjAyA1PIBLKSSuxo29EqggSSANfuuVxWK/iau6P/ABN8N7nzS+0dp1cS7djdZ+3j1crPZWFDIJiwUJyV1E6sWKtsW2vRFNkgRCb7JNDqBtm90nySPaLET8Puyt+yYAw7OJL5/wCRH2CripJs2d/VI5jtv2V3/wCdREug77f3cxxK81fTAJ45QQvol9KVw3bPsoKs1aQAqi5AgB8f1Lrx5afFnE0eVuzNreisNnEj4wSDoUpVoHegggg3H1mVbUsOWsFrC081ebpGSb6H8fturVZ3bt0tkE2gmDbVVUIoaVsMSWFIGBpPgEXuhqtAQstr9ULCdwdqU5ufRQq7YaBYOPgi08ADf6pgbP0iOB4rzKijrtlYNsHRh8TC0dp1HGzGtHWVZHBIf8GOCVtfhkV5xVQmbeSnT2jHzstxH4TTqfH2FGphQQl0+0MNUqTaglpkHgoDA2hVbsK5l2FwPLLrCZpY+qBBDXc7oOP4wp0SODGdkGts8RfwjTxCi7F1ZMBt+tlr+KqnhAjIJoqS9mtfgxgsdWoxuO3m/tdJV5hu1mlWmRzFwqAU6h/V6BS3HmxAI5iFaOSSJyxwZ3GD2hTq/K8G2hy6qwa0LzB9ODIBHQwnsHteswQ2pb9rh91SOTXRJ4X6PQg1YWrk8J2iqj52B3Qxplqp1O0tXSmwTxJP0QU4qNMHxTZ091F9syBzNvquTO2sS6Yc1vRot5pB1Oq877nku/1X8uCm5qh44G+zq8VtukwWJcRo0W/5Gy5PGV3Vqm++/BujRwW6lNzhf0TWHwsDilnllJbOjHijHYTDYSG8FvE4rcbHJR7w+AVTj6hJ45wpx7KIWxVQuMnmuy2DQ3aTByB87/dclhcPvPa39xA6cV6HhgABAsAB5CPsu3DXHZxeQ9pEihlh1R3VJyVDt3tM2idynD6uv7W9eJ5LWm3bIqLlpHK9tdn0H1mlkd6Ce8LcoH7h+5J//XjdECXH5W6NHE+nVSp0N55c4mXEknISbmE6MKW3BJ6pJZWzvxY1FHM7Qwxpm+vBJfeystu1YcJ0VT366sabjZy5klNoKIIW96NUvv8AgtlU4kk0eqMpxHnOaZpBRw+vl5JlhgRZefxOlMWqU7ZezwQn4ceCsGtEaKD6QiZS8AlU6lbgZWCn5Jo0+crZaI9EHEyE30glamHGQsrWqwR4KIpCJScBkVzqAgxwU6WGHCPBObljz5qTcOeOSNBsCMJYQEU4O6fptgXnJY0aoUaypOGugV8ILzqr2ozJBewEZJ1ZjmKmCgjdJCgw1G3Nxe2RXSVMNIQK+F1RtsJVs2mBZ7XDTj9FZYatTeIa4TwS9TCA8PJLVNljl5X80v1DZdU6QiCpBkHL31VD3VRnyucPGfRHZtOq2Ja0jjkUrja0EtMcz4bLnMXU9+CcxG3SQRuEWzmyohXLnQfFGMXex7qJ1/ZHAFxNR2QsOfE/ZdmxjQ2b/Sy5PB9qaVJjWMp1DAi+6JjXNV23Nu1a43Wg06eomS7/ANjw5LpU1Ho4vilN2x7tL2ibenhvmNnVBkMrNOp5rmsJgeOv1KYw9FtuKZY4AqUpNnRGKiqQN1KAB6ojW7oU5k8kHahLWnl9lJJlInL7fw7nB72tJYwgOcNCRqqH39V7DsLZ4bQaHNBLxvOB1LufSLLi+1nZg0CalMTS1b+zLzH0Xq4rUaPOnNSk2cq1p6qTn9PJSBWX0MKgp60DGS2KmV+CFbdnj9VJoBbJ/wAWXDxLIYZiOHsZLKlSQl6UZR74KbnSlaoeyFTkhvJvJRXHog1aiC2MgjCiU6Ugz7/ul6L0wyqhWzWF7rh/hHw7ZHuENr5Wu+g+9Fo0FllToT74ov8AAEaW9+qrsNiYFplWFLaBAzhVSiI2wVfCGbhIVKMXBzzCssRj7KixmPDTwnXqUeMQx5PobaByWqtKb+iWoPg2P9z1TW9lnfO6lWx9ge4Pmtfw10VtaFKq+YgxKVxRrYr3DTZAqYXRWLbW4+ag4AXKVwQ3Ip6+zwYIHhz5Kvq7Pg2C6h7dR/ZLd0DPvNaqQykVuFwoi4R6mE4Kww9L6KbaKEY2ZzOfqUYy0UNfdlcVsLmkamHMzpknqgxdi7WweiPUo99VpM/Sbu6NvH28VOiyxTWw6RdVef2tA/5Gf6UccfsJmdQZ0OEtpIUq9AEfLnmOPGyLSpEDNMAFdUW2+zzTyTtb2ZNEmpSE0iZIz3Py36LlnRqV7xjMLvAiJsZXn+1Ow+9UJpua1p/SbwdQOSdTa0w2XzsoMe/utvf0ufsk6r7qFWouVyOmKHg5Sa7wSe+p954JXIegzq3SEnUJBW6r7qDnaoIZNILScUzNki2ojsqrM1oaJS9aoQtGtCiHzzSmtBqNUiOcpk14SFSpOXkhjFyLHI/SyZIKVmsbtf4gwB0k6Ccr+CFdwmBN4mTxH3W+8DWm1zfO5KBs2s90lx1tpKulqxrrobw9EsO8CSP23jwTtSvMXj3ZLNxETOmnmhuqgDh46qTEcmPjEyOeqIHyL5KtZim5cs9einRe5/yhxjQA2nmglYrkkPd6WkQZHFb78nLxUKeza5EimeUlov5o1HY2IdAIY3/d+Ajwn+A+WP6LVqx0Sz8SbkaqzrbCxDWk7rXRoHXPmFTV8HWBg0njwB9QUHjmu0PHLB+x/BYqbHOE6x3NcycSWG4IPA2Pqjs2iR49PcIx0UcE+mX1T4stEvXox78ULZ2LBNzzJ4e9ExjK4cYHgmk9A4tOhaoLJzsrTl1Y82DyDvyq+q9XfY1g7t74J3n26NAE+crYk7JeT/Uurjot5hTc2BM+CXDs1aUl7RxkyfNAfRk5eiZLgc/MKXdnQtPOSEvHkuzHnpq+axzpKtsJ2ae673BotYXP4V3hNhUWZjePF1/TRT+Ft7K/MvRyVFpdkCTyEq0wuwKj/m+AeZ8l1lPdbZrQBysph03AVvgSViPM2UmH7LU7SXO6mPonW7EpN+WmwdRP1TwLlhpOOqdyjWhLkxFuBpCQabOHyhAq7Fw5/wDzA/8AUkfQqxNAjqptw0KdRvZrZzuK2BSPymo09Q70d+VXYrYNVolu6/l8p8jb1XZPAGiG6ToE8lB9BUpI89r4Sq0SabxneD4ZJJjZEXB10K9PbRcdYngPys/gm/qAd1uh8aotHPJHmzKDuCKzZ2IcW7rDukgWadReTwyXo9LDsBsAi2mwPAcFoRGl5EjicN2ZxD/mLGep9AnqXYpgIL3udykAHyzXUhjj/ZGZheN+qyqPoi5yfso6GyqLCdym2TmY8M1YUcETpb3orFtAcwjBoiy0ZWxGVTsC9vCCp9xEXVkG6apd7I5x4eiE9dGRAUlCrRYdLpmJWVGAc0qlOa7GpIrMRsum9sObI4EArm9rdk2GTTJYfMeWi7Lc1EoVQ3+WTxTNqqYYzcXo8mxIdQduOEazM73MFEp41ejbS2I2s34qbTy/C5qt2MBJLHlo4OG9HiVGeJvo7IeTFr7HOvxLnENbcuMAcyvSNiYMUqTWASABmczqY6kql2X2ebSO8TvPGROXgF0uGuMhzERCbHp6ZzZsnOX+E3bozYB4IZpsPBH3Rw/EINXCD9NuV084uP2I2uhN9IjKSpbqk5jwfZQnOOoKzmmujIEQTy5ozZHFbawnRNU6YACs0o7FSsDHEppjbWup06YElGDuCRzk10HiRFOFjmQitdxWi2clOUk1SCD7slTIhYXAfKJ5qTKc5pU67GoXLichPNRbh9U+4AIVbEMaCXEADUlCUnJ6DVsXcwjW6Xc8EwbHgfsuf2v28otBFNrnO5/CPNchtHtJVr1ASA0NsAMhzvqmUJHfg8DLPtUj1Ci5swHNm1pCbIA9+q832RtVxN75Lq8HtIDkUFJx0Sz+JKB0KmCIlCpwbty9FNrvVG3ds5H+Et4arHCFB72hTBm4yRnTAb31B18s0Syx7efvmllB1bMgM5c/si2QxTM5hFix6LRT9GIhwyC2HBZdDDIzhGSkndgNipcjyQqzbbzRfUcf7qJd8YlOb3kqOacTeyuaGuMxcIbQJMKydQBv7ukqlAjSyEIJxA2ye/oovP8Aha7uMkXu0jjJug2BY+Tl6oNRonJMOp9FENn2FWOtMVmmUiiNZdQpDO5Ck0xkCkyKvYyY13YstMtmhCo4XzUe93jms8tACF4UbuPL6rGm6i53DRLCSXY9DW4FproQm4m10vjsQWs3wJjTks3ykNGNjGJxAa0ucQGgXJ4Bea9rtuNrPDabiaYETESScx9FDtXtt1T4f0i8cVzDcUM4umUD3vB8FR+8uxirRG6BqEvhWHe9+9So1cRvceqPgBfP3xT+j1W+Mdl1s9m6QTJysumwFeXRAhc3QJi3+Fe7AouqVAwa5nlqVI8fyNptnW7MpHcnQukdE93cJilSgADICPJYRxWlJ1VHhSpsUFO8qYZzTkWhBdT4JlFNAYPdIWyPNGK21qVpuVGoAylrrxUphGaVA8YRa47Rv8BT91o8URp0WGkDxSyk5M1C9ZmRWw2Ljy0PgjFgiFgb0VVBNWKBL4I5/b2VOoJ98FACD8XhGV0SFLaMKPfe+f1UC63imarQlzrKrFNO2YgDppKg6rey3SeFX18TDjdUrl0LZYioi03SYCWcOQTFFQW3sptBSRkoOeAPusbThDqsGYsjkSoysG+re+uilQbN0GhSLjOfVOGiQLKcY8mVuhaqQJS7HuqNqMFiQQDw3gjvwzii4bCBgNs7ppJJWOppdHlm0djVWudvNuM1Q1aRaSCvaqmA353hNvOy5XavZRtW7LOGQ0TRk6PY8b+RTf30eeMaSYVls5gkSLi3nquvZ/8AHks/8nxnMEWHiETD9kzTJEyR8pi3qs8iejql/IYHF09hdm7JLmgNbrx5HNdfsfZgpy4gSbdB7hR2HhSynunTWIlWrWJYuns+ezZ3Ns0GecqT2BaIWQmnJVSOcwn/ACtQRnlx/KmxiIUsYyq0CwAZwUmtRNyENpueqWnFhskW+q1UYpFshQuLHzTOVoBru1ICVIHRQeYhVj0BkXMWErdR1kB7kjbjpA7NVBfooVKiFUrQeV0lUxBJQit2zMnWfK2JOWqCwEmUy2wVm1LSFsSq/DvRw9/ZVRcffNWOOeDK4javaFlOoW5kZxFjwv4IxTibs9DaZRKQPNQaQiUHQY93U2uTCifdungFCrTuBrN+ib0zQxT6KclToa3RqnPhwRBUN1ppAz9lbLtFoxbdgTo0HFRBU3m1ljGgX9UktPbCmacTMHJBw9EAybz9Uy6p5KTYKq8ioKbSNjNGgcByW2NRDfRLjq7CRWzKwNUgE80gJmt1YWogWQh8RrNMbC3urIW08XqgEHg8fBRHREKiVObQUbaFhhYHINUjJPjgqBZtwgoT64mFqpU+ir6j8wt0wWNVK4JUH1M0rT1JNzqh1akDkm0kKRfUki1pQ3VBN+KHUxMC/kkn4tuufDomhFdgLM4oTaPBVu1+0VOi34jJn5RmVTbY2/uj4SAFxJxXe1HBwJIgwRIgmxQa42xkrLza3amo7hTByHHxVE6mKnxHdM6kZ+iDVpA1ZDsrPYZiDqAjt4DIZWUm2yySPaaWBeB8pRaWFeP0lYsVFFIkGFFw/SVDuKhMwRyhYsSuCYAraJ4FZ3B4LFiZKkZm3sOUFYyhyWlim1bCggolE7jWFixZwVDGtz4gi7qxYkejEQN3oUVoWLEUYJCjKxYugBsqMrFilLsJpzks+sfVYsSpCszvY1S9TESVtYjGTQH0L1a6SFUz75rSxXx9CM13l80jjMYbACTxOQWLFopWEqMTiA27nSeEqlx21zfIDqsWKlUgR2UWJAqj4nSHSLcxmFF1P+XuCQIgEGTwm+axYuWcmy6VEcQzeESRpIiekxkq5pbTAa7eceINgOAWLEY9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068" name="AutoShape 12" descr="data:image/jpeg;base64,/9j/4AAQSkZJRgABAQAAAQABAAD/2wCEAAkGBhQSERUUExQWFRQUGBUXFhcYGRcaGxoXHBgYFxkXGBgXGyYeGBkjGhgYHy8gIycpLCwsGB4xNTAqNSYrLCkBCQoKDgwOFw8PGiwkHBwpKSwsLCwsLCwsKSwsLCwsKSwsKSwsLCwsLCwsLCksLCwsLCksKSwsKSwsLCwsLCwsLP/AABEIALABHgMBIgACEQEDEQH/xAAbAAACAwEBAQAAAAAAAAAAAAADBAECBQYAB//EADwQAAECBAMHAgUDAwQABwAAAAECEQADITFBUWEEBRJxgZHwobETIsHR4QYy8RRCUhUjYnIWJDOCkqLC/8QAGQEAAwEBAQAAAAAAAAAAAAAAAAECAwQF/8QAIREBAQEAAgMBAAIDAAAAAAAAAAERAhIDITFBIlETIzL/2gAMAwEAAhEDEQA/APqnFEECLCXE8MebjQEtEEjwQfg0ihlwsMOngjxRW5jyk6jHGPJ4c4QZ36llf+XNbEH3EfP5AZUfS99cJ2eYBk46EGPmqR80FdXgvqnQu0PbPGegQ7sxiW1aiGgqzAZUGKoGVCX9o6fdcv8A2+ccwzkDWOt2FLSxF+P6z8vwKdu5KrmKDdzWMPJiWi+krn0siQRFxK0hiPARXSFoSZPn8QYc4giPBQipMC/xGzgUzeQTeCfK7YnwxEzZEqvFXt+EEje8s/3gc6RK94ovxpPXHpAZm4ZasIGf0+jCIt8v9K9KJ32gD5iAovYE9gzxWXvSWHPEoZuC2lDhyiw3EMh3MDXuzh/a45PGN/yT6foI76SFOwUpuEBLOouzEaHU3MFmfqRKeIlJAS4fMgsW0eFNo2aaBQ9W9soXRuNaweJRL1u7nOmMROfOfFZB0/qkEE8SGJcAliE5MW+Y4C59IzV/qsK+IyXU/DUKDDEEsQL5YmPTv0rPV8qEgJJqS1nwy5xYfoecoBKlgJTYY2bAB6Ud4P8AZy/Kr+BmVvsKP73QBUhPEeF6EC7PSwtC+9N8/CCOGcPnBJKgosCQwcCia2Y2jQ/8FS2HxCpSwGCnIUAwoCMKREz9NpbhCVEOk1ZqYYQXjzhbxJbr38rhPxFKUoku4DljwgcIrYv0joJG2oSpQbhvoc/rGUncawoKSCkizAM2V42ZWzKH9rPW4+oh8O6eWLI25A7h643FYY4OL0bGBzNncXY/+0+4gQ3b/wAlnqkf/mN52/UFCs5QNU9ngUue4x5xSa5y9jHPq8VO1kmpYRHE7/P6mFJiGLn2fr7xCVJer9IjVYYn7PSivPu0UljV7eUi4kpbHxoleyAF05+8AenH5VDBiPSOGVRfWO6Eg6xwO1LaYoYpUQfNRXrFRv4f09LEObMoQrsi+Ju0PIlB4bWn5RiVqgUlTQUEQIe2cOsCOulo+RI8wjld3oeYI6ziFBoI08f6w8yoeLhURFVCL+MBXiQmBcURxNpFaBuGBql6AxKlxX4+jwXAukxcLiidoB0iyZghygVKos8VSRFmjSE9wRJSIiIhhYJETA3jxMGgSPPAaxBJhdgYeJhausTxw+5YMRbx4lSBjAwuLO9xD2BIkgWETwxDx7ih+g5zgaIJGUW4ooog4ev4jzWyQlJy6xPwRpASkeViAvXznADIlJ0ifhDTvC6JhuX8ZoJxwAVaAATkCY+W70ngr4rKFHGIeyhiPb3+g7yn8MtWvPH8R833pL+brWL4tvFG7uXaE8Dq+XVnT/8AIU6FjDpnJ/tUk8iPpGRuJwktDnCC/ElKuYB94m/W/wCtGUuDBRjPkbPK/wAADoSPRJiy9ll/4k81KPo8JLX3RM/3Gur/ABDP1yGpjaWVJWXVrbAinMC2dAcYxf04tjwpASHsAB7Yx0O1yHL6e7P0tGk/5c/k+pG0d4KJrwihJavzNfA64tgcotLUDanmog2ssNKVWkU+MRlAyDAiMILRhg7Rr7RAnEwokVx8o0FQKCkT2p4P8QxZKjlFJaKRcqpFEu5iRNMU4vT6xClVww88yitIwmfkaxZE45vyhcKOnnSPCZpD7DDiZ8ESp4QSvD7xYTSNdIucyxoAR7hhdM98IsJ0aTlCF4YgxAnRbjEV6CKR7hGcepFhAFSnWIKTnFqR4iDA5omPcXmefmsVC+/jRRcw3p572jzmyVtr9sYGFh/PM/SPTz51gYGb51++WsIzSVDr9IMGPSFEUPT3u1bRn7432JIKUsZhA4RgHLOpva55RUGaF+ptsAAQ9bnrb7xyW0EEwzO2kr+Ylyov7drWjOnLY1jSR08OORtbnlHhpeGjJrA9z4tpGomUYii32xF7MUzkLJID8LYElKiPaL7dtKkKQw+VRCTnUsI1pmyhRBOBcaFiH9TC20IoRAfZo/po1eOxmYco4/clEx1E1fyJPT7Rpwv8a5fL9SU3aBqlPW1vDpAV7QRaKJ2s1yzET2jPB1JthhFVIPnOBf1Kon48LYeLJTBUqaB/HNvOUe44ANxA+c4kCAqI94KlVIrSUKNYtHkRbi0gCiiBX8xJUD9I8opudT+YpM2iWCyiAS7AkB82e94AuiYIumZ08ygKpiMFW8D9YsqcAM6nwwaByxiyVawomeL8Q1q8FlbQ7ZnocLi8OUjIJjxWcIpxaxYKi9JP9Rn9feCCbAogpaHtBjjihSc4GlcFSYrdDnBSvmnK8SlNH6jwxPFVvp5lFnFcRHG1DEr65axYSHf285xKwHqeX3aLcflfM4YK7UrgS7AE0HSOL22XxK4te/yh36v3jV39vZ5qk/4sPv6vCSpoKGo/0i5Mjo8cyaBKlX5kt6xnbzlUpz6w9InVhfeI+Q1vDbT6NuvaGGtI6zZJny1jiN1zwCDHR7Jt4wx1iS58WtNljCkZ21JvDX9R+OcJ7QphW8FZSHNkPDLByjq5JCpI6HzvHJr2kJ2dL/3GOq3Ul5IfEfSL8c+xl5PmhBHaI4GwPT7QYKSce3SPfETrEYyLCSQfvEiVDHEnP0iUtcHz7wYNKmTRhXDxoumWcfQkekNFYOMDTOrqIMg1T4Z8/Pl4uoEWvl3ggVHiQRFYQbmISQ7EsQ+F8oO4a40eKp2c3v18pDwFpktyLkXxv7g/xWLLlaJIFnFifTtB0prbrHlIELAUkuDQAZswds2vFkJVVlmtQ4Bbu+OZMEmSXNGzqLxYSzr51hZQCJcxLvwLGqQk9SkVppApksG8vkxe4Y0KffKG+HXnz+lYqG8+sFBFUtaS0qYmzcKxMFLhjxEO2Qi8va54Z5PFmULQef7m7NSGxzf6CKcCcg9HLfXAwjVG9G/ciYj/ALJpZ7u2l4JL3xKUkkLThiMaYHOK/CxBar0YVeAzdnWoMopUD/mhJwL4axW0vRqZvGUG+cHQEH2OkERvFH+XVi0Zid1pb/0pJP8A0anbnjBTsaacMqUA1HB086QdqMhYzGFDagt2vAysgG9rEfmg6xhr3mxNyMmoC/rUaO+kETvQn7OxIqGZzjGbXq2y/J+tBfHSKsT6Za+NCMregVaoti/Wlad3hn+sphelWvRu9P5hljgt9KUNpmoUKhRI/wCqvnSexj2zTyY2v1pukzkCbKDzZYqBTjlu5A1H7gNSMY5LYdv4vPeNPsdnjvbifWtjFdqmukiJmSxQi8RMS416xK4X2Ko1yjX2RBZ8ow9nmcKo2pW1wU+VrU+MRC+07XCU/bMMYqEKWbUhM8aCtqMxKU4JMfRNwKeUA7x80UgoA8rHY/pDeT0OZEaeO5yjHy8d4+jE2aQSP8S3X6ZRT4mvLpSuDw3vSWEzDT93zDrf6wgV4mlSzt7+WjLlMtjCCJmH7vZ6VBaorFkzVJ9Mb5eaQP4uoHmoz7+5EkWy1zq0ICJ2t83rj594qtfFhSxxrhTrC/whd6UavTHtEpTW9XFXNcrQBcbQUn6P5WLS9sJwJAtbr/MAmJCq2oR0wtFSkB9OoZ6DMfaEZo7VmbnmGqa+3SJTtrG4L8vd3vrCK5OoqOYu1QMMMIqp6AMW7XuNNNIBjZTvEtQ3zb1r+KQZG2A10yOkYSS1gOl/Q0sO2MQZpAfE1FR/yDHRx66RXal1dDx8vMBEJmnKmfhjB/1FSQ7Yh3pSmNRR4cRvQN817EjmRY+fR9i6tIKqz18vEKFfL4Xp/MKjawTRQfEDANjnnB0zHBa/fyvtD0sWs2Xg6iIYHn+YGZ/LO/SPKnE5AVJOVrHF69oAvwF6HTz2iePM/wAwFyNMcxjphEppYDB2UWa1IAIhXn8xIUdO/KAO+h/GTfXCJVMFlU5nh5sSGxgD56ld7ZMMr35c4ukj0uT1pHlpclgCaA0e2jh4Y2WU1Q4yOGNPcdIjHQa2Y2q749s8KDAekHkzS5OhapNddKm8LlNHDc/U/fr3lP1LvmRW359oaTqZ5yc4PizUo7ln7xzf6i/THETN2f5ZlStFGXdyMl0F7uMb7Hw6uHBJwypctbGrwYLONL5EZD63/ly4Jcuxwmx7aT8qncUL55EGoMaUt9LQ7vvcCZ54pbJm1q1FMSyVa0offDA2acUqKF/KpNCPrqNXivVdPHlORufs2ME2JNWd4KkOmkL8BB/MS0ntuyt2pNSAW86w2NnEts4zdg25gxeDL2zixDv4eUOMeUq8+tKExofp9dXFw5jI/dD25dqCZhGhEIrPTr95EqlJWGPC4J0Ip9usZCZZzxtlmfUB8I2d3zBMlKTeh9K+4jISaWLhuxzzwiufvK5p69BmUzV9m6i+ESWF1Pqe1edYvwUcVxf+SzV9Y8mSwy89MD4Izw1wog3tTL2MSsvnTBnd7Vew8vAUJsBY8rn3P4i7ZDmNKULjQ08AS/xA9D4LYHwxZLW6+oOF7iBrDXJ9KZ2xvFSq5LC+Y61vy59WElOQvqdCbGlXvA1TD9cQWAvcuTaCJST+7A54PSoNb3xi3BZwTjVqHOtrPTOFgLTL5hi72PNqNi5yMQlic8WJfQmjghn7QdUkg0YG9gRQ83tWKmS9Um5vq5z8+hhgrqQMzS2OWv2tFPjUcUBsHDmjML1cVFsK4HGz1FWJpcAOeWB+keMs/lq6Y8/5eAIM8sHDYZnO7Uw6tBUbWzMRTM9ak41HVhC6xVxYj5Wvg+DNS8U4+EuRrgKWY1HPJ20gJp/1dMs3wIOmLH0ggnN/Ie/qB0jM+PycMTfB9ccPzBxtLZvcNkfTLveGWG07TnXPEtUYdjhF+ME4B3wq/On3pCaC7h66OLUx7dBnF5JGAwu1eVQ7sIAYWA1K40wL19TFCjCt3ZwKGo92itD666Dv94lI0972wq8BOZ4K0seKun7ccPvB5CLPTBnAzIpVw1ukDUoPcVLHCjZvrpzgiJwBKWxqDnhcvbwQempgycsc3bBrM1B+MvDZSLX61we7v9HiUzQeH5rjS3V4aTocTkKZ9ulYNST+BdwW5G73rUwAzM6Gz4UuCeeJjWdqnymZxhL4oBoAb5g5exGFW0oGyVzzUiowu5cpqxNtMjlCO89yqnANSYGCVZ1Zixs7sdSxz3FzCGJTWvCOVRzp7QGXt4BYpDWPqXdnFTi1u7kw5ys+OS2LayFcKwUqTQg36xryAFGE/wBXniInpSRwsldBUVZXSoOjdFN270dqxeOqXtNbk3d+II7RSRsJZzRo09h2sFNWq0X2jBsMKV1MSnb8Z0xXCka+WgOzTOFQPXrBJrcTNp94BPU1sPWEbtv07tNB0eLTJfCo5vXk9BphbW0ZP6a2tyBHTT9mcml7c29MoJ8cvP1yZxGJ6fbXnpEuXscuudPKQ2vZ2+4xNK+kQNnpUY2LXOuMCNLKYlnbicVHVmxP2iyZRyPPzFqPe8MhFMaMOz1tBBJ+VrD05Qy0oqjai+JY462gajRrZHMP6VaHhswFmFPtHkS2fKtH0+/uYMGkEy6YvTPJufoYsZb53oMurWeGVydO3Z6i9u0RMlUpU5CjjBnNPxBh6EQxN+3pzfDGKgFk3wvRqXbztBQcWPob1enlIky6a1P5D9oMIIAWFSKaN4+TxU0emZzyGJy+rRcy8rA2b26j1iRLu3QecoMACkVPPCmRazwNcl6ixp1sAMqtj0hwyy9eYI+opj7CBqDVDFyz4g52hYekv6UkPR/QXpZjh6mtIhezB2q4PLX75w2U0yfN3GHuYXmSg9MK06V+U0yfQQYNQkMcuGmjgZgNFkTAXchnD0NDcAtoRaBUfEghsaWYMeRfGBpHCbPQpd2bFu5NNebmA+iYCf3UFCMlUexuGtQfUhmAu5I/bck4ZYZdIyvipCqCguXOdKnt1iSVH9hToWelmuNMYBjP2rZKiqgHDHBsHcNZVesCCiHSoVoWcnJ2rQ/eN3aJNT/ydqYh7aEWELJ2AnoxFsAMaFtSXrSFjTsQkKNe6S5Z+TUHPTMxqSyLMxc35u13Y+jYUiP6e/y5ZciOdWGkCVs5pU44Atjlz7Q8LTf9Q6aXNqO2FsnrCk+YGoKsz0dxgDgaNVheDokl61ObUxoQLBqdNIoZJJtgQNafhvveAMuftpSoHhSWyAcJFQR0Jo2OphbattIckANQvUggEqoKmw741jUnbK9GcGjZMMWxDFoztt2ABT43BwDMRQ6OPvFTAypkx0qSQKggjBsAb4EY5jCvJLkmRN4STwn9pfuDqHaOzXKYh7kvQijEk8NHB0qKnBoFt25kzUcCiPmseE/KX/dUu5e/TSNNi+HLrS2w7xtVy0dDKmcSXpjT7xwmzy1SZhlr/cA4OYehHYjmCI67du1ukVv2eI5Rvy9+4KsQoiS5bznD00vXlAdkSeOt3+sQJWvueSyhmI7FM08ALPYHDl6xz2woYgxvgjh/4rHCdI18XH65PLfav+ojFLW165RCd5yzXq4qxs0cJK22eidMSZcxKgVEEAlNSWbAjlGXtO9VJStClFKjQu4L4UMLa0ngl/X1RMyWo0JBF74ZZCkETKSbHTTCPkOz7/AQkErKgALvbIvHWbo3/LGzKZShM4kgvViQqgzPCHgvr6XLwXjNdedkOfne94hSPdh+dNPrGZsm+rBRBfHo9s7U5ddOTtyV8vO9jBMrCyxLefnpENS9vv5SLqQCMncd/PKQJYI5XufPSDCWYUp2qPKvHinT294VWogVPQYkYP4Lcoj+pxD9cemOWUI8GMkV9Gr68y0V/pxZyx19+kDO1Wels7/gNbWKDauFtHxYZ8mwvRoAIZGv8e7xVadKZ/hvHion1H+JrzxwiBtdnxy5D1rbn0Rp4cicuQsXiqtndsmIGbUN+kWTtlanFshRnc/X0vFjPe1yetNMT7QAouSASwAepuOpP00hVcoFICciKcQzoQL9co0eNOAAa79e9Y9MIZqZt59oQZU3Z1PmBqPY3a/IdxzN3k4Y0FSMXNMdY11LcOas7XahDY3t3gBnp/udhhjz9DBkPQZO1ggOAXuMH0a4oeztFxQp/tyL3FSAztSncxlSVg1chm7HOrsX0vyh7Z1AgA45hxpq7k3zgVYepxN7gtQ0f26CB3JByBB1BrY0ZrdY9L5joTTke2GUSoOOddLYGlGHloCeSnVj6u+OfK0eTIBq2fV1VN6kFmy6mBlDVoSX5MTrkHDjPCATJwSxUoJFWvewL5gUflBowwtAI5s7NbHCvKloTmSWftjQVGFRlAJm+0JxK82dtRU2tWFJm/12ASMyXJ0F9LconVzjTsySGYgM7m7aOcBRn0Foy9u24ISQGUz/ACprnoNbGFZ20qWPmWSThoGq1v3e8Lrlgg3H8GvjwlTi4/fO/lLmh0BPASBm1mezUGH51dxbYSwB8MN7w3IiaPnvWouOXcaRzkzYpuyqepl0+YYP/kB+0YPHRLOU9NOFz1fjupS6hjQgluVh7R74rEHV45vZt7hYDHAVjS2ba3TU/NfmSGA5ARN4ter6JsHzS3FxXpA9u2//AG1LQXKQ6k+5Ayjj9l/UszZgSkgpAiZO/wBExXGOKUol3DKFe1Irt6Yf4rumt5/qBK5bLSUrBdKkjierMRfG+kYstSAriUoOTYhd+xgH6j3dNlITNMwFExSgggAJ4rlJH9t+UZInbQOGqFalwB1D1hdW/GST06afssyWUzkyytCrKlpCg+SgkcQpmBGjube0ngWJwQFBKlJaWlJ47g2/c4AtjGHsE7a5hHw5S0sw4z8kts3XQ50rpHdbv3TLXP8AjzJaTPLAluIJZIS4cOLX1NoPjPnzkmKK3eCkKQaEOmubUUCRUijfaD7HKUAm5AZ9cQ4egs4b7RoqQk2pdyHfGlca+WgBRiatw9ssWFfTvDl07InGgIy79fPeD8ZeuOTUzub/AGMJ7PkS93BrW2A0tygypr0etHFS7kAd/LRWoqs9YzuQxHM0b6jWFZqrFxwnHmGqMan/AO0NFTpIZ20D+prfWr8oQSsuSMDjVwzWJxt00hU48ZrU/c7EUY1He/YnnHkzyAHS1L4YWAOozdnyj20sD/xqSACWqMcLANX6wKcpg5PM1cs3exfn0gUJ/U1Fbh8gzG9dT4C9ErP7ewrX0d+vTCAKm/usLuwYuWoXHfU5RCZr3Z0ghr1ObYVu9S+UIGEk51AY0bO2OL6CIG0EGjYNgxFanBr/AEpCnHmX4rUSKgWNLPXUmPf1ZxrcO2mDnr6cgYeTNcsaM9iOg5UaLy8cRke+EZn9aSo14gT8tjToDW3bnEf6gA2DjEehs9j5cGNRVRQMMxTHXBjeIMlxauLX75Xji0bNP/1BU11/CeU1VtwgyuJk2ZuLsY6cbaxzSztqWL0P4reHy4yZ7TNtvpgqmniBKmZrgGmbY0w1GcMSdsWapJFHJDMxd2+bI4szaRCuBLF60zNK1DB8Tq4heftochGWrC5oaUc5PGWujNaCd5qDF9WdqOx+hxgY3yU2+a7kh8LH1FMjGQqaS18bvnYHJvaJSTYm/wBg184NHVozd7zFY8L5EW8Ar0hSbOoXHPF+tmYekDCmann5+keKBQNcZA39KN7xKsUJIwy7Pjl7xEsePSpA7PBFqDipxAJ8ybs8BlJcmpLFxWheGYwTUYjJjQNhhBE8NXPqxtftnC3GOJKaObM5DUTTRzpfWGtn2fixszl6sTfJ7wEhQSPa31Be0WRs3EKN4wpalT2hobOAzAcyXuL2IL5YRdFF1HyvhUM7YHMgPesELWSf0lspqpBdroPwy+fy0NPKQVP6R2e6VzwBh8RCvdDtrD0/aEuzMaBTuCaBnwJ+/dX44KgBQly+HQnXk3SL70TR/wDw5spHCozlCtOMPiw+VHnpES/0fsiXTwzr2+IodxgNcOUW2ea4ItcAXAHQnAQZO0poOLhY9Dk/RxbrWDvRvL+xUSJKQEFC+AWBWpmJDm9uZrwmK7HLkSn+HJQggirPiGLkmnq+ESiaP7SKhiwenCwdwWvBOIM4BwLAjMCot4LmDtU+xv8AUVVetKMGLCopjzY9bQWXvN7lgXawP+JL9qU9KIoNWBFAbgGl3DFxcHqYsGB/ccaGlyLk50GPcQtLI0RvV6lhhhXA9nONQNIZl7Xd8PZr+7jn1zJkpNXJbmGrxBKqBq4j2gSZ/AL63f8AxdyMrA6aVep6t5E3IWBrQsTo/OCO5Geb3FBnasYez7WkfuWlgQMa6NZ7C2MNq2igswNqt+3DKlRyh6V4tGXpVJoS+NKvyazikL7TND0wOGbtiMCITTvEhzwsKZBjQEE889YBP269bEe3RukF5F1OTAAEg1toGtgDRvYQtOmJxuHqag40xbkIy9r3oTVwTofGx7xmztuu5e/S9dKfWJ7NJwbhnDIBhcYguxrg7W7QKdtod3NmFGJtpWl27UjCmbyLH8PVhn5rA5e9QAH4iXehAZ+Y5/aHp9W4dsexYGgIIclmYuGt49QI7ZY0JFWOFtKioH2jETt0v/FTtUhhXs7Y9e0r2yWTZeBdwMaqZqfxDHVrr3iDe9gaMP7aOXv6OY8dqJdJqC9RXF6kljdnGepjG/rE4BRpUksamzt684Js+2JKkgcTk4sRcaULZZ5QuXynJ7dRtE6aNrSyyQ7GwFx/aLt0vCEydwqUQ4+eYKA/5qOBF74wnM2fbP8AVQriV8H4go44BK4RxDhdysl8MsIBtu2lM+YOMp+ZeZH71YWx8eJ4TOJ8v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070" name="AutoShape 14" descr="data:image/jpeg;base64,/9j/4AAQSkZJRgABAQAAAQABAAD/2wCEAAkGBxQSEhUUExQUFhQWFxcYGBUYFxcXGhcYFBcYFxcXGBUYHCggGBolHRcUITEhJSkrLi4uFx8zODMsNygtLisBCgoKDg0OGxAQGiwkHyQsLCwsLCwsLCwsLCwsLCwsLCwsLCwsLCwsLCwsLCwsLCwsLCwsLCwsLCwsLCw3LCsrLP/AABEIAMgA/AMBIgACEQEDEQH/xAAcAAACAgMBAQAAAAAAAAAAAAADBAIFAAEGBwj/xAA8EAABAwIDBQYFAgUEAgMAAAABAAIRAyEEMUEFElFhcQYTgZGh8CIyscHRQlIUI8Lh8WKCkrIzcgcVQ//EABoBAAMBAQEBAAAAAAAAAAAAAAECAwAEBQb/xAAjEQACAgICAgMAAwAAAAAAAAAAAQIRAyESMQRBEyJRBTJh/9oADAMBAAIRAxEAPwCh7S7ObTIcJ3Sb8Zv5pjYeAdW3mOqU2OYA4bweS9p1aGgzGs8Un2pqHfAJ0S+2G7tOgeLINjcZi3iryWiaLduz8KDNeu7owME+biR5JqrtTBsEUsM6qf3VXvOWVmboXJ96S2RA6C/mSnsJQDmS7eJ6n6KLUiloZxu1N+wo0abRo0AebjLj5pDd3tJPIE/WydwtIDQeV09TcAAhxf6a7KVuEd+w+Jj0CYoYd4uNxnPdk+ZVhVuhNP2R4Jo3Io8ZiXmQ57jHPgrLZx/lU3HMvqf0/hVWNHxv6lXWGgUKFolz/wDqEi00EZJsgtPxKZcggfEqoBJ7knjW7xpji8DzgJmoh0arW4igahhgdJOljP2HmgzI6nGt+Hd4lrfN34XU4Aw2Mo/BXOYkS+mB+4E8IDSQZ52XQUanmguxukeWdvq+9iiNGsYPNu8f+y5h1+iu+11ScZW5OA8mNH2VG8wqImzbioOPH34rbs1F44ohJNdZS45Ze80Le48FMXPhnOaDNZp6E6rJHX6IlRDkaZrJBthadW10VtSSlH1Mh7vmpiqJ98UaMNSsByQRU5KW8g0bZ1PYWi01XvcJNNhc3gCbT5Sn+1I/kNn9wPiZJROw9LdoPMfO4SeTbflb7Wj+T/uCZdAT2cXXKE0olYyUIMCQY9TxvYtr3bzqzy6ODfwk+0vZaoabHNcHBjcog/WFY4XtA3IUn9SR+U1U7RcacjUA3+kLmflrlQVhf4eZ92GyJzAMdFYbOqfCQulxuCwVaS3+W8iSRI82mx8Fzz8A6hU3XXkS0jJwOoVo5Iy6JtNEqJuUYpemYN9UxNk7MmTLkILHMPPqsDTf3xQrRn2Uu0B8buv2VrRf/Jww/wBT/pH2VZtERUdzj6LMDVJ7tv7XH1t+VKm6HsunFDi4jNEa1RqkbwA5qyQjN93KDiKTS2DfOOVkWblKYgyCjQU2WHYvEuc803GWtBIztJDY6Qu/oNyK8+7A12iq5rjDnAbvOMx6r0NjevRStRGezxPbTicRVJN+8f8A9ikpXpZ7BNfUc+pVJ3nOdutEZmY3jP0Vvg+y+Hpxu0myP1O+I+srSypG4s8kw2CfUMNaXE/tBKt8N2OxNTNm4OLj9gvWBhgIi3LJZuKbzhUDgsP2EA+eo4ng0AD1WsT2D/ZUcOThI8xBXeGmPFbrvDGFzogBTjmk+wqB47jNh1KVTu3jxFwRyVfjsH3bo9+XFejYdxfUdUdcGw6Kg2rsSpiTUfSAIpx8ORNjO7zt6p8WdzlXo6J4VDHfs4p4v4cOKGLaeGRCZxFG9xBGehEZygVuH+Pf5XWcwXvMp+3JToNlwGp/qsl5429nj0Vr2coB9ZoEQJPkFjXo7zA1W4bDtc6YFrCTfJUnaHbrazd1gIbIJJsbaQrTtJSIwscC336rjClboWJgWQsat7vJKOz0llADRaNFMON1HeleDJWegKV8ECPdlUYzDVLX3t0yJz5jofsujDlCowHgnhklDoWUIy0zjHVYPxAi4VjRrNIt91Y4nCgqsq7OIEtt74Luh5if9kc0vG/Cb3yhh10AYeqB6X1USyo25bK64+Rja7JPDMr9qfOfD6LMFT+U6SP+0I1eiaj7/ADq7+y6fYmwqDgGnEB53t4Nb8Nx1uUjyJMVwfsrQmMLsuq8y1hPM2A8Su4wmzKTMmAczc+qsBS4Qh899ICgcbhOyzj87gBwElWeG7L0W5tLj/qP2C6ECLFS3R/lI8kmux0hShg2MEMY1o5AD6KYZdMQoROSlPfYxrcUC0dEx3ag5qNVEAANPJYWo3gSlsbi2UmlzjAyA1PIBLKSSuxo29EqggSSANfuuVxWK/iau6P/ABN8N7nzS+0dp1cS7djdZ+3j1crPZWFDIJiwUJyV1E6sWKtsW2vRFNkgRCb7JNDqBtm90nySPaLET8Puyt+yYAw7OJL5/wCRH2CripJs2d/VI5jtv2V3/wCdREug77f3cxxK81fTAJ45QQvol9KVw3bPsoKs1aQAqi5AgB8f1Lrx5afFnE0eVuzNreisNnEj4wSDoUpVoHegggg3H1mVbUsOWsFrC081ebpGSb6H8fturVZ3bt0tkE2gmDbVVUIoaVsMSWFIGBpPgEXuhqtAQstr9ULCdwdqU5ufRQq7YaBYOPgi08ADf6pgbP0iOB4rzKijrtlYNsHRh8TC0dp1HGzGtHWVZHBIf8GOCVtfhkV5xVQmbeSnT2jHzstxH4TTqfH2FGphQQl0+0MNUqTaglpkHgoDA2hVbsK5l2FwPLLrCZpY+qBBDXc7oOP4wp0SODGdkGts8RfwjTxCi7F1ZMBt+tlr+KqnhAjIJoqS9mtfgxgsdWoxuO3m/tdJV5hu1mlWmRzFwqAU6h/V6BS3HmxAI5iFaOSSJyxwZ3GD2hTq/K8G2hy6qwa0LzB9ODIBHQwnsHteswQ2pb9rh91SOTXRJ4X6PQg1YWrk8J2iqj52B3Qxplqp1O0tXSmwTxJP0QU4qNMHxTZ091F9syBzNvquTO2sS6Yc1vRot5pB1Oq877nku/1X8uCm5qh44G+zq8VtukwWJcRo0W/5Gy5PGV3Vqm++/BujRwW6lNzhf0TWHwsDilnllJbOjHijHYTDYSG8FvE4rcbHJR7w+AVTj6hJ45wpx7KIWxVQuMnmuy2DQ3aTByB87/dclhcPvPa39xA6cV6HhgABAsAB5CPsu3DXHZxeQ9pEihlh1R3VJyVDt3tM2idynD6uv7W9eJ5LWm3bIqLlpHK9tdn0H1mlkd6Ce8LcoH7h+5J//XjdECXH5W6NHE+nVSp0N55c4mXEknISbmE6MKW3BJ6pJZWzvxY1FHM7Qwxpm+vBJfeystu1YcJ0VT366sabjZy5klNoKIIW96NUvv8AgtlU4kk0eqMpxHnOaZpBRw+vl5JlhgRZefxOlMWqU7ZezwQn4ceCsGtEaKD6QiZS8AlU6lbgZWCn5Jo0+crZaI9EHEyE30glamHGQsrWqwR4KIpCJScBkVzqAgxwU6WGHCPBObljz5qTcOeOSNBsCMJYQEU4O6fptgXnJY0aoUaypOGugV8ILzqr2ozJBewEZJ1ZjmKmCgjdJCgw1G3Nxe2RXSVMNIQK+F1RtsJVs2mBZ7XDTj9FZYatTeIa4TwS9TCA8PJLVNljl5X80v1DZdU6QiCpBkHL31VD3VRnyucPGfRHZtOq2Ja0jjkUrja0EtMcz4bLnMXU9+CcxG3SQRuEWzmyohXLnQfFGMXex7qJ1/ZHAFxNR2QsOfE/ZdmxjQ2b/Sy5PB9qaVJjWMp1DAi+6JjXNV23Nu1a43Wg06eomS7/ANjw5LpU1Ho4vilN2x7tL2ibenhvmNnVBkMrNOp5rmsJgeOv1KYw9FtuKZY4AqUpNnRGKiqQN1KAB6ojW7oU5k8kHahLWnl9lJJlInL7fw7nB72tJYwgOcNCRqqH39V7DsLZ4bQaHNBLxvOB1LufSLLi+1nZg0CalMTS1b+zLzH0Xq4rUaPOnNSk2cq1p6qTn9PJSBWX0MKgp60DGS2KmV+CFbdnj9VJoBbJ/wAWXDxLIYZiOHsZLKlSQl6UZR74KbnSlaoeyFTkhvJvJRXHog1aiC2MgjCiU6Ugz7/ul6L0wyqhWzWF7rh/hHw7ZHuENr5Wu+g+9Fo0FllToT74ov8AAEaW9+qrsNiYFplWFLaBAzhVSiI2wVfCGbhIVKMXBzzCssRj7KixmPDTwnXqUeMQx5PobaByWqtKb+iWoPg2P9z1TW9lnfO6lWx9ge4Pmtfw10VtaFKq+YgxKVxRrYr3DTZAqYXRWLbW4+ag4AXKVwQ3Ip6+zwYIHhz5Kvq7Pg2C6h7dR/ZLd0DPvNaqQykVuFwoi4R6mE4Kww9L6KbaKEY2ZzOfqUYy0UNfdlcVsLmkamHMzpknqgxdi7WweiPUo99VpM/Sbu6NvH28VOiyxTWw6RdVef2tA/5Gf6UccfsJmdQZ0OEtpIUq9AEfLnmOPGyLSpEDNMAFdUW2+zzTyTtb2ZNEmpSE0iZIz3Py36LlnRqV7xjMLvAiJsZXn+1Ow+9UJpua1p/SbwdQOSdTa0w2XzsoMe/utvf0ufsk6r7qFWouVyOmKHg5Sa7wSe+p954JXIegzq3SEnUJBW6r7qDnaoIZNILScUzNki2ojsqrM1oaJS9aoQtGtCiHzzSmtBqNUiOcpk14SFSpOXkhjFyLHI/SyZIKVmsbtf4gwB0k6Ccr+CFdwmBN4mTxH3W+8DWm1zfO5KBs2s90lx1tpKulqxrrobw9EsO8CSP23jwTtSvMXj3ZLNxETOmnmhuqgDh46qTEcmPjEyOeqIHyL5KtZim5cs9einRe5/yhxjQA2nmglYrkkPd6WkQZHFb78nLxUKeza5EimeUlov5o1HY2IdAIY3/d+Ajwn+A+WP6LVqx0Sz8SbkaqzrbCxDWk7rXRoHXPmFTV8HWBg0njwB9QUHjmu0PHLB+x/BYqbHOE6x3NcycSWG4IPA2Pqjs2iR49PcIx0UcE+mX1T4stEvXox78ULZ2LBNzzJ4e9ExjK4cYHgmk9A4tOhaoLJzsrTl1Y82DyDvyq+q9XfY1g7t74J3n26NAE+crYk7JeT/Uurjot5hTc2BM+CXDs1aUl7RxkyfNAfRk5eiZLgc/MKXdnQtPOSEvHkuzHnpq+axzpKtsJ2ae673BotYXP4V3hNhUWZjePF1/TRT+Ft7K/MvRyVFpdkCTyEq0wuwKj/m+AeZ8l1lPdbZrQBysph03AVvgSViPM2UmH7LU7SXO6mPonW7EpN+WmwdRP1TwLlhpOOqdyjWhLkxFuBpCQabOHyhAq7Fw5/wDzA/8AUkfQqxNAjqptw0KdRvZrZzuK2BSPymo09Q70d+VXYrYNVolu6/l8p8jb1XZPAGiG6ToE8lB9BUpI89r4Sq0SabxneD4ZJJjZEXB10K9PbRcdYngPys/gm/qAd1uh8aotHPJHmzKDuCKzZ2IcW7rDukgWadReTwyXo9LDsBsAi2mwPAcFoRGl5EjicN2ZxD/mLGep9AnqXYpgIL3udykAHyzXUhjj/ZGZheN+qyqPoi5yfso6GyqLCdym2TmY8M1YUcETpb3orFtAcwjBoiy0ZWxGVTsC9vCCp9xEXVkG6apd7I5x4eiE9dGRAUlCrRYdLpmJWVGAc0qlOa7GpIrMRsum9sObI4EArm9rdk2GTTJYfMeWi7Lc1EoVQ3+WTxTNqqYYzcXo8mxIdQduOEazM73MFEp41ejbS2I2s34qbTy/C5qt2MBJLHlo4OG9HiVGeJvo7IeTFr7HOvxLnENbcuMAcyvSNiYMUqTWASABmczqY6kql2X2ebSO8TvPGROXgF0uGuMhzERCbHp6ZzZsnOX+E3bozYB4IZpsPBH3Rw/EINXCD9NuV084uP2I2uhN9IjKSpbqk5jwfZQnOOoKzmmujIEQTy5ozZHFbawnRNU6YACs0o7FSsDHEppjbWup06YElGDuCRzk10HiRFOFjmQitdxWi2clOUk1SCD7slTIhYXAfKJ5qTKc5pU67GoXLichPNRbh9U+4AIVbEMaCXEADUlCUnJ6DVsXcwjW6Xc8EwbHgfsuf2v28otBFNrnO5/CPNchtHtJVr1ASA0NsAMhzvqmUJHfg8DLPtUj1Ci5swHNm1pCbIA9+q832RtVxN75Lq8HtIDkUFJx0Sz+JKB0KmCIlCpwbty9FNrvVG3ds5H+Et4arHCFB72hTBm4yRnTAb31B18s0Syx7efvmllB1bMgM5c/si2QxTM5hFix6LRT9GIhwyC2HBZdDDIzhGSkndgNipcjyQqzbbzRfUcf7qJd8YlOb3kqOacTeyuaGuMxcIbQJMKydQBv7ukqlAjSyEIJxA2ye/oovP8Aha7uMkXu0jjJug2BY+Tl6oNRonJMOp9FENn2FWOtMVmmUiiNZdQpDO5Ck0xkCkyKvYyY13YstMtmhCo4XzUe93jms8tACF4UbuPL6rGm6i53DRLCSXY9DW4FproQm4m10vjsQWs3wJjTks3ykNGNjGJxAa0ucQGgXJ4Bea9rtuNrPDabiaYETESScx9FDtXtt1T4f0i8cVzDcUM4umUD3vB8FR+8uxirRG6BqEvhWHe9+9So1cRvceqPgBfP3xT+j1W+Mdl1s9m6QTJysumwFeXRAhc3QJi3+Fe7AouqVAwa5nlqVI8fyNptnW7MpHcnQukdE93cJilSgADICPJYRxWlJ1VHhSpsUFO8qYZzTkWhBdT4JlFNAYPdIWyPNGK21qVpuVGoAylrrxUphGaVA8YRa47Rv8BT91o8URp0WGkDxSyk5M1C9ZmRWw2Ljy0PgjFgiFgb0VVBNWKBL4I5/b2VOoJ98FACD8XhGV0SFLaMKPfe+f1UC63imarQlzrKrFNO2YgDppKg6rey3SeFX18TDjdUrl0LZYioi03SYCWcOQTFFQW3sptBSRkoOeAPusbThDqsGYsjkSoysG+re+uilQbN0GhSLjOfVOGiQLKcY8mVuhaqQJS7HuqNqMFiQQDw3gjvwzii4bCBgNs7ppJJWOppdHlm0djVWudvNuM1Q1aRaSCvaqmA353hNvOy5XavZRtW7LOGQ0TRk6PY8b+RTf30eeMaSYVls5gkSLi3nquvZ/8AHks/8nxnMEWHiETD9kzTJEyR8pi3qs8iejql/IYHF09hdm7JLmgNbrx5HNdfsfZgpy4gSbdB7hR2HhSynunTWIlWrWJYuns+ezZ3Ns0GecqT2BaIWQmnJVSOcwn/ACtQRnlx/KmxiIUsYyq0CwAZwUmtRNyENpueqWnFhskW+q1UYpFshQuLHzTOVoBru1ICVIHRQeYhVj0BkXMWErdR1kB7kjbjpA7NVBfooVKiFUrQeV0lUxBJQit2zMnWfK2JOWqCwEmUy2wVm1LSFsSq/DvRw9/ZVRcffNWOOeDK4javaFlOoW5kZxFjwv4IxTibs9DaZRKQPNQaQiUHQY93U2uTCifdungFCrTuBrN+ib0zQxT6KclToa3RqnPhwRBUN1ppAz9lbLtFoxbdgTo0HFRBU3m1ljGgX9UktPbCmacTMHJBw9EAybz9Uy6p5KTYKq8ioKbSNjNGgcByW2NRDfRLjq7CRWzKwNUgE80gJmt1YWogWQh8RrNMbC3urIW08XqgEHg8fBRHREKiVObQUbaFhhYHINUjJPjgqBZtwgoT64mFqpU+ir6j8wt0wWNVK4JUH1M0rT1JNzqh1akDkm0kKRfUki1pQ3VBN+KHUxMC/kkn4tuufDomhFdgLM4oTaPBVu1+0VOi34jJn5RmVTbY2/uj4SAFxJxXe1HBwJIgwRIgmxQa42xkrLza3amo7hTByHHxVE6mKnxHdM6kZ+iDVpA1ZDsrPYZiDqAjt4DIZWUm2yySPaaWBeB8pRaWFeP0lYsVFFIkGFFw/SVDuKhMwRyhYsSuCYAraJ4FZ3B4LFiZKkZm3sOUFYyhyWlim1bCggolE7jWFixZwVDGtz4gi7qxYkejEQN3oUVoWLEUYJCjKxYugBsqMrFilLsJpzks+sfVYsSpCszvY1S9TESVtYjGTQH0L1a6SFUz75rSxXx9CM13l80jjMYbACTxOQWLFopWEqMTiA27nSeEqlx21zfIDqsWKlUgR2UWJAqj4nSHSLcxmFF1P+XuCQIgEGTwm+axYuWcmy6VEcQzeESRpIiekxkq5pbTAa7eceINgOAWLEY9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5072" name="Picture 16" descr="http://groupshostels.com/sites/default/files/field/image/y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143248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976</Words>
  <Application>Microsoft Office PowerPoint</Application>
  <PresentationFormat>Экран (4:3)</PresentationFormat>
  <Paragraphs>48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Презентація на тему: «Укуси змій»</vt:lpstr>
      <vt:lpstr>Слайд 2</vt:lpstr>
      <vt:lpstr>Слайд 3</vt:lpstr>
      <vt:lpstr>Слайд 4</vt:lpstr>
      <vt:lpstr>Слайд 5</vt:lpstr>
      <vt:lpstr>До місцевих симптомів відносяться: </vt:lpstr>
      <vt:lpstr>Загальні симптоми отруєння: </vt:lpstr>
      <vt:lpstr>Слайд 8</vt:lpstr>
      <vt:lpstr>Слайд 9</vt:lpstr>
      <vt:lpstr>Надання допомоги:  </vt:lpstr>
      <vt:lpstr>Слайд 11</vt:lpstr>
      <vt:lpstr>Слайд 12</vt:lpstr>
      <vt:lpstr>Слайд 13</vt:lpstr>
      <vt:lpstr>Запобіжні заходи</vt:lpstr>
      <vt:lpstr>Слайд 15</vt:lpstr>
      <vt:lpstr>Слайд 16</vt:lpstr>
      <vt:lpstr>Як попередити зміїні укуси  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Засоби народної медицини при укусах змій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кладбИще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УКУСЫ ЗМЕЙ</dc:title>
  <dc:creator>Вурдалак</dc:creator>
  <cp:lastModifiedBy>user</cp:lastModifiedBy>
  <cp:revision>62</cp:revision>
  <dcterms:created xsi:type="dcterms:W3CDTF">2009-08-05T14:50:47Z</dcterms:created>
  <dcterms:modified xsi:type="dcterms:W3CDTF">2014-11-25T14:45:02Z</dcterms:modified>
</cp:coreProperties>
</file>