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E8551B-0E89-4CD8-8790-13D83372A68D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F3998A-1EDD-4AEA-A3C7-1818CFFA4C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6400800" cy="1752600"/>
          </a:xfrm>
        </p:spPr>
        <p:txBody>
          <a:bodyPr/>
          <a:lstStyle/>
          <a:p>
            <a:r>
              <a:rPr lang="uk-UA" dirty="0" smtClean="0"/>
              <a:t>Виконала учениця 7(11)-В класу</a:t>
            </a:r>
          </a:p>
          <a:p>
            <a:r>
              <a:rPr lang="uk-UA" dirty="0" smtClean="0"/>
              <a:t>Юрків Ольга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504" y="1124744"/>
            <a:ext cx="75570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Наркотичні</a:t>
            </a:r>
            <a:r>
              <a:rPr lang="ru-RU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8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речовини</a:t>
            </a:r>
            <a:endParaRPr lang="ru-RU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err="1"/>
              <a:t>Стероїди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004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/>
              <a:t>Поширеним</a:t>
            </a:r>
            <a:r>
              <a:rPr lang="ru-RU" dirty="0"/>
              <a:t> є </a:t>
            </a:r>
            <a:r>
              <a:rPr lang="ru-RU" dirty="0" err="1"/>
              <a:t>міф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стероїдів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тому їх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r>
              <a:rPr lang="ru-RU" dirty="0" err="1"/>
              <a:t>Справді</a:t>
            </a:r>
            <a:r>
              <a:rPr lang="ru-RU" dirty="0"/>
              <a:t>, </a:t>
            </a:r>
            <a:r>
              <a:rPr lang="ru-RU" dirty="0" err="1"/>
              <a:t>стероїди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вагу і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погіршення</a:t>
            </a:r>
            <a:r>
              <a:rPr lang="ru-RU" dirty="0"/>
              <a:t> настрою </a:t>
            </a:r>
            <a:r>
              <a:rPr lang="ru-RU" dirty="0" err="1"/>
              <a:t>від</a:t>
            </a:r>
            <a:r>
              <a:rPr lang="ru-RU" dirty="0"/>
              <a:t> “</a:t>
            </a:r>
            <a:r>
              <a:rPr lang="ru-RU" dirty="0" err="1"/>
              <a:t>качання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”, </a:t>
            </a:r>
            <a:r>
              <a:rPr lang="ru-RU" dirty="0" err="1"/>
              <a:t>агресивної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запалень</a:t>
            </a:r>
            <a:r>
              <a:rPr lang="ru-RU" dirty="0"/>
              <a:t> і </a:t>
            </a:r>
            <a:r>
              <a:rPr lang="ru-RU" dirty="0" err="1"/>
              <a:t>прищів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,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потенції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4152"/>
            <a:ext cx="3686572" cy="242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03" y="4005461"/>
            <a:ext cx="2736304" cy="285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9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/>
              <a:t>Кокаїн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2689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/>
              <a:t>Кокаїн</a:t>
            </a:r>
            <a:r>
              <a:rPr lang="ru-RU" dirty="0"/>
              <a:t> –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наркотик.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порошку </a:t>
            </a:r>
            <a:r>
              <a:rPr lang="ru-RU" dirty="0" err="1"/>
              <a:t>яскраво-білого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темнувато-сірого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/>
              <a:t>перших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кокаїн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але </a:t>
            </a:r>
            <a:r>
              <a:rPr lang="ru-RU" dirty="0" err="1"/>
              <a:t>дієздатність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, й </a:t>
            </a:r>
            <a:r>
              <a:rPr lang="ru-RU" dirty="0" err="1"/>
              <a:t>людина</a:t>
            </a:r>
            <a:r>
              <a:rPr lang="ru-RU" dirty="0"/>
              <a:t>, хвора на </a:t>
            </a:r>
            <a:r>
              <a:rPr lang="ru-RU" dirty="0" err="1"/>
              <a:t>кокаїнову</a:t>
            </a:r>
            <a:r>
              <a:rPr lang="ru-RU" dirty="0"/>
              <a:t> </a:t>
            </a:r>
            <a:r>
              <a:rPr lang="ru-RU" dirty="0" err="1"/>
              <a:t>наркоманію</a:t>
            </a:r>
            <a:r>
              <a:rPr lang="ru-RU" dirty="0"/>
              <a:t>, не </a:t>
            </a:r>
            <a:r>
              <a:rPr lang="ru-RU" dirty="0" err="1"/>
              <a:t>усвідомлює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кокаїн</a:t>
            </a:r>
            <a:r>
              <a:rPr lang="ru-RU" dirty="0"/>
              <a:t> </a:t>
            </a:r>
            <a:r>
              <a:rPr lang="ru-RU" dirty="0" err="1"/>
              <a:t>одурманює</a:t>
            </a:r>
            <a:r>
              <a:rPr lang="ru-RU" dirty="0"/>
              <a:t> </a:t>
            </a:r>
            <a:r>
              <a:rPr lang="ru-RU" dirty="0" err="1"/>
              <a:t>розум</a:t>
            </a:r>
            <a:r>
              <a:rPr lang="ru-RU" dirty="0"/>
              <a:t>: хворому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все </a:t>
            </a:r>
            <a:r>
              <a:rPr lang="ru-RU" dirty="0" err="1"/>
              <a:t>чудово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ж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кожного </a:t>
            </a:r>
            <a:r>
              <a:rPr lang="ru-RU" dirty="0" err="1"/>
              <a:t>чергового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наркотику.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21578" r="-5621" b="8033"/>
          <a:stretch/>
        </p:blipFill>
        <p:spPr bwMode="auto">
          <a:xfrm>
            <a:off x="467544" y="4181615"/>
            <a:ext cx="4744988" cy="26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70" y="3958455"/>
            <a:ext cx="21629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0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472"/>
            <a:ext cx="8229600" cy="1143000"/>
          </a:xfrm>
        </p:spPr>
        <p:txBody>
          <a:bodyPr/>
          <a:lstStyle/>
          <a:p>
            <a:r>
              <a:rPr lang="ru-RU" dirty="0" err="1"/>
              <a:t>Транквілізатори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096344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    Належать </a:t>
            </a:r>
            <a:r>
              <a:rPr lang="ru-RU" dirty="0"/>
              <a:t>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, які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розслаблення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заспокоєння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ціаноз</a:t>
            </a:r>
            <a:r>
              <a:rPr lang="ru-RU" dirty="0"/>
              <a:t> – </a:t>
            </a:r>
            <a:r>
              <a:rPr lang="ru-RU" dirty="0" err="1"/>
              <a:t>нестачу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Уживання</a:t>
            </a:r>
            <a:r>
              <a:rPr lang="ru-RU" dirty="0" smtClean="0"/>
              <a:t> </a:t>
            </a:r>
            <a:r>
              <a:rPr lang="ru-RU" dirty="0" err="1"/>
              <a:t>транквілізаторів</a:t>
            </a:r>
            <a:r>
              <a:rPr lang="ru-RU" dirty="0"/>
              <a:t> і </a:t>
            </a:r>
            <a:r>
              <a:rPr lang="ru-RU" dirty="0" err="1"/>
              <a:t>холінолітичних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немедичною</a:t>
            </a:r>
            <a:r>
              <a:rPr lang="ru-RU" dirty="0"/>
              <a:t> метою в дозах, яка 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терапевтичну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ейфорії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галюцинацій</a:t>
            </a:r>
            <a:r>
              <a:rPr lang="ru-RU" dirty="0"/>
              <a:t>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затяжні</a:t>
            </a:r>
            <a:r>
              <a:rPr lang="ru-RU" dirty="0"/>
              <a:t> </a:t>
            </a:r>
            <a:r>
              <a:rPr lang="ru-RU" dirty="0" err="1"/>
              <a:t>депресивні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, а </a:t>
            </a:r>
            <a:r>
              <a:rPr lang="ru-RU" dirty="0" err="1"/>
              <a:t>постійним</a:t>
            </a:r>
            <a:r>
              <a:rPr lang="ru-RU" dirty="0"/>
              <a:t> фоном настрою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смуток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752029" cy="26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67" y="3997277"/>
            <a:ext cx="3900129" cy="251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8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21"/>
            <a:ext cx="8229600" cy="1143000"/>
          </a:xfrm>
        </p:spPr>
        <p:txBody>
          <a:bodyPr/>
          <a:lstStyle/>
          <a:p>
            <a:r>
              <a:rPr lang="ru-RU" dirty="0" err="1"/>
              <a:t>Барбітурати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5964"/>
            <a:ext cx="8676456" cy="5775239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які </a:t>
            </a:r>
            <a:r>
              <a:rPr lang="ru-RU" dirty="0" err="1"/>
              <a:t>використовуються</a:t>
            </a:r>
            <a:r>
              <a:rPr lang="ru-RU" dirty="0"/>
              <a:t> медициною як </a:t>
            </a:r>
            <a:r>
              <a:rPr lang="ru-RU" dirty="0" err="1"/>
              <a:t>снодійні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є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шкідливими</a:t>
            </a:r>
            <a:r>
              <a:rPr lang="ru-RU" dirty="0"/>
              <a:t> наркотиками,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опій</a:t>
            </a:r>
            <a:r>
              <a:rPr lang="ru-RU" dirty="0" smtClean="0"/>
              <a:t>. 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короткочасний</a:t>
            </a:r>
            <a:r>
              <a:rPr lang="ru-RU" dirty="0"/>
              <a:t> стан </a:t>
            </a:r>
            <a:r>
              <a:rPr lang="ru-RU" dirty="0" err="1"/>
              <a:t>розслаблення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1-2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змінюється</a:t>
            </a:r>
            <a:r>
              <a:rPr lang="ru-RU" dirty="0"/>
              <a:t> станом </a:t>
            </a:r>
            <a:r>
              <a:rPr lang="ru-RU" dirty="0" err="1"/>
              <a:t>збудження</a:t>
            </a:r>
            <a:r>
              <a:rPr lang="ru-RU" dirty="0"/>
              <a:t>, який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суттєвим</a:t>
            </a:r>
            <a:r>
              <a:rPr lang="ru-RU" dirty="0"/>
              <a:t> </a:t>
            </a:r>
            <a:r>
              <a:rPr lang="ru-RU" dirty="0" err="1"/>
              <a:t>зниженням</a:t>
            </a:r>
            <a:r>
              <a:rPr lang="ru-RU" dirty="0"/>
              <a:t> самоконтролю, </a:t>
            </a:r>
            <a:r>
              <a:rPr lang="ru-RU" dirty="0" err="1"/>
              <a:t>гальмуванням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різкими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настрою; </a:t>
            </a:r>
            <a:r>
              <a:rPr lang="ru-RU" dirty="0" err="1"/>
              <a:t>з’являється</a:t>
            </a:r>
            <a:r>
              <a:rPr lang="ru-RU" dirty="0"/>
              <a:t> страх </a:t>
            </a:r>
            <a:r>
              <a:rPr lang="ru-RU" dirty="0" err="1"/>
              <a:t>переслідування</a:t>
            </a:r>
            <a:r>
              <a:rPr lang="ru-RU" dirty="0"/>
              <a:t>. </a:t>
            </a:r>
            <a:r>
              <a:rPr lang="ru-RU" dirty="0" err="1" smtClean="0"/>
              <a:t>Зловживання</a:t>
            </a:r>
            <a:r>
              <a:rPr lang="ru-RU" dirty="0" smtClean="0"/>
              <a:t> </a:t>
            </a:r>
            <a:r>
              <a:rPr lang="ru-RU" dirty="0" err="1"/>
              <a:t>барбітуратами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найтяжчими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 smtClean="0"/>
              <a:t>емоційними</a:t>
            </a:r>
            <a:r>
              <a:rPr lang="ru-RU" dirty="0" smtClean="0"/>
              <a:t> </a:t>
            </a:r>
            <a:r>
              <a:rPr lang="ru-RU" dirty="0" err="1"/>
              <a:t>порушеннями</a:t>
            </a:r>
            <a:r>
              <a:rPr lang="ru-RU" dirty="0"/>
              <a:t> – </a:t>
            </a:r>
            <a:r>
              <a:rPr lang="ru-RU" dirty="0" err="1"/>
              <a:t>нападами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злоби</a:t>
            </a:r>
            <a:r>
              <a:rPr lang="ru-RU" dirty="0"/>
              <a:t>, </a:t>
            </a:r>
            <a:r>
              <a:rPr lang="ru-RU" dirty="0" err="1"/>
              <a:t>агресії</a:t>
            </a:r>
            <a:r>
              <a:rPr lang="ru-RU" dirty="0"/>
              <a:t>, </a:t>
            </a:r>
            <a:r>
              <a:rPr lang="ru-RU" dirty="0" err="1"/>
              <a:t>тривалими</a:t>
            </a:r>
            <a:r>
              <a:rPr lang="ru-RU" dirty="0"/>
              <a:t> </a:t>
            </a:r>
            <a:r>
              <a:rPr lang="ru-RU" dirty="0" err="1"/>
              <a:t>депресіями</a:t>
            </a:r>
            <a:r>
              <a:rPr lang="ru-RU" dirty="0"/>
              <a:t> з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суїцидальними</a:t>
            </a:r>
            <a:r>
              <a:rPr lang="ru-RU" dirty="0" smtClean="0"/>
              <a:t> </a:t>
            </a:r>
            <a:r>
              <a:rPr lang="ru-RU" dirty="0" err="1"/>
              <a:t>тенденціями</a:t>
            </a:r>
            <a:r>
              <a:rPr lang="ru-RU" dirty="0"/>
              <a:t>. </a:t>
            </a:r>
            <a:r>
              <a:rPr lang="ru-RU" dirty="0" err="1" smtClean="0"/>
              <a:t>Швидкодіючі</a:t>
            </a:r>
            <a:r>
              <a:rPr lang="ru-RU" dirty="0" smtClean="0"/>
              <a:t> </a:t>
            </a:r>
          </a:p>
          <a:p>
            <a:pPr marL="137160" indent="0">
              <a:buNone/>
            </a:pPr>
            <a:r>
              <a:rPr lang="ru-RU" dirty="0" err="1" smtClean="0"/>
              <a:t>барбітуратиможуть</a:t>
            </a:r>
            <a:r>
              <a:rPr lang="ru-RU" dirty="0" smtClean="0"/>
              <a:t> </a:t>
            </a:r>
            <a:r>
              <a:rPr lang="ru-RU" dirty="0" err="1"/>
              <a:t>паралізувати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мозку</a:t>
            </a:r>
            <a:r>
              <a:rPr lang="ru-RU" dirty="0"/>
              <a:t>, яка </a:t>
            </a:r>
            <a:r>
              <a:rPr lang="ru-RU" dirty="0" err="1" smtClean="0"/>
              <a:t>контролює</a:t>
            </a:r>
            <a:r>
              <a:rPr lang="ru-RU" dirty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/>
              <a:t>дихання</a:t>
            </a:r>
            <a:r>
              <a:rPr lang="ru-RU" dirty="0"/>
              <a:t>, і </a:t>
            </a:r>
            <a:r>
              <a:rPr lang="ru-RU" dirty="0" err="1"/>
              <a:t>тим</a:t>
            </a:r>
            <a:r>
              <a:rPr lang="ru-RU" dirty="0"/>
              <a:t> </a:t>
            </a:r>
          </a:p>
          <a:p>
            <a:pPr marL="137160" indent="0">
              <a:buNone/>
            </a:pPr>
            <a:r>
              <a:rPr lang="ru-RU" dirty="0" smtClean="0"/>
              <a:t>самим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smtClean="0"/>
              <a:t>смерть</a:t>
            </a:r>
            <a:r>
              <a:rPr lang="ru-RU" dirty="0"/>
              <a:t>.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передозуванняє</a:t>
            </a:r>
            <a:r>
              <a:rPr lang="ru-RU" dirty="0" smtClean="0"/>
              <a:t> </a:t>
            </a:r>
            <a:r>
              <a:rPr lang="ru-RU" dirty="0" err="1"/>
              <a:t>ціаноз</a:t>
            </a:r>
            <a:r>
              <a:rPr lang="ru-RU" dirty="0" smtClean="0"/>
              <a:t>, </a:t>
            </a:r>
            <a:r>
              <a:rPr lang="ru-RU" dirty="0" err="1"/>
              <a:t>серцева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 smtClean="0"/>
              <a:t>,</a:t>
            </a:r>
          </a:p>
          <a:p>
            <a:pPr marL="137160" indent="0">
              <a:buNone/>
            </a:pPr>
            <a:r>
              <a:rPr lang="ru-RU" dirty="0" err="1" smtClean="0"/>
              <a:t>утруднення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затримка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17" y="3792013"/>
            <a:ext cx="2883483" cy="30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Поширення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наркотичні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опіатної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з </a:t>
            </a:r>
            <a:r>
              <a:rPr lang="ru-RU" dirty="0" err="1"/>
              <a:t>олійного</a:t>
            </a:r>
            <a:r>
              <a:rPr lang="ru-RU" dirty="0"/>
              <a:t> та </a:t>
            </a:r>
            <a:r>
              <a:rPr lang="ru-RU" dirty="0" err="1"/>
              <a:t>опійного</a:t>
            </a:r>
            <a:r>
              <a:rPr lang="ru-RU" dirty="0"/>
              <a:t> маку.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кустарних</a:t>
            </a:r>
            <a:r>
              <a:rPr lang="ru-RU" dirty="0"/>
              <a:t> до </a:t>
            </a:r>
            <a:r>
              <a:rPr lang="ru-RU" dirty="0" err="1"/>
              <a:t>наукомістких</a:t>
            </a:r>
            <a:r>
              <a:rPr lang="ru-RU" dirty="0"/>
              <a:t>) </a:t>
            </a:r>
            <a:r>
              <a:rPr lang="ru-RU" dirty="0" err="1"/>
              <a:t>виготовляють</a:t>
            </a:r>
            <a:r>
              <a:rPr lang="ru-RU" dirty="0"/>
              <a:t> як </a:t>
            </a:r>
            <a:r>
              <a:rPr lang="ru-RU" dirty="0" err="1"/>
              <a:t>примітивні</a:t>
            </a:r>
            <a:r>
              <a:rPr lang="ru-RU" dirty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, </a:t>
            </a:r>
            <a:r>
              <a:rPr lang="ru-RU" dirty="0"/>
              <a:t>так і </a:t>
            </a:r>
            <a:r>
              <a:rPr lang="ru-RU" dirty="0" err="1"/>
              <a:t>морфій</a:t>
            </a:r>
            <a:r>
              <a:rPr lang="ru-RU" dirty="0"/>
              <a:t>, </a:t>
            </a:r>
            <a:r>
              <a:rPr lang="ru-RU" dirty="0" err="1"/>
              <a:t>героїн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опіатної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внутрішньо</a:t>
            </a:r>
            <a:r>
              <a:rPr lang="ru-RU" dirty="0"/>
              <a:t>: </a:t>
            </a:r>
            <a:r>
              <a:rPr lang="ru-RU" dirty="0" err="1"/>
              <a:t>вколюють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, у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вени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курять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нюхають</a:t>
            </a:r>
            <a:r>
              <a:rPr lang="ru-RU" dirty="0"/>
              <a:t>. </a:t>
            </a:r>
            <a:r>
              <a:rPr lang="ru-RU" dirty="0" err="1"/>
              <a:t>Морфін</a:t>
            </a:r>
            <a:r>
              <a:rPr lang="ru-RU" dirty="0"/>
              <a:t>, </a:t>
            </a:r>
            <a:r>
              <a:rPr lang="ru-RU" dirty="0" err="1"/>
              <a:t>кофеїн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медицині</a:t>
            </a:r>
            <a:r>
              <a:rPr lang="ru-RU" dirty="0"/>
              <a:t>, і тому їх </a:t>
            </a:r>
            <a:r>
              <a:rPr lang="ru-RU" dirty="0" err="1"/>
              <a:t>виробляють</a:t>
            </a:r>
            <a:r>
              <a:rPr lang="ru-RU" dirty="0"/>
              <a:t> і </a:t>
            </a:r>
            <a:r>
              <a:rPr lang="ru-RU" dirty="0" err="1"/>
              <a:t>розфасовують</a:t>
            </a:r>
            <a:r>
              <a:rPr lang="ru-RU" dirty="0"/>
              <a:t> на </a:t>
            </a:r>
            <a:r>
              <a:rPr lang="ru-RU" dirty="0" err="1"/>
              <a:t>фармацевтичних</a:t>
            </a:r>
            <a:r>
              <a:rPr lang="ru-RU" dirty="0"/>
              <a:t> </a:t>
            </a:r>
            <a:r>
              <a:rPr lang="ru-RU" dirty="0" err="1"/>
              <a:t>фібриках</a:t>
            </a:r>
            <a:r>
              <a:rPr lang="ru-RU" dirty="0"/>
              <a:t> і </a:t>
            </a:r>
            <a:r>
              <a:rPr lang="ru-RU" dirty="0" err="1"/>
              <a:t>продають</a:t>
            </a:r>
            <a:r>
              <a:rPr lang="ru-RU" dirty="0"/>
              <a:t> в аптеках.</a:t>
            </a:r>
          </a:p>
          <a:p>
            <a:endParaRPr lang="ru-RU" dirty="0"/>
          </a:p>
          <a:p>
            <a:r>
              <a:rPr lang="ru-RU" dirty="0" err="1"/>
              <a:t>Останнім</a:t>
            </a:r>
            <a:r>
              <a:rPr lang="ru-RU" dirty="0"/>
              <a:t> часом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в </a:t>
            </a:r>
            <a:r>
              <a:rPr lang="ru-RU" dirty="0" err="1"/>
              <a:t>молодіжному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наркотики. </a:t>
            </a:r>
            <a:r>
              <a:rPr lang="ru-RU" dirty="0" err="1"/>
              <a:t>Підлітків</a:t>
            </a:r>
            <a:r>
              <a:rPr lang="ru-RU" dirty="0"/>
              <a:t> </a:t>
            </a:r>
            <a:r>
              <a:rPr lang="ru-RU" dirty="0" err="1"/>
              <a:t>приваблює</a:t>
            </a:r>
            <a:r>
              <a:rPr lang="ru-RU" dirty="0"/>
              <a:t> їх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та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ейфорійний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синтезуються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лікарских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8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на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і </a:t>
            </a:r>
            <a:r>
              <a:rPr lang="ru-RU" dirty="0" err="1"/>
              <a:t>психіку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   Як </a:t>
            </a:r>
            <a:r>
              <a:rPr lang="ru-RU" dirty="0" err="1"/>
              <a:t>засвідчили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є </a:t>
            </a:r>
            <a:r>
              <a:rPr lang="ru-RU" dirty="0" err="1"/>
              <a:t>рецептори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типу </a:t>
            </a:r>
            <a:r>
              <a:rPr lang="ru-RU" dirty="0" err="1"/>
              <a:t>морфію</a:t>
            </a:r>
            <a:r>
              <a:rPr lang="ru-RU" dirty="0"/>
              <a:t> –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опіатні</a:t>
            </a:r>
            <a:r>
              <a:rPr lang="ru-RU" dirty="0"/>
              <a:t> </a:t>
            </a:r>
            <a:r>
              <a:rPr lang="ru-RU" dirty="0" err="1"/>
              <a:t>рецептори</a:t>
            </a:r>
            <a:r>
              <a:rPr lang="ru-RU" dirty="0"/>
              <a:t>. Вони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Молекула </a:t>
            </a:r>
            <a:r>
              <a:rPr lang="ru-RU" dirty="0" err="1"/>
              <a:t>морфію</a:t>
            </a:r>
            <a:r>
              <a:rPr lang="ru-RU" dirty="0"/>
              <a:t> входить у них, як ключ у замок, і </a:t>
            </a:r>
            <a:r>
              <a:rPr lang="ru-RU" dirty="0" err="1"/>
              <a:t>змінює</a:t>
            </a:r>
            <a:r>
              <a:rPr lang="ru-RU" dirty="0"/>
              <a:t> роботу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рецепторам – </a:t>
            </a:r>
            <a:r>
              <a:rPr lang="ru-RU" dirty="0" err="1"/>
              <a:t>морфоподібні</a:t>
            </a:r>
            <a:r>
              <a:rPr lang="ru-RU" dirty="0"/>
              <a:t> </a:t>
            </a:r>
            <a:r>
              <a:rPr lang="ru-RU" dirty="0" err="1"/>
              <a:t>пептиди</a:t>
            </a:r>
            <a:r>
              <a:rPr lang="ru-RU" dirty="0"/>
              <a:t>, які </a:t>
            </a:r>
            <a:r>
              <a:rPr lang="ru-RU" dirty="0" err="1"/>
              <a:t>називабться</a:t>
            </a:r>
            <a:r>
              <a:rPr lang="ru-RU" dirty="0"/>
              <a:t> </a:t>
            </a:r>
            <a:r>
              <a:rPr lang="ru-RU" dirty="0" err="1"/>
              <a:t>енкефалінами</a:t>
            </a:r>
            <a:r>
              <a:rPr lang="ru-RU" dirty="0"/>
              <a:t>, та </a:t>
            </a:r>
            <a:r>
              <a:rPr lang="ru-RU" dirty="0" err="1"/>
              <a:t>подібні</a:t>
            </a:r>
            <a:r>
              <a:rPr lang="ru-RU" dirty="0"/>
              <a:t> до них </a:t>
            </a:r>
            <a:r>
              <a:rPr lang="ru-RU" dirty="0" err="1"/>
              <a:t>речовини</a:t>
            </a:r>
            <a:r>
              <a:rPr lang="ru-RU" dirty="0"/>
              <a:t> – </a:t>
            </a:r>
            <a:r>
              <a:rPr lang="ru-RU" dirty="0" err="1"/>
              <a:t>ендорфіни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7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12068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сам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які </a:t>
            </a:r>
            <a:r>
              <a:rPr lang="ru-RU" dirty="0" err="1"/>
              <a:t>зв’язуються</a:t>
            </a:r>
            <a:r>
              <a:rPr lang="ru-RU" dirty="0"/>
              <a:t> з </a:t>
            </a:r>
            <a:r>
              <a:rPr lang="ru-RU" dirty="0" err="1"/>
              <a:t>призначеними</a:t>
            </a:r>
            <a:r>
              <a:rPr lang="ru-RU" dirty="0"/>
              <a:t> для них рецепторами і </a:t>
            </a:r>
            <a:r>
              <a:rPr lang="ru-RU" dirty="0" err="1"/>
              <a:t>діють</a:t>
            </a:r>
            <a:r>
              <a:rPr lang="ru-RU" dirty="0"/>
              <a:t> на “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”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радості</a:t>
            </a:r>
            <a:r>
              <a:rPr lang="ru-RU" dirty="0"/>
              <a:t>, душевного </a:t>
            </a:r>
            <a:r>
              <a:rPr lang="ru-RU" dirty="0" err="1"/>
              <a:t>спокою</a:t>
            </a:r>
            <a:r>
              <a:rPr lang="ru-RU" dirty="0"/>
              <a:t>,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, </a:t>
            </a:r>
            <a:r>
              <a:rPr lang="ru-RU" dirty="0" err="1"/>
              <a:t>щастя</a:t>
            </a:r>
            <a:r>
              <a:rPr lang="ru-RU" dirty="0"/>
              <a:t>. Для </a:t>
            </a:r>
            <a:r>
              <a:rPr lang="ru-RU" dirty="0" err="1"/>
              <a:t>чого</a:t>
            </a:r>
            <a:r>
              <a:rPr lang="ru-RU" dirty="0"/>
              <a:t> природа створила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психіку</a:t>
            </a:r>
            <a:r>
              <a:rPr lang="ru-RU" dirty="0"/>
              <a:t>? </a:t>
            </a:r>
            <a:r>
              <a:rPr lang="ru-RU" dirty="0" err="1"/>
              <a:t>Річ</a:t>
            </a:r>
            <a:r>
              <a:rPr lang="ru-RU" dirty="0"/>
              <a:t> у </a:t>
            </a:r>
            <a:r>
              <a:rPr lang="ru-RU" dirty="0" err="1"/>
              <a:t>тім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поведінкові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які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біологічну</a:t>
            </a:r>
            <a:r>
              <a:rPr lang="ru-RU" dirty="0"/>
              <a:t> та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обумовленість</a:t>
            </a:r>
            <a:r>
              <a:rPr lang="ru-RU" dirty="0"/>
              <a:t>,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позитивними</a:t>
            </a:r>
            <a:r>
              <a:rPr lang="ru-RU" dirty="0"/>
              <a:t> </a:t>
            </a:r>
            <a:r>
              <a:rPr lang="ru-RU" dirty="0" err="1"/>
              <a:t>емоціями</a:t>
            </a:r>
            <a:r>
              <a:rPr lang="ru-RU" dirty="0"/>
              <a:t> на момент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.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сам </a:t>
            </a:r>
            <a:r>
              <a:rPr lang="ru-RU" dirty="0"/>
              <a:t>себе </a:t>
            </a:r>
            <a:r>
              <a:rPr lang="ru-RU" dirty="0" err="1"/>
              <a:t>стимулює</a:t>
            </a:r>
            <a:r>
              <a:rPr lang="ru-RU" dirty="0"/>
              <a:t> на </a:t>
            </a:r>
            <a:r>
              <a:rPr lang="ru-RU" dirty="0" err="1"/>
              <a:t>правильну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. </a:t>
            </a:r>
            <a:r>
              <a:rPr lang="ru-RU" dirty="0" err="1"/>
              <a:t>Фізіологічний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і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тому,що</a:t>
            </a:r>
            <a:r>
              <a:rPr lang="ru-RU" dirty="0"/>
              <a:t> при </a:t>
            </a:r>
            <a:r>
              <a:rPr lang="ru-RU" dirty="0" err="1"/>
              <a:t>задоволенні</a:t>
            </a:r>
            <a:r>
              <a:rPr lang="ru-RU" dirty="0"/>
              <a:t> потреб </a:t>
            </a:r>
            <a:r>
              <a:rPr lang="ru-RU" dirty="0" err="1"/>
              <a:t>підвищується</a:t>
            </a:r>
            <a:r>
              <a:rPr lang="ru-RU" dirty="0"/>
              <a:t> синтез </a:t>
            </a:r>
            <a:r>
              <a:rPr lang="ru-RU" dirty="0" err="1"/>
              <a:t>ендорфінів</a:t>
            </a:r>
            <a:r>
              <a:rPr lang="ru-RU" dirty="0"/>
              <a:t> (</a:t>
            </a:r>
            <a:r>
              <a:rPr lang="ru-RU" dirty="0" err="1"/>
              <a:t>енкефалінів</a:t>
            </a:r>
            <a:r>
              <a:rPr lang="ru-RU" dirty="0"/>
              <a:t>), які, </a:t>
            </a:r>
            <a:r>
              <a:rPr lang="ru-RU" dirty="0" err="1"/>
              <a:t>зв’язуючись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рецепторами головного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 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: </a:t>
            </a:r>
            <a:r>
              <a:rPr lang="ru-RU" dirty="0" err="1"/>
              <a:t>наркотичні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сприймаються</a:t>
            </a:r>
            <a:r>
              <a:rPr lang="ru-RU" dirty="0"/>
              <a:t> рецепторами як </a:t>
            </a:r>
            <a:r>
              <a:rPr lang="ru-RU" dirty="0" err="1"/>
              <a:t>ендорфіни</a:t>
            </a:r>
            <a:r>
              <a:rPr lang="ru-RU" dirty="0"/>
              <a:t> й </a:t>
            </a:r>
            <a:r>
              <a:rPr lang="ru-RU" dirty="0" err="1"/>
              <a:t>енкефаліни</a:t>
            </a:r>
            <a:r>
              <a:rPr lang="ru-RU" dirty="0"/>
              <a:t>, і наркотик </a:t>
            </a:r>
            <a:r>
              <a:rPr lang="ru-RU" dirty="0" err="1"/>
              <a:t>імітує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створюваних</a:t>
            </a:r>
            <a:r>
              <a:rPr lang="ru-RU" dirty="0"/>
              <a:t> самим </a:t>
            </a:r>
            <a:r>
              <a:rPr lang="ru-RU" dirty="0" err="1"/>
              <a:t>організмом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на які </a:t>
            </a:r>
            <a:r>
              <a:rPr lang="ru-RU" dirty="0" err="1"/>
              <a:t>розраховані</a:t>
            </a:r>
            <a:r>
              <a:rPr lang="ru-RU" dirty="0"/>
              <a:t> </a:t>
            </a:r>
            <a:r>
              <a:rPr lang="ru-RU" dirty="0" err="1"/>
              <a:t>опіатні</a:t>
            </a:r>
            <a:r>
              <a:rPr lang="ru-RU" dirty="0"/>
              <a:t> </a:t>
            </a:r>
            <a:r>
              <a:rPr lang="ru-RU" dirty="0" err="1"/>
              <a:t>рецептори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ендорфіни</a:t>
            </a:r>
            <a:r>
              <a:rPr lang="ru-RU" dirty="0"/>
              <a:t> й </a:t>
            </a:r>
            <a:r>
              <a:rPr lang="ru-RU" dirty="0" err="1"/>
              <a:t>енкефаліни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у </a:t>
            </a:r>
            <a:r>
              <a:rPr lang="ru-RU" dirty="0" err="1"/>
              <a:t>рецептори</a:t>
            </a:r>
            <a:r>
              <a:rPr lang="ru-RU" dirty="0"/>
              <a:t>, як </a:t>
            </a:r>
            <a:r>
              <a:rPr lang="ru-RU" dirty="0" err="1"/>
              <a:t>людина</a:t>
            </a:r>
            <a:r>
              <a:rPr lang="ru-RU" dirty="0"/>
              <a:t> у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, </a:t>
            </a:r>
            <a:r>
              <a:rPr lang="ru-RU" dirty="0" err="1"/>
              <a:t>відкриваючи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ключем</a:t>
            </a:r>
            <a:r>
              <a:rPr lang="ru-RU" dirty="0"/>
              <a:t>: наркотики ж </a:t>
            </a:r>
            <a:r>
              <a:rPr lang="ru-RU" dirty="0" err="1"/>
              <a:t>відчиняють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ru-RU" dirty="0" err="1"/>
              <a:t>відмичкою</a:t>
            </a:r>
            <a:r>
              <a:rPr lang="ru-RU" dirty="0"/>
              <a:t> і, як </a:t>
            </a:r>
            <a:r>
              <a:rPr lang="ru-RU" dirty="0" err="1"/>
              <a:t>злодії</a:t>
            </a:r>
            <a:r>
              <a:rPr lang="ru-RU" dirty="0"/>
              <a:t>,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чужої</a:t>
            </a:r>
            <a:r>
              <a:rPr lang="ru-RU" dirty="0"/>
              <a:t> </a:t>
            </a:r>
            <a:r>
              <a:rPr lang="ru-RU" dirty="0" err="1"/>
              <a:t>оселі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3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Статистика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неповнолітніх</a:t>
            </a:r>
            <a:r>
              <a:rPr lang="ru-RU" dirty="0"/>
              <a:t>, особливо </a:t>
            </a:r>
            <a:r>
              <a:rPr lang="ru-RU" dirty="0" err="1"/>
              <a:t>підлітків</a:t>
            </a:r>
            <a:r>
              <a:rPr lang="ru-RU" dirty="0"/>
              <a:t>, які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дурманні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хворобливу</a:t>
            </a:r>
            <a:r>
              <a:rPr lang="ru-RU" dirty="0"/>
              <a:t> </a:t>
            </a:r>
            <a:r>
              <a:rPr lang="ru-RU" dirty="0" err="1"/>
              <a:t>пристрасть</a:t>
            </a:r>
            <a:r>
              <a:rPr lang="ru-RU" dirty="0"/>
              <a:t> – </a:t>
            </a:r>
            <a:r>
              <a:rPr lang="ru-RU" dirty="0" err="1"/>
              <a:t>токсикоманію</a:t>
            </a:r>
            <a:r>
              <a:rPr lang="ru-RU" dirty="0"/>
              <a:t>. </a:t>
            </a:r>
            <a:r>
              <a:rPr lang="ru-RU" dirty="0" err="1"/>
              <a:t>Токсикомани</a:t>
            </a:r>
            <a:r>
              <a:rPr lang="ru-RU" dirty="0"/>
              <a:t> </a:t>
            </a:r>
            <a:r>
              <a:rPr lang="ru-RU" dirty="0" err="1"/>
              <a:t>домагаються</a:t>
            </a:r>
            <a:r>
              <a:rPr lang="ru-RU" dirty="0"/>
              <a:t> стану </a:t>
            </a:r>
            <a:r>
              <a:rPr lang="ru-RU" dirty="0" err="1"/>
              <a:t>сп’яніння</a:t>
            </a:r>
            <a:r>
              <a:rPr lang="ru-RU" dirty="0"/>
              <a:t>, </a:t>
            </a:r>
            <a:r>
              <a:rPr lang="ru-RU" dirty="0" err="1"/>
              <a:t>дихаючи</a:t>
            </a:r>
            <a:r>
              <a:rPr lang="ru-RU" dirty="0"/>
              <a:t> </a:t>
            </a:r>
            <a:r>
              <a:rPr lang="ru-RU" dirty="0" err="1"/>
              <a:t>аерозолями</a:t>
            </a:r>
            <a:r>
              <a:rPr lang="ru-RU" dirty="0"/>
              <a:t> – </a:t>
            </a:r>
            <a:r>
              <a:rPr lang="ru-RU" dirty="0" err="1"/>
              <a:t>отруйними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випаровуються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вдихання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через </a:t>
            </a:r>
            <a:r>
              <a:rPr lang="ru-RU" dirty="0" err="1"/>
              <a:t>дихальну</a:t>
            </a:r>
            <a:r>
              <a:rPr lang="ru-RU" dirty="0"/>
              <a:t> систему </a:t>
            </a:r>
            <a:r>
              <a:rPr lang="ru-RU" dirty="0" err="1"/>
              <a:t>потрапляють</a:t>
            </a:r>
            <a:r>
              <a:rPr lang="ru-RU" dirty="0"/>
              <a:t> у кров і </a:t>
            </a:r>
            <a:r>
              <a:rPr lang="ru-RU" dirty="0" err="1"/>
              <a:t>проникають</a:t>
            </a:r>
            <a:r>
              <a:rPr lang="ru-RU" dirty="0"/>
              <a:t> у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. </a:t>
            </a:r>
            <a:r>
              <a:rPr lang="ru-RU" dirty="0" err="1"/>
              <a:t>Ефірні</a:t>
            </a:r>
            <a:r>
              <a:rPr lang="ru-RU" dirty="0"/>
              <a:t> та </a:t>
            </a:r>
            <a:r>
              <a:rPr lang="ru-RU" dirty="0" err="1"/>
              <a:t>ацетонові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 і </a:t>
            </a:r>
            <a:r>
              <a:rPr lang="ru-RU" dirty="0" err="1"/>
              <a:t>гальмування</a:t>
            </a:r>
            <a:r>
              <a:rPr lang="ru-RU" dirty="0"/>
              <a:t> в </a:t>
            </a:r>
            <a:r>
              <a:rPr lang="ru-RU" dirty="0" err="1"/>
              <a:t>корі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–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ейфорія</a:t>
            </a:r>
            <a:r>
              <a:rPr lang="ru-RU" dirty="0"/>
              <a:t>. Але </a:t>
            </a:r>
            <a:r>
              <a:rPr lang="ru-RU" dirty="0" err="1"/>
              <a:t>найстрашнішим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спричинюють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деструктивні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і </a:t>
            </a:r>
            <a:r>
              <a:rPr lang="ru-RU" dirty="0" err="1"/>
              <a:t>нирок</a:t>
            </a:r>
            <a:r>
              <a:rPr lang="ru-RU" dirty="0"/>
              <a:t>, які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(</a:t>
            </a:r>
            <a:r>
              <a:rPr lang="ru-RU" dirty="0" err="1"/>
              <a:t>захисту</a:t>
            </a:r>
            <a:r>
              <a:rPr lang="ru-RU" dirty="0"/>
              <a:t>)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9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</a:t>
            </a:r>
            <a:r>
              <a:rPr lang="en-US" dirty="0" smtClean="0"/>
              <a:t> </a:t>
            </a:r>
            <a:r>
              <a:rPr lang="uk-UA" dirty="0" smtClean="0"/>
              <a:t>терміну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vi-VN" dirty="0" smtClean="0"/>
              <a:t>Наркотик </a:t>
            </a:r>
            <a:r>
              <a:rPr lang="vi-VN" dirty="0"/>
              <a:t>(від грец. </a:t>
            </a:r>
            <a:r>
              <a:rPr lang="en-US" dirty="0" err="1"/>
              <a:t>narkoticos</a:t>
            </a:r>
            <a:r>
              <a:rPr lang="en-US" dirty="0"/>
              <a:t> — </a:t>
            </a:r>
            <a:r>
              <a:rPr lang="vi-VN" dirty="0"/>
              <a:t>той, що призводить до заціпеніння, одурманюючий) — дуже різні по відношенню до обміну речовин субстанції природних чи штучних речовин, здатні викликати і фізичну залежність, внаслідок заміщення однієї з речовин-учасників природного метаболізму, і — психічну. Впливаючи на нервові центри головного мозку, наркотик може створювати підняття настрою, чи надмірну сонливість, хворобливу, незвичайну веселість — ейфорію, а іноді й порушення свідомості.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Наркотична речовина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наркотична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» </a:t>
            </a:r>
            <a:r>
              <a:rPr lang="ru-RU" dirty="0" err="1"/>
              <a:t>включає</a:t>
            </a:r>
            <a:r>
              <a:rPr lang="ru-RU" dirty="0"/>
              <a:t> три </a:t>
            </a:r>
            <a:r>
              <a:rPr lang="ru-RU" dirty="0" err="1"/>
              <a:t>критерії</a:t>
            </a:r>
            <a:r>
              <a:rPr lang="ru-RU" dirty="0"/>
              <a:t>: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едичний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/>
              <a:t>повинна </a:t>
            </a:r>
            <a:r>
              <a:rPr lang="ru-RU" dirty="0" err="1"/>
              <a:t>справляти</a:t>
            </a:r>
            <a:r>
              <a:rPr lang="ru-RU" dirty="0"/>
              <a:t> </a:t>
            </a:r>
            <a:r>
              <a:rPr lang="ru-RU" dirty="0" err="1"/>
              <a:t>специфічну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ЦНС (</a:t>
            </a:r>
            <a:r>
              <a:rPr lang="ru-RU" dirty="0" err="1"/>
              <a:t>стимулюючу</a:t>
            </a:r>
            <a:r>
              <a:rPr lang="ru-RU" dirty="0"/>
              <a:t>, </a:t>
            </a:r>
            <a:r>
              <a:rPr lang="ru-RU" dirty="0" err="1"/>
              <a:t>седативну</a:t>
            </a:r>
            <a:r>
              <a:rPr lang="ru-RU" dirty="0"/>
              <a:t>, </a:t>
            </a:r>
            <a:r>
              <a:rPr lang="ru-RU" dirty="0" err="1"/>
              <a:t>галюциногенну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яка і є </a:t>
            </a:r>
            <a:r>
              <a:rPr lang="ru-RU" dirty="0" err="1"/>
              <a:t>безпосередньою</a:t>
            </a:r>
            <a:r>
              <a:rPr lang="ru-RU" dirty="0"/>
              <a:t> причиною </a:t>
            </a:r>
            <a:r>
              <a:rPr lang="ru-RU" dirty="0" err="1"/>
              <a:t>її</a:t>
            </a:r>
            <a:r>
              <a:rPr lang="ru-RU" dirty="0"/>
              <a:t> немедикаментозного </a:t>
            </a:r>
            <a:r>
              <a:rPr lang="ru-RU" dirty="0" err="1"/>
              <a:t>застосування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соціальний</a:t>
            </a:r>
            <a:r>
              <a:rPr lang="ru-RU" dirty="0" smtClean="0"/>
              <a:t> (</a:t>
            </a:r>
            <a:r>
              <a:rPr lang="ru-RU" dirty="0" err="1" smtClean="0"/>
              <a:t>немедикаментозне</a:t>
            </a:r>
            <a:r>
              <a:rPr lang="ru-RU" dirty="0" smtClean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таких </a:t>
            </a:r>
            <a:r>
              <a:rPr lang="ru-RU" dirty="0" err="1"/>
              <a:t>масштабів</a:t>
            </a:r>
            <a:r>
              <a:rPr lang="ru-RU" dirty="0"/>
              <a:t>, які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серйозну</a:t>
            </a:r>
            <a:r>
              <a:rPr lang="ru-RU" dirty="0"/>
              <a:t> </a:t>
            </a:r>
            <a:r>
              <a:rPr lang="ru-RU" dirty="0" err="1"/>
              <a:t>суспільну</a:t>
            </a:r>
            <a:r>
              <a:rPr lang="ru-RU" dirty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юридичний</a:t>
            </a:r>
            <a:r>
              <a:rPr lang="ru-RU" dirty="0"/>
              <a:t> (</a:t>
            </a:r>
            <a:r>
              <a:rPr lang="ru-RU" dirty="0" err="1"/>
              <a:t>вимагає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відповідна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законодавчо</a:t>
            </a:r>
            <a:r>
              <a:rPr lang="ru-RU" dirty="0"/>
              <a:t> внесена до списку </a:t>
            </a:r>
            <a:r>
              <a:rPr lang="ru-RU" dirty="0" err="1"/>
              <a:t>наркотиків</a:t>
            </a:r>
            <a:r>
              <a:rPr lang="ru-RU" dirty="0" smtClean="0"/>
              <a:t>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2" y="9398"/>
            <a:ext cx="16271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Наркотичні</a:t>
            </a:r>
            <a:r>
              <a:rPr lang="ru-RU" dirty="0"/>
              <a:t> </a:t>
            </a:r>
            <a:r>
              <a:rPr lang="ru-RU" dirty="0" err="1" smtClean="0"/>
              <a:t>препарати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    До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найнебезпечніші</a:t>
            </a:r>
            <a:r>
              <a:rPr lang="ru-RU" dirty="0"/>
              <a:t>: </a:t>
            </a:r>
            <a:r>
              <a:rPr lang="ru-RU" dirty="0" err="1"/>
              <a:t>героїн</a:t>
            </a:r>
            <a:r>
              <a:rPr lang="ru-RU" dirty="0"/>
              <a:t>, </a:t>
            </a:r>
            <a:r>
              <a:rPr lang="ru-RU" dirty="0" err="1"/>
              <a:t>морфій</a:t>
            </a:r>
            <a:r>
              <a:rPr lang="ru-RU" dirty="0"/>
              <a:t>, </a:t>
            </a:r>
            <a:r>
              <a:rPr lang="ru-RU" dirty="0" err="1"/>
              <a:t>опіум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наркотики; </a:t>
            </a:r>
            <a:r>
              <a:rPr lang="ru-RU" dirty="0" err="1"/>
              <a:t>амфетаміни</a:t>
            </a:r>
            <a:r>
              <a:rPr lang="ru-RU" dirty="0"/>
              <a:t> типу </a:t>
            </a:r>
            <a:r>
              <a:rPr lang="ru-RU" dirty="0" err="1"/>
              <a:t>метедріна</a:t>
            </a:r>
            <a:r>
              <a:rPr lang="ru-RU" dirty="0"/>
              <a:t> та </a:t>
            </a:r>
            <a:r>
              <a:rPr lang="ru-RU" dirty="0" err="1"/>
              <a:t>метамфетаміна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вводяться</a:t>
            </a:r>
            <a:r>
              <a:rPr lang="ru-RU" dirty="0"/>
              <a:t> як </a:t>
            </a:r>
            <a:r>
              <a:rPr lang="ru-RU" dirty="0" err="1"/>
              <a:t>ін'єкція</a:t>
            </a:r>
            <a:r>
              <a:rPr lang="ru-RU" dirty="0"/>
              <a:t>;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менш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небезпечні</a:t>
            </a:r>
            <a:r>
              <a:rPr lang="ru-RU" dirty="0" smtClean="0"/>
              <a:t>: </a:t>
            </a:r>
            <a:r>
              <a:rPr lang="ru-RU" dirty="0" err="1"/>
              <a:t>кодеїн</a:t>
            </a:r>
            <a:r>
              <a:rPr lang="ru-RU" dirty="0"/>
              <a:t>; </a:t>
            </a:r>
            <a:r>
              <a:rPr lang="ru-RU" dirty="0" err="1"/>
              <a:t>стимулятори</a:t>
            </a:r>
            <a:r>
              <a:rPr lang="ru-RU" dirty="0"/>
              <a:t> </a:t>
            </a:r>
            <a:r>
              <a:rPr lang="ru-RU" dirty="0" err="1"/>
              <a:t>амфетамінового</a:t>
            </a:r>
            <a:r>
              <a:rPr lang="ru-RU" dirty="0"/>
              <a:t> типу: бензедрин і </a:t>
            </a:r>
            <a:r>
              <a:rPr lang="ru-RU" dirty="0" err="1"/>
              <a:t>барбітурати</a:t>
            </a:r>
            <a:r>
              <a:rPr lang="ru-RU" dirty="0"/>
              <a:t>;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найменш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небезпечні</a:t>
            </a:r>
            <a:r>
              <a:rPr lang="ru-RU" dirty="0"/>
              <a:t>: </a:t>
            </a:r>
            <a:r>
              <a:rPr lang="ru-RU" dirty="0" err="1"/>
              <a:t>канабіс</a:t>
            </a:r>
            <a:r>
              <a:rPr lang="ru-RU" dirty="0"/>
              <a:t>;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амфетамінового</a:t>
            </a:r>
            <a:r>
              <a:rPr lang="ru-RU" dirty="0"/>
              <a:t> типу </a:t>
            </a:r>
            <a:r>
              <a:rPr lang="ru-RU" dirty="0" err="1"/>
              <a:t>пониженої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ЛСД.</a:t>
            </a:r>
          </a:p>
          <a:p>
            <a:r>
              <a:rPr lang="ru-RU" dirty="0" err="1"/>
              <a:t>Синтезовані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екстезі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є </a:t>
            </a:r>
            <a:r>
              <a:rPr lang="ru-RU" dirty="0" err="1"/>
              <a:t>модифікаціями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амфетаміна</a:t>
            </a:r>
            <a:r>
              <a:rPr lang="ru-RU" dirty="0"/>
              <a:t>, </a:t>
            </a:r>
            <a:r>
              <a:rPr lang="ru-RU" dirty="0" err="1"/>
              <a:t>змінюваної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обійти</a:t>
            </a:r>
            <a:r>
              <a:rPr lang="ru-RU" dirty="0"/>
              <a:t> закон, а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, і </a:t>
            </a:r>
            <a:r>
              <a:rPr lang="ru-RU" dirty="0" err="1"/>
              <a:t>можуть</a:t>
            </a:r>
            <a:r>
              <a:rPr lang="ru-RU" dirty="0"/>
              <a:t> бути 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сильнішими</a:t>
            </a:r>
            <a:r>
              <a:rPr lang="ru-RU" dirty="0"/>
              <a:t> і </a:t>
            </a:r>
            <a:r>
              <a:rPr lang="ru-RU" dirty="0" err="1"/>
              <a:t>небезпечними</a:t>
            </a:r>
            <a:r>
              <a:rPr lang="ru-RU" dirty="0"/>
              <a:t>. </a:t>
            </a:r>
            <a:r>
              <a:rPr lang="ru-RU" dirty="0" err="1"/>
              <a:t>Крек</a:t>
            </a:r>
            <a:r>
              <a:rPr lang="ru-RU" dirty="0"/>
              <a:t>, форма </a:t>
            </a:r>
            <a:r>
              <a:rPr lang="ru-RU" dirty="0" err="1"/>
              <a:t>кокаїну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на початку 1980-х.</a:t>
            </a:r>
          </a:p>
        </p:txBody>
      </p:sp>
    </p:spTree>
    <p:extLst>
      <p:ext uri="{BB962C8B-B14F-4D97-AF65-F5344CB8AC3E}">
        <p14:creationId xmlns:p14="http://schemas.microsoft.com/office/powerpoint/2010/main" val="22274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 smtClean="0"/>
              <a:t>наркотиків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виготовляється</a:t>
            </a:r>
            <a:r>
              <a:rPr lang="ru-RU" dirty="0"/>
              <a:t> </a:t>
            </a:r>
            <a:r>
              <a:rPr lang="ru-RU" dirty="0" err="1"/>
              <a:t>хімічним</a:t>
            </a:r>
            <a:r>
              <a:rPr lang="ru-RU" dirty="0"/>
              <a:t> способом — </a:t>
            </a:r>
            <a:r>
              <a:rPr lang="ru-RU" dirty="0" err="1"/>
              <a:t>кокаїн</a:t>
            </a:r>
            <a:r>
              <a:rPr lang="ru-RU" dirty="0"/>
              <a:t>, </a:t>
            </a:r>
            <a:r>
              <a:rPr lang="ru-RU" dirty="0" err="1"/>
              <a:t>героїн</a:t>
            </a:r>
            <a:r>
              <a:rPr lang="ru-RU" dirty="0"/>
              <a:t>, ЛСД, </a:t>
            </a:r>
            <a:r>
              <a:rPr lang="ru-RU" dirty="0" err="1"/>
              <a:t>амфетаміни</a:t>
            </a:r>
            <a:r>
              <a:rPr lang="ru-RU" dirty="0"/>
              <a:t> —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рослинне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,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цивілізація</a:t>
            </a:r>
            <a:r>
              <a:rPr lang="ru-RU" dirty="0"/>
              <a:t> стала по-новому </a:t>
            </a:r>
            <a:r>
              <a:rPr lang="ru-RU" dirty="0" err="1"/>
              <a:t>відкривати</a:t>
            </a:r>
            <a:r>
              <a:rPr lang="ru-RU" dirty="0"/>
              <a:t> для себе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en-US" dirty="0"/>
              <a:t>XIX </a:t>
            </a:r>
            <a:r>
              <a:rPr lang="ru-RU" dirty="0"/>
              <a:t>ст. (при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сподівалися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синтез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прорив</a:t>
            </a:r>
            <a:r>
              <a:rPr lang="ru-RU" dirty="0"/>
              <a:t> у </a:t>
            </a:r>
            <a:r>
              <a:rPr lang="ru-RU" dirty="0" err="1"/>
              <a:t>терапії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/>
              <a:t>у 1853 році Шарлем </a:t>
            </a:r>
            <a:r>
              <a:rPr lang="ru-RU" dirty="0" err="1"/>
              <a:t>Габрієлем</a:t>
            </a:r>
            <a:r>
              <a:rPr lang="ru-RU" dirty="0"/>
              <a:t> </a:t>
            </a:r>
            <a:r>
              <a:rPr lang="ru-RU" dirty="0" err="1"/>
              <a:t>Провазом</a:t>
            </a:r>
            <a:r>
              <a:rPr lang="ru-RU" dirty="0"/>
              <a:t> шприца для </a:t>
            </a:r>
            <a:r>
              <a:rPr lang="ru-RU" dirty="0" err="1"/>
              <a:t>ін'єкцій</a:t>
            </a:r>
            <a:r>
              <a:rPr lang="ru-RU" dirty="0"/>
              <a:t> </a:t>
            </a:r>
            <a:r>
              <a:rPr lang="ru-RU" dirty="0" err="1"/>
              <a:t>започаткував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прямо в кров, </a:t>
            </a:r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.</a:t>
            </a:r>
          </a:p>
          <a:p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пов'язують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з </a:t>
            </a:r>
            <a:r>
              <a:rPr lang="ru-RU" dirty="0" err="1"/>
              <a:t>ін'єкціями</a:t>
            </a:r>
            <a:r>
              <a:rPr lang="ru-RU" dirty="0"/>
              <a:t> (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зважити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їх </a:t>
            </a:r>
            <a:r>
              <a:rPr lang="ru-RU" dirty="0" err="1"/>
              <a:t>здійснюють</a:t>
            </a:r>
            <a:r>
              <a:rPr lang="ru-RU" dirty="0"/>
              <a:t> у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— </a:t>
            </a:r>
            <a:r>
              <a:rPr lang="ru-RU" dirty="0" err="1"/>
              <a:t>курять</a:t>
            </a:r>
            <a:r>
              <a:rPr lang="ru-RU" dirty="0"/>
              <a:t>, </a:t>
            </a:r>
            <a:r>
              <a:rPr lang="ru-RU" dirty="0" err="1"/>
              <a:t>їдять</a:t>
            </a:r>
            <a:r>
              <a:rPr lang="ru-RU" dirty="0"/>
              <a:t>, </a:t>
            </a:r>
            <a:r>
              <a:rPr lang="ru-RU" dirty="0" err="1"/>
              <a:t>п'ють</a:t>
            </a:r>
            <a:r>
              <a:rPr lang="ru-RU" dirty="0"/>
              <a:t>, </a:t>
            </a:r>
            <a:r>
              <a:rPr lang="ru-RU" dirty="0" err="1"/>
              <a:t>нюхають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804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5024" y="1373935"/>
            <a:ext cx="5904656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Наркотичні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диференціювати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Легалізовані</a:t>
            </a:r>
            <a:r>
              <a:rPr lang="ru-RU" dirty="0"/>
              <a:t>: тютюн, </a:t>
            </a:r>
            <a:r>
              <a:rPr lang="ru-RU" dirty="0" err="1"/>
              <a:t>алкогольні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, </a:t>
            </a:r>
            <a:r>
              <a:rPr lang="ru-RU" dirty="0" err="1"/>
              <a:t>ліки</a:t>
            </a:r>
            <a:r>
              <a:rPr lang="ru-RU" dirty="0"/>
              <a:t>, </a:t>
            </a:r>
            <a:r>
              <a:rPr lang="ru-RU" dirty="0" err="1"/>
              <a:t>кава</a:t>
            </a:r>
            <a:r>
              <a:rPr lang="ru-RU" dirty="0"/>
              <a:t>, чай,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рослини</a:t>
            </a:r>
            <a:r>
              <a:rPr lang="ru-RU" dirty="0"/>
              <a:t> та </a:t>
            </a:r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ru-RU" dirty="0" err="1"/>
              <a:t>наркогенного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Нелегалізовані</a:t>
            </a:r>
            <a:r>
              <a:rPr lang="ru-RU" dirty="0"/>
              <a:t>: конопля, </a:t>
            </a:r>
            <a:r>
              <a:rPr lang="ru-RU" dirty="0" err="1"/>
              <a:t>героїн</a:t>
            </a:r>
            <a:r>
              <a:rPr lang="ru-RU" dirty="0"/>
              <a:t>, </a:t>
            </a:r>
            <a:r>
              <a:rPr lang="ru-RU" dirty="0" err="1"/>
              <a:t>кокаїн</a:t>
            </a:r>
            <a:r>
              <a:rPr lang="ru-RU" dirty="0"/>
              <a:t> та </a:t>
            </a:r>
            <a:r>
              <a:rPr lang="ru-RU" dirty="0" err="1"/>
              <a:t>всі</a:t>
            </a:r>
            <a:r>
              <a:rPr lang="ru-RU" dirty="0"/>
              <a:t>, </a:t>
            </a:r>
            <a:r>
              <a:rPr lang="ru-RU" dirty="0" err="1"/>
              <a:t>внесені</a:t>
            </a:r>
            <a:r>
              <a:rPr lang="ru-RU" dirty="0"/>
              <a:t> до </a:t>
            </a:r>
            <a:r>
              <a:rPr lang="ru-RU" dirty="0" err="1"/>
              <a:t>Міжнародного</a:t>
            </a:r>
            <a:r>
              <a:rPr lang="ru-RU" dirty="0"/>
              <a:t> та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заборонених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наркотиків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 err="1"/>
              <a:t>Нелегальні</a:t>
            </a:r>
            <a:r>
              <a:rPr lang="ru-RU" dirty="0"/>
              <a:t> наркотики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«</a:t>
            </a:r>
            <a:r>
              <a:rPr lang="ru-RU" dirty="0" err="1"/>
              <a:t>легкі</a:t>
            </a:r>
            <a:r>
              <a:rPr lang="ru-RU" dirty="0"/>
              <a:t>» і «</a:t>
            </a:r>
            <a:r>
              <a:rPr lang="ru-RU" dirty="0" err="1"/>
              <a:t>важкі</a:t>
            </a:r>
            <a:r>
              <a:rPr lang="ru-RU" dirty="0"/>
              <a:t>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4896"/>
          <a:stretch/>
        </p:blipFill>
        <p:spPr bwMode="auto">
          <a:xfrm>
            <a:off x="5796136" y="2204864"/>
            <a:ext cx="3243943" cy="395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8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Групи</a:t>
            </a:r>
            <a:r>
              <a:rPr lang="ru-RU" dirty="0"/>
              <a:t> і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 smtClean="0"/>
              <a:t>наркотиків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Структура </a:t>
            </a:r>
            <a:r>
              <a:rPr lang="ru-RU" dirty="0" err="1" smtClean="0"/>
              <a:t>наркотизації</a:t>
            </a:r>
            <a:r>
              <a:rPr lang="ru-RU" dirty="0" smtClean="0"/>
              <a:t> </a:t>
            </a:r>
            <a:r>
              <a:rPr lang="ru-RU" dirty="0" err="1" smtClean="0"/>
              <a:t>неповнолітніх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представлена </a:t>
            </a:r>
            <a:r>
              <a:rPr lang="ru-RU" dirty="0" err="1" smtClean="0"/>
              <a:t>наркотичними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і </a:t>
            </a:r>
            <a:r>
              <a:rPr lang="ru-RU" dirty="0" err="1" smtClean="0"/>
              <a:t>груп</a:t>
            </a:r>
            <a:r>
              <a:rPr lang="ru-RU" dirty="0" smtClean="0"/>
              <a:t>. Наркотики, які </a:t>
            </a:r>
            <a:r>
              <a:rPr lang="ru-RU" dirty="0" err="1" smtClean="0"/>
              <a:t>виготовляють</a:t>
            </a:r>
            <a:r>
              <a:rPr lang="ru-RU" dirty="0" smtClean="0"/>
              <a:t> з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коноплі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особливо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. Вони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такими </a:t>
            </a:r>
            <a:r>
              <a:rPr lang="ru-RU" dirty="0" err="1" smtClean="0"/>
              <a:t>назвами</a:t>
            </a:r>
            <a:r>
              <a:rPr lang="ru-RU" dirty="0" smtClean="0"/>
              <a:t>: </a:t>
            </a:r>
            <a:r>
              <a:rPr lang="ru-RU" dirty="0" err="1" smtClean="0"/>
              <a:t>анаша</a:t>
            </a:r>
            <a:r>
              <a:rPr lang="ru-RU" dirty="0" smtClean="0"/>
              <a:t>, гашиш, марихуана, план </a:t>
            </a:r>
            <a:r>
              <a:rPr lang="ru-RU" dirty="0" err="1" smtClean="0"/>
              <a:t>тощо</a:t>
            </a:r>
            <a:r>
              <a:rPr lang="ru-RU" dirty="0" smtClean="0"/>
              <a:t>. Особливо </a:t>
            </a:r>
            <a:r>
              <a:rPr lang="ru-RU" dirty="0" err="1" smtClean="0"/>
              <a:t>поширене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наркотиків</a:t>
            </a:r>
            <a:r>
              <a:rPr lang="ru-RU" dirty="0" smtClean="0"/>
              <a:t> (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підлітків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узагальнена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– “</a:t>
            </a:r>
            <a:r>
              <a:rPr lang="ru-RU" dirty="0" err="1" smtClean="0"/>
              <a:t>дур</a:t>
            </a:r>
            <a:r>
              <a:rPr lang="ru-RU" dirty="0" smtClean="0"/>
              <a:t>”) у </a:t>
            </a:r>
            <a:r>
              <a:rPr lang="ru-RU" dirty="0" err="1" smtClean="0"/>
              <a:t>колективній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. Сигарета з наркотиком, як правило, </a:t>
            </a:r>
            <a:r>
              <a:rPr lang="ru-RU" dirty="0" err="1" smtClean="0"/>
              <a:t>передається</a:t>
            </a:r>
            <a:r>
              <a:rPr lang="ru-RU" dirty="0" smtClean="0"/>
              <a:t> по колу, </a:t>
            </a:r>
            <a:r>
              <a:rPr lang="ru-RU" dirty="0" err="1" smtClean="0"/>
              <a:t>нібито</a:t>
            </a:r>
            <a:r>
              <a:rPr lang="ru-RU" dirty="0" smtClean="0"/>
              <a:t> </a:t>
            </a:r>
            <a:r>
              <a:rPr lang="ru-RU" dirty="0" err="1" smtClean="0"/>
              <a:t>символізуючи</a:t>
            </a:r>
            <a:r>
              <a:rPr lang="ru-RU" dirty="0" smtClean="0"/>
              <a:t> </a:t>
            </a:r>
            <a:r>
              <a:rPr lang="ru-RU" dirty="0" err="1" smtClean="0"/>
              <a:t>єднання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сигарета, яка є </a:t>
            </a:r>
            <a:r>
              <a:rPr lang="ru-RU" dirty="0" err="1" smtClean="0"/>
              <a:t>сумішшю</a:t>
            </a:r>
            <a:r>
              <a:rPr lang="ru-RU" dirty="0" smtClean="0"/>
              <a:t> </a:t>
            </a:r>
            <a:r>
              <a:rPr lang="ru-RU" dirty="0" err="1" smtClean="0"/>
              <a:t>коноплі</a:t>
            </a:r>
            <a:r>
              <a:rPr lang="ru-RU" dirty="0" smtClean="0"/>
              <a:t> і тютюну, </a:t>
            </a:r>
            <a:r>
              <a:rPr lang="ru-RU" dirty="0" err="1" smtClean="0"/>
              <a:t>згорає</a:t>
            </a:r>
            <a:r>
              <a:rPr lang="ru-RU" dirty="0" smtClean="0"/>
              <a:t> </a:t>
            </a:r>
            <a:r>
              <a:rPr lang="ru-RU" dirty="0" err="1" smtClean="0"/>
              <a:t>нерівномірно</a:t>
            </a:r>
            <a:r>
              <a:rPr lang="ru-RU" dirty="0" smtClean="0"/>
              <a:t> з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, тому на </a:t>
            </a:r>
            <a:r>
              <a:rPr lang="ru-RU" dirty="0" err="1" smtClean="0"/>
              <a:t>жаргоні</a:t>
            </a:r>
            <a:r>
              <a:rPr lang="ru-RU" dirty="0" smtClean="0"/>
              <a:t> вона носить </a:t>
            </a:r>
            <a:r>
              <a:rPr lang="ru-RU" dirty="0" err="1" smtClean="0"/>
              <a:t>назву</a:t>
            </a:r>
            <a:r>
              <a:rPr lang="ru-RU" dirty="0" smtClean="0"/>
              <a:t> “косяк”. </a:t>
            </a:r>
            <a:r>
              <a:rPr lang="ru-RU" dirty="0" err="1" smtClean="0"/>
              <a:t>Анаша</a:t>
            </a:r>
            <a:r>
              <a:rPr lang="ru-RU" dirty="0" smtClean="0"/>
              <a:t>, марихуана, гашиш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: зеленого, </a:t>
            </a:r>
            <a:r>
              <a:rPr lang="ru-RU" dirty="0" err="1" smtClean="0"/>
              <a:t>сірого</a:t>
            </a:r>
            <a:r>
              <a:rPr lang="ru-RU" dirty="0" smtClean="0"/>
              <a:t>, коричневого, </a:t>
            </a:r>
            <a:r>
              <a:rPr lang="ru-RU" dirty="0" err="1" smtClean="0"/>
              <a:t>чорного</a:t>
            </a:r>
            <a:r>
              <a:rPr lang="ru-RU" dirty="0" smtClean="0"/>
              <a:t>, </a:t>
            </a:r>
            <a:r>
              <a:rPr lang="ru-RU" dirty="0" err="1" smtClean="0"/>
              <a:t>червоного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Марихуана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32766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призводити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галюцинацій</a:t>
            </a:r>
            <a:r>
              <a:rPr lang="ru-RU" dirty="0"/>
              <a:t>. </a:t>
            </a:r>
            <a:r>
              <a:rPr lang="ru-RU" dirty="0" err="1"/>
              <a:t>Куріння</a:t>
            </a:r>
            <a:r>
              <a:rPr lang="ru-RU" dirty="0"/>
              <a:t> </a:t>
            </a:r>
            <a:r>
              <a:rPr lang="ru-RU" dirty="0" err="1"/>
              <a:t>марихуани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таких </a:t>
            </a:r>
            <a:r>
              <a:rPr lang="ru-RU" dirty="0" err="1"/>
              <a:t>захворювань</a:t>
            </a:r>
            <a:r>
              <a:rPr lang="ru-RU" dirty="0"/>
              <a:t> як </a:t>
            </a:r>
            <a:r>
              <a:rPr lang="ru-RU" dirty="0" err="1"/>
              <a:t>бронхіт</a:t>
            </a:r>
            <a:r>
              <a:rPr lang="ru-RU" dirty="0"/>
              <a:t>, </a:t>
            </a:r>
            <a:r>
              <a:rPr lang="ru-RU" dirty="0" err="1"/>
              <a:t>емфізема</a:t>
            </a:r>
            <a:r>
              <a:rPr lang="ru-RU" dirty="0"/>
              <a:t> та рак </a:t>
            </a:r>
            <a:r>
              <a:rPr lang="ru-RU" dirty="0" err="1"/>
              <a:t>легенів</a:t>
            </a:r>
            <a:r>
              <a:rPr lang="ru-RU" dirty="0"/>
              <a:t>. </a:t>
            </a:r>
            <a:r>
              <a:rPr lang="ru-RU" dirty="0" err="1"/>
              <a:t>Куріння</a:t>
            </a:r>
            <a:r>
              <a:rPr lang="ru-RU" dirty="0"/>
              <a:t> </a:t>
            </a:r>
            <a:r>
              <a:rPr lang="ru-RU" dirty="0" err="1"/>
              <a:t>марихуани</a:t>
            </a:r>
            <a:r>
              <a:rPr lang="ru-RU" dirty="0"/>
              <a:t> в 4 рази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раку </a:t>
            </a:r>
            <a:r>
              <a:rPr lang="ru-RU" dirty="0" err="1"/>
              <a:t>легенів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куріння</a:t>
            </a:r>
            <a:r>
              <a:rPr lang="ru-RU" dirty="0"/>
              <a:t> тютюну (один “косяк” </a:t>
            </a:r>
            <a:r>
              <a:rPr lang="ru-RU" dirty="0" err="1"/>
              <a:t>маріхуани</a:t>
            </a:r>
            <a:r>
              <a:rPr lang="ru-RU" dirty="0"/>
              <a:t> </a:t>
            </a:r>
            <a:r>
              <a:rPr lang="ru-RU" dirty="0" err="1"/>
              <a:t>прирівнюється</a:t>
            </a:r>
            <a:r>
              <a:rPr lang="ru-RU" dirty="0"/>
              <a:t> до 25 сигарет).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неуважність</a:t>
            </a:r>
            <a:r>
              <a:rPr lang="ru-RU" dirty="0"/>
              <a:t>,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ушкоджуються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.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маріхуани</a:t>
            </a:r>
            <a:r>
              <a:rPr lang="ru-RU" dirty="0"/>
              <a:t> </a:t>
            </a:r>
            <a:r>
              <a:rPr lang="ru-RU" dirty="0" err="1"/>
              <a:t>відкладаються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, </a:t>
            </a:r>
            <a:r>
              <a:rPr lang="ru-RU" dirty="0" err="1"/>
              <a:t>легенях</a:t>
            </a:r>
            <a:r>
              <a:rPr lang="ru-RU" dirty="0"/>
              <a:t>,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селезінці</a:t>
            </a:r>
            <a:r>
              <a:rPr lang="ru-RU" dirty="0"/>
              <a:t>, </a:t>
            </a:r>
            <a:r>
              <a:rPr lang="ru-RU" dirty="0" err="1"/>
              <a:t>лімфатичних</a:t>
            </a:r>
            <a:r>
              <a:rPr lang="ru-RU" dirty="0"/>
              <a:t> тканинах і </a:t>
            </a:r>
            <a:r>
              <a:rPr lang="ru-RU" dirty="0" err="1"/>
              <a:t>статевих</a:t>
            </a:r>
            <a:r>
              <a:rPr lang="ru-RU" dirty="0"/>
              <a:t> органах.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0734"/>
            <a:ext cx="3869011" cy="292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2950"/>
            <a:ext cx="4514141" cy="297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Гашиш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94090"/>
            <a:ext cx="8229600" cy="371908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При </a:t>
            </a:r>
            <a:r>
              <a:rPr lang="ru-RU" dirty="0" err="1"/>
              <a:t>вживанні</a:t>
            </a:r>
            <a:r>
              <a:rPr lang="ru-RU" dirty="0"/>
              <a:t> гашишу </a:t>
            </a:r>
            <a:r>
              <a:rPr lang="ru-RU" dirty="0" err="1"/>
              <a:t>абстинентний</a:t>
            </a:r>
            <a:r>
              <a:rPr lang="ru-RU" dirty="0"/>
              <a:t> синдром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відсутній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стало причиною </a:t>
            </a:r>
            <a:r>
              <a:rPr lang="ru-RU" dirty="0" err="1"/>
              <a:t>поширення</a:t>
            </a:r>
            <a:r>
              <a:rPr lang="ru-RU" dirty="0"/>
              <a:t> думки,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, а тому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безпечний</a:t>
            </a:r>
            <a:r>
              <a:rPr lang="ru-RU" dirty="0"/>
              <a:t> наркотик.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наркотику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формування</a:t>
            </a:r>
            <a:r>
              <a:rPr lang="ru-RU" dirty="0"/>
              <a:t> таких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як </a:t>
            </a:r>
            <a:r>
              <a:rPr lang="ru-RU" dirty="0" err="1"/>
              <a:t>шизофренія</a:t>
            </a:r>
            <a:r>
              <a:rPr lang="ru-RU" dirty="0"/>
              <a:t>, </a:t>
            </a:r>
            <a:r>
              <a:rPr lang="ru-RU" dirty="0" err="1"/>
              <a:t>органічне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5108"/>
            <a:ext cx="3096344" cy="23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7360" r="3658" b="5121"/>
          <a:stretch/>
        </p:blipFill>
        <p:spPr bwMode="auto">
          <a:xfrm>
            <a:off x="4333412" y="4446916"/>
            <a:ext cx="3939732" cy="23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1520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Визначення терміну</vt:lpstr>
      <vt:lpstr>Наркотична речовина</vt:lpstr>
      <vt:lpstr>Наркотичні препарати</vt:lpstr>
      <vt:lpstr>Історія наркотиків</vt:lpstr>
      <vt:lpstr>Соціальна оцінка</vt:lpstr>
      <vt:lpstr> Групи і види наркотиків</vt:lpstr>
      <vt:lpstr>Марихуана</vt:lpstr>
      <vt:lpstr>Гашиш</vt:lpstr>
      <vt:lpstr>Стероїди</vt:lpstr>
      <vt:lpstr>Кокаїн</vt:lpstr>
      <vt:lpstr>Транквілізатори</vt:lpstr>
      <vt:lpstr>Барбітурати</vt:lpstr>
      <vt:lpstr>Поширення в Україні</vt:lpstr>
      <vt:lpstr>Дія наркотичних речовин на людський організм і психіку</vt:lpstr>
      <vt:lpstr>Презентация PowerPoint</vt:lpstr>
      <vt:lpstr>Статистика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18</cp:revision>
  <dcterms:created xsi:type="dcterms:W3CDTF">2014-03-01T15:03:59Z</dcterms:created>
  <dcterms:modified xsi:type="dcterms:W3CDTF">2014-03-01T16:36:29Z</dcterms:modified>
</cp:coreProperties>
</file>