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59" d="100"/>
          <a:sy n="59" d="100"/>
        </p:scale>
        <p:origin x="-67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uk-UA" smtClean="0"/>
              <a:pPr/>
              <a:t>9/18/2006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848600" cy="1548384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Топ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10 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Найшвидших тварини   планети </a:t>
            </a: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dima\Desktop\Найшвидші з чотириногих\cheetah_24.jpg"/>
          <p:cNvPicPr>
            <a:picLocks noChangeAspect="1" noChangeArrowheads="1"/>
          </p:cNvPicPr>
          <p:nvPr/>
        </p:nvPicPr>
        <p:blipFill>
          <a:blip r:embed="rId2" cstate="print"/>
          <a:srcRect b="5694"/>
          <a:stretch>
            <a:fillRect/>
          </a:stretch>
        </p:blipFill>
        <p:spPr bwMode="auto">
          <a:xfrm rot="399341">
            <a:off x="5416623" y="2020588"/>
            <a:ext cx="3282354" cy="212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dima\Desktop\Найшвидші з чотириногих\antilopa-gnu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5404">
            <a:off x="1256797" y="4288382"/>
            <a:ext cx="3586418" cy="23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dima\Desktop\Найшвидші з чотириногих\uyhQcYICd6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0944">
            <a:off x="1750910" y="1944259"/>
            <a:ext cx="3269075" cy="217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dima\Desktop\Найшвидші з чотириногих\g00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2507">
            <a:off x="5277068" y="4425578"/>
            <a:ext cx="3349402" cy="228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3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2349073"/>
            <a:ext cx="3276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2</a:t>
            </a:r>
            <a:endParaRPr lang="uk-UA" sz="28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pic>
        <p:nvPicPr>
          <p:cNvPr id="10242" name="Picture 2" descr="C:\Users\dima\Desktop\Найшвидші з чотириногих\cheetah_12_.jpg"/>
          <p:cNvPicPr>
            <a:picLocks noChangeAspect="1" noChangeArrowheads="1"/>
          </p:cNvPicPr>
          <p:nvPr/>
        </p:nvPicPr>
        <p:blipFill>
          <a:blip r:embed="rId2" cstate="print"/>
          <a:srcRect b="8705"/>
          <a:stretch>
            <a:fillRect/>
          </a:stretch>
        </p:blipFill>
        <p:spPr bwMode="auto">
          <a:xfrm rot="21401727">
            <a:off x="4562686" y="115581"/>
            <a:ext cx="408055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dima\Desktop\Найшвидші з чотириногих\cheetah_16.jpg"/>
          <p:cNvPicPr>
            <a:picLocks noChangeAspect="1" noChangeArrowheads="1"/>
          </p:cNvPicPr>
          <p:nvPr/>
        </p:nvPicPr>
        <p:blipFill>
          <a:blip r:embed="rId3" cstate="print"/>
          <a:srcRect b="2517"/>
          <a:stretch>
            <a:fillRect/>
          </a:stretch>
        </p:blipFill>
        <p:spPr bwMode="auto">
          <a:xfrm>
            <a:off x="152400" y="3048000"/>
            <a:ext cx="2936948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C:\Users\dima\Desktop\Найшвидші з чотириногих\cheetah_24.jpg"/>
          <p:cNvPicPr>
            <a:picLocks noChangeAspect="1" noChangeArrowheads="1"/>
          </p:cNvPicPr>
          <p:nvPr/>
        </p:nvPicPr>
        <p:blipFill>
          <a:blip r:embed="rId4" cstate="print"/>
          <a:srcRect b="9758"/>
          <a:stretch>
            <a:fillRect/>
          </a:stretch>
        </p:blipFill>
        <p:spPr bwMode="auto">
          <a:xfrm rot="291300">
            <a:off x="248515" y="314841"/>
            <a:ext cx="394202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Вертикальный свиток 7"/>
          <p:cNvSpPr/>
          <p:nvPr/>
        </p:nvSpPr>
        <p:spPr>
          <a:xfrm>
            <a:off x="4724400" y="2590800"/>
            <a:ext cx="4572000" cy="4267200"/>
          </a:xfrm>
          <a:prstGeom prst="verticalScroll">
            <a:avLst>
              <a:gd name="adj" fmla="val 52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Почесне друге місце серед усіх тварин і перше місце серед чотириногих  посідає </a:t>
            </a:r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ГЕПАРД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– 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різновид леопарда.  Ця </a:t>
            </a:r>
            <a:r>
              <a:rPr lang="uk-UA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“кицька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”  наздоганяючи жертву здатна розігнатися до 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112 км/</a:t>
            </a:r>
            <a:r>
              <a:rPr lang="uk-UA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год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всього лише за 3 секунди. Чому вони найшвидші?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Гепарди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прискоренні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збільшують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частоту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кроків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Таким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чином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вони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фактично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перемикають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передачі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».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3657600" y="3429000"/>
            <a:ext cx="5486400" cy="3429000"/>
          </a:xfrm>
          <a:prstGeom prst="doubleWave">
            <a:avLst>
              <a:gd name="adj1" fmla="val 5154"/>
              <a:gd name="adj2" fmla="val 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Загалом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природа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наділила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хижаків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дуже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щедро,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якщо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йдеться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про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швидкість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. </a:t>
            </a:r>
          </a:p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Найшвидше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усіх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живих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істот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пересувається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, 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точніше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летить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САПСАН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Цей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хижий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птах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родини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соколових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поширений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на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всіх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континентах,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окрім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Антарктиди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розміром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сіру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ворону,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здатен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розвинути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швидкість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понад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320 км/год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!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-533400"/>
            <a:ext cx="20574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1</a:t>
            </a:r>
            <a:endParaRPr lang="uk-UA" sz="28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266" name="Picture 2" descr="C:\Users\dima\Desktop\Найшвидші з чотириногих\skopa_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"/>
            <a:ext cx="3719055" cy="326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C:\Users\dima\Desktop\Найшвидші з чотириногих\Peregrine-Fal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26093"/>
            <a:ext cx="3200400" cy="347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C:\Users\dima\Desktop\Найшвидші з чотириногих\sapsansz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3276600" cy="2904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05001" y="1752600"/>
          <a:ext cx="5410200" cy="493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6190"/>
                <a:gridCol w="2354209"/>
                <a:gridCol w="2209801"/>
              </a:tblGrid>
              <a:tr h="364978"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Тварина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Швидкість (</a:t>
                      </a:r>
                      <a:r>
                        <a:rPr lang="uk-UA" dirty="0" err="1" smtClean="0"/>
                        <a:t>км\год</a:t>
                      </a:r>
                      <a:r>
                        <a:rPr lang="uk-UA" dirty="0" smtClean="0"/>
                        <a:t>)</a:t>
                      </a:r>
                      <a:endParaRPr lang="uk-UA" dirty="0"/>
                    </a:p>
                  </a:txBody>
                  <a:tcPr/>
                </a:tc>
              </a:tr>
              <a:tr h="364978"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None/>
                      </a:pPr>
                      <a:r>
                        <a:rPr lang="uk-UA" sz="1900" baseline="0" dirty="0" smtClean="0">
                          <a:latin typeface="Calibri" pitchFamily="34" charset="0"/>
                        </a:rPr>
                        <a:t>11</a:t>
                      </a:r>
                      <a:r>
                        <a:rPr lang="uk-UA" sz="1900" dirty="0" smtClean="0">
                          <a:latin typeface="Calibri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Сіра Лисиця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67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4978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12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Гієна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64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4978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13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Зебра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64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4978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14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Монгольський Кулан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64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4978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15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Страус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64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4978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16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Хорт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62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4978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Гончак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57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4978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18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Кролик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56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4978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19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Олень чорнохвостий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56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4978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20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Шакал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56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4978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21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Жирафа 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51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64978"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22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dirty="0" smtClean="0">
                          <a:latin typeface="Calibri" pitchFamily="34" charset="0"/>
                        </a:rPr>
                        <a:t>Північний Олень 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dirty="0" smtClean="0">
                          <a:latin typeface="Calibri" pitchFamily="34" charset="0"/>
                        </a:rPr>
                        <a:t>51</a:t>
                      </a:r>
                      <a:endParaRPr lang="uk-UA" sz="19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524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Рейтинг швидкості живих істот, поданий нижче, базується на даних журналу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Natural History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.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Швидкість тварин вимірювали на відстанях до 500 м.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12289" name="Picture 1" descr="C:\Users\dima\Desktop\Найшвидші з чотириногих\d0b7d0b5d0b1d180d0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33418"/>
            <a:ext cx="1614633" cy="191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C:\Users\dima\Desktop\Найшвидші з чотириногих\bl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1"/>
            <a:ext cx="1561224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C:\Users\dima\Desktop\Найшвидші з чотириногих\275px-Oryctolagus_cuniculus_Tasmani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224400"/>
            <a:ext cx="1524000" cy="1596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C:\Users\dima\Desktop\Найшвидші з чотириногих\055-200210-06.jpg"/>
          <p:cNvPicPr>
            <a:picLocks noChangeAspect="1" noChangeArrowheads="1"/>
          </p:cNvPicPr>
          <p:nvPr/>
        </p:nvPicPr>
        <p:blipFill>
          <a:blip r:embed="rId5" cstate="print"/>
          <a:srcRect l="17639" r="20137"/>
          <a:stretch>
            <a:fillRect/>
          </a:stretch>
        </p:blipFill>
        <p:spPr bwMode="auto">
          <a:xfrm>
            <a:off x="7162800" y="3200400"/>
            <a:ext cx="19812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C:\Users\dima\Desktop\Найшвидші з чотириногих\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4697" y="1447800"/>
            <a:ext cx="1949303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C:\Users\dima\Desktop\Найшвидші з чотириногих\19780-otkrytki-severniy-ol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5526633"/>
            <a:ext cx="2133600" cy="133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76400" y="914400"/>
          <a:ext cx="6248400" cy="5521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8200"/>
                <a:gridCol w="3276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Тварина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Швидкість (км/</a:t>
                      </a:r>
                      <a:r>
                        <a:rPr lang="uk-UA" dirty="0" err="1" smtClean="0"/>
                        <a:t>год</a:t>
                      </a:r>
                      <a:r>
                        <a:rPr lang="uk-UA" dirty="0" smtClean="0"/>
                        <a:t>)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23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Африканський </a:t>
                      </a:r>
                      <a:r>
                        <a:rPr lang="uk-UA" sz="1850" dirty="0" err="1" smtClean="0">
                          <a:latin typeface="Calibri" pitchFamily="34" charset="0"/>
                        </a:rPr>
                        <a:t>Бородавочник</a:t>
                      </a:r>
                      <a:endParaRPr lang="uk-UA" sz="185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48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24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Ведмідь</a:t>
                      </a:r>
                      <a:r>
                        <a:rPr lang="uk-UA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uk-UA" sz="2000" dirty="0" err="1" smtClean="0">
                          <a:latin typeface="Calibri" pitchFamily="34" charset="0"/>
                        </a:rPr>
                        <a:t>Грізлі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48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25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Кіт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48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26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Кенгуру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48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27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Олень білохвостий 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48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28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Людина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43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29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Слон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40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30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Чорна </a:t>
                      </a:r>
                      <a:r>
                        <a:rPr lang="uk-UA" sz="2000" dirty="0" err="1" smtClean="0">
                          <a:latin typeface="Calibri" pitchFamily="34" charset="0"/>
                        </a:rPr>
                        <a:t>мамба</a:t>
                      </a:r>
                      <a:r>
                        <a:rPr lang="uk-UA" sz="2000" dirty="0" smtClean="0">
                          <a:latin typeface="Calibri" pitchFamily="34" charset="0"/>
                        </a:rPr>
                        <a:t> 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32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31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atin typeface="Calibri" pitchFamily="34" charset="0"/>
                        </a:rPr>
                        <a:t>Шестисмугова</a:t>
                      </a:r>
                      <a:r>
                        <a:rPr lang="uk-UA" sz="2000" dirty="0" smtClean="0">
                          <a:latin typeface="Calibri" pitchFamily="34" charset="0"/>
                        </a:rPr>
                        <a:t> ящірка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28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32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Білка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19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33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Свиня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18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34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Курка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15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35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alibri" pitchFamily="34" charset="0"/>
                        </a:rPr>
                        <a:t>Миша 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Calibri" pitchFamily="34" charset="0"/>
                        </a:rPr>
                        <a:t>13</a:t>
                      </a:r>
                      <a:endParaRPr lang="uk-UA" sz="2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7400" y="228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Продовження таблиці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C:\Users\dima\Desktop\Найшвидші з чотириногих\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1524000" cy="119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Users\dima\Desktop\Найшвидші з чотириногих\img-e1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1295400"/>
            <a:ext cx="1930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C:\Users\dima\Desktop\Найшвидші з чотириногих\Білка-21.jpg"/>
          <p:cNvPicPr>
            <a:picLocks noChangeAspect="1" noChangeArrowheads="1"/>
          </p:cNvPicPr>
          <p:nvPr/>
        </p:nvPicPr>
        <p:blipFill>
          <a:blip r:embed="rId4" cstate="print"/>
          <a:srcRect l="8979" r="5354" b="5616"/>
          <a:stretch>
            <a:fillRect/>
          </a:stretch>
        </p:blipFill>
        <p:spPr bwMode="auto">
          <a:xfrm>
            <a:off x="7233920" y="2971800"/>
            <a:ext cx="191008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Users\dima\Desktop\Найшвидші з чотириногих\white-cat-runn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029200"/>
            <a:ext cx="1981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C:\Users\dima\Desktop\Найшвидші з чотириногих\5717996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95600"/>
            <a:ext cx="15240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7" descr="C:\Users\dima\Desktop\Найшвидші з чотириногих\aea54a9df0f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67200"/>
            <a:ext cx="1524000" cy="125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C:\Users\dima\Desktop\Найшвидші з чотириногих\1000244_PH067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638800"/>
            <a:ext cx="15240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9" name="Picture 9" descr="C:\Users\dima\Desktop\Найшвидші з чотириногих\2557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431471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144000" cy="19050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Ось і підійшов до кінця наш рейтинг  </a:t>
            </a:r>
            <a:b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Топ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10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Найшвидших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тварини  планети </a:t>
            </a:r>
            <a:endParaRPr lang="uk-U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2971800"/>
            <a:ext cx="5410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 презентацією працював </a:t>
            </a:r>
          </a:p>
          <a:p>
            <a:endParaRPr lang="uk-UA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Учень 10 - Б класу</a:t>
            </a:r>
          </a:p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Чернівецької ЗОШ №6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257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КАРАБКА ДМИТРО </a:t>
            </a:r>
            <a:endParaRPr lang="uk-UA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1512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 </a:t>
            </a:r>
            <a:endParaRPr lang="uk-UA" b="1" cap="all" dirty="0">
              <a:ln/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0"/>
            <a:ext cx="3276600" cy="32766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3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10</a:t>
            </a:r>
            <a:endParaRPr lang="uk-UA" sz="23900" b="1" dirty="0">
              <a:ln/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pic>
        <p:nvPicPr>
          <p:cNvPr id="2050" name="Picture 2" descr="C:\Users\dima\Desktop\Найшвидші з чотириногих\1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1429">
            <a:off x="5013950" y="3548163"/>
            <a:ext cx="3963575" cy="308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dima\Desktop\Найшвидші з чотириногих\coyot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5583">
            <a:off x="1143000" y="152400"/>
            <a:ext cx="3962400" cy="282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ертикальный свиток 4"/>
          <p:cNvSpPr/>
          <p:nvPr/>
        </p:nvSpPr>
        <p:spPr>
          <a:xfrm>
            <a:off x="1066800" y="3200400"/>
            <a:ext cx="3886200" cy="3657600"/>
          </a:xfrm>
          <a:prstGeom prst="verticalScroll">
            <a:avLst>
              <a:gd name="adj" fmla="val 103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Койот</a:t>
            </a:r>
          </a:p>
          <a:p>
            <a:pPr algn="ctr"/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Розпочинає наш рейтинг койот, який здатен розвивати швидкість до 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69 км/год</a:t>
            </a: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 algn="ctr"/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276600"/>
            <a:ext cx="2298192" cy="338328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7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9</a:t>
            </a:r>
            <a:endParaRPr lang="uk-UA" sz="28700" b="1" dirty="0">
              <a:ln/>
              <a:solidFill>
                <a:schemeClr val="accent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5105400" y="304800"/>
            <a:ext cx="3733800" cy="2819400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Дев'яте місце рейтингу посідає 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ГІЄНОПОДІБНА СОБАКА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Вона може розвивати швидкість близько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72 км/год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   </a:t>
            </a:r>
            <a:endParaRPr lang="uk-UA" sz="2800" dirty="0">
              <a:latin typeface="Calibri" pitchFamily="34" charset="0"/>
            </a:endParaRPr>
          </a:p>
        </p:txBody>
      </p:sp>
      <p:pic>
        <p:nvPicPr>
          <p:cNvPr id="3074" name="Picture 2" descr="C:\Users\dima\Desktop\Найшвидші з чотириногих\Hi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9386">
            <a:off x="4876800" y="3618427"/>
            <a:ext cx="3831620" cy="290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dima\Desktop\Найшвидші з чотириногих\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8781">
            <a:off x="1219200" y="528066"/>
            <a:ext cx="3581400" cy="2471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prstTxWarp prst="textDoubleWave1">
              <a:avLst/>
            </a:prstTxWarp>
          </a:bodyPr>
          <a:lstStyle/>
          <a:p>
            <a:pPr algn="ctr"/>
            <a:r>
              <a:rPr lang="uk-UA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Вапіті</a:t>
            </a:r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363020">
            <a:off x="5792585" y="360612"/>
            <a:ext cx="27432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7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8</a:t>
            </a:r>
            <a:endParaRPr lang="uk-UA" sz="28700" b="1" dirty="0">
              <a:ln/>
              <a:solidFill>
                <a:schemeClr val="accent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9" name="Picture 3" descr="C:\Users\dima\Desktop\Найшвидші з чотириногих\5031843051_f16bd3d1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219200"/>
            <a:ext cx="3962400" cy="25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агетная рамка 6"/>
          <p:cNvSpPr/>
          <p:nvPr/>
        </p:nvSpPr>
        <p:spPr>
          <a:xfrm>
            <a:off x="1066800" y="3810000"/>
            <a:ext cx="3886200" cy="3048000"/>
          </a:xfrm>
          <a:prstGeom prst="bevel">
            <a:avLst>
              <a:gd name="adj" fmla="val 78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Наступний учасник нашого хіт-параду  являється мешканець Північної Америки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uk-UA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ВАПІТІ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- різновид класу Благородного Оленя. Максимальна швидкість його бігу складає 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72 км/год.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098" name="Picture 2" descr="C:\Users\dima\Desktop\Найшвидші з чотириногих\olen_vapiti_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4014270" cy="275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1371600"/>
            <a:ext cx="16764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7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7</a:t>
            </a:r>
            <a:endParaRPr lang="uk-UA" sz="28700" b="1" dirty="0">
              <a:ln/>
              <a:solidFill>
                <a:schemeClr val="accent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124200" y="0"/>
            <a:ext cx="6019800" cy="2743200"/>
          </a:xfrm>
          <a:prstGeom prst="horizontalScroll">
            <a:avLst>
              <a:gd name="adj" fmla="val 81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Найшвидший кінь на планеті - 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Американський верховий кінь </a:t>
            </a:r>
            <a:r>
              <a:rPr lang="uk-UA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або 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Канадський кінь</a:t>
            </a:r>
            <a:r>
              <a:rPr lang="uk-UA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. Серед своїх побратимів цей кінь найпотужніший, він може розвити швидкість в </a:t>
            </a:r>
            <a:r>
              <a:rPr lang="uk-UA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76 км/год</a:t>
            </a:r>
            <a:r>
              <a:rPr lang="uk-UA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. </a:t>
            </a:r>
            <a:endParaRPr lang="uk-UA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</p:txBody>
      </p:sp>
      <p:pic>
        <p:nvPicPr>
          <p:cNvPr id="5122" name="Picture 2" descr="C:\Users\dima\Desktop\Найшвидші з чотириногих\IMG_3351_M_t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3900">
            <a:off x="5705666" y="4381312"/>
            <a:ext cx="331304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dima\Desktop\Найшвидші з чотириногих\250px-Img_3372_Me_t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1684">
            <a:off x="1115345" y="4263887"/>
            <a:ext cx="3439886" cy="240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dima\Desktop\Найшвидші з чотириногих\Holsteiner_ho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667000"/>
            <a:ext cx="3352800" cy="2140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4200" y="2971800"/>
            <a:ext cx="13716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7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6</a:t>
            </a:r>
            <a:endParaRPr lang="uk-UA" sz="28700" b="1" dirty="0">
              <a:ln/>
              <a:solidFill>
                <a:schemeClr val="accent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C:\Users\dima\Desktop\Найшвидші з чотириногих\uyhQcYICd6Q.jpg"/>
          <p:cNvPicPr>
            <a:picLocks noChangeAspect="1" noChangeArrowheads="1"/>
          </p:cNvPicPr>
          <p:nvPr/>
        </p:nvPicPr>
        <p:blipFill>
          <a:blip r:embed="rId2" cstate="print"/>
          <a:srcRect r="6519"/>
          <a:stretch>
            <a:fillRect/>
          </a:stretch>
        </p:blipFill>
        <p:spPr bwMode="auto">
          <a:xfrm>
            <a:off x="3048000" y="3962400"/>
            <a:ext cx="3835982" cy="272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нутый угол 5"/>
          <p:cNvSpPr/>
          <p:nvPr/>
        </p:nvSpPr>
        <p:spPr>
          <a:xfrm>
            <a:off x="1143000" y="228600"/>
            <a:ext cx="4038600" cy="2590800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Між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іншим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ЛЕВ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здатний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тікати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від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свого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ворога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із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швидкістю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80 км/год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але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не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може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довго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підтримувати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її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.</a:t>
            </a:r>
            <a:endParaRPr lang="uk-UA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7" name="Picture 3" descr="C:\Users\dima\Desktop\Найшвидші з чотириногих\YX7Rc8P3UYM.jpg"/>
          <p:cNvPicPr>
            <a:picLocks noChangeAspect="1" noChangeArrowheads="1"/>
          </p:cNvPicPr>
          <p:nvPr/>
        </p:nvPicPr>
        <p:blipFill>
          <a:blip r:embed="rId3" cstate="print"/>
          <a:srcRect l="21590"/>
          <a:stretch>
            <a:fillRect/>
          </a:stretch>
        </p:blipFill>
        <p:spPr bwMode="auto">
          <a:xfrm>
            <a:off x="152400" y="2895600"/>
            <a:ext cx="3292609" cy="2796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dima\Desktop\Найшвидші з чотириногих\_xlXX1RBzLI.jpg"/>
          <p:cNvPicPr>
            <a:picLocks noChangeAspect="1" noChangeArrowheads="1"/>
          </p:cNvPicPr>
          <p:nvPr/>
        </p:nvPicPr>
        <p:blipFill>
          <a:blip r:embed="rId4" cstate="print"/>
          <a:srcRect l="7753"/>
          <a:stretch>
            <a:fillRect/>
          </a:stretch>
        </p:blipFill>
        <p:spPr bwMode="auto">
          <a:xfrm rot="21348146">
            <a:off x="5357386" y="124461"/>
            <a:ext cx="3505199" cy="2849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-152400"/>
            <a:ext cx="7498080" cy="1143000"/>
          </a:xfrm>
        </p:spPr>
        <p:txBody>
          <a:bodyPr>
            <a:prstTxWarp prst="textDoubleWave1">
              <a:avLst>
                <a:gd name="adj1" fmla="val 6250"/>
                <a:gd name="adj2" fmla="val -1671"/>
              </a:avLst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Газель </a:t>
            </a:r>
            <a:r>
              <a:rPr lang="uk-U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Томпсона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-228600"/>
            <a:ext cx="23622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7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</a:t>
            </a:r>
            <a:endParaRPr lang="uk-UA" sz="28700" b="1" dirty="0">
              <a:ln/>
              <a:solidFill>
                <a:schemeClr val="accent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Users\dima\Desktop\Найшвидші з чотириногих\g0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66800"/>
            <a:ext cx="3200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dima\Desktop\Найшвидші з чотириногих\cdab1479559c8f7bcbfb371bd15db1a6f01be8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267200"/>
            <a:ext cx="3810000" cy="245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dima\Desktop\Найшвидші з чотириногих\iks4016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267200"/>
            <a:ext cx="362924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агетная рамка 6"/>
          <p:cNvSpPr/>
          <p:nvPr/>
        </p:nvSpPr>
        <p:spPr>
          <a:xfrm>
            <a:off x="6096000" y="914400"/>
            <a:ext cx="3048000" cy="3276600"/>
          </a:xfrm>
          <a:prstGeom prst="bevel">
            <a:avLst>
              <a:gd name="adj" fmla="val 673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Не менш швидкою є </a:t>
            </a:r>
            <a:r>
              <a:rPr lang="uk-UA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ГАЗЕЛЬ ТОМПСОНА</a:t>
            </a:r>
            <a:r>
              <a:rPr lang="uk-UA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. </a:t>
            </a: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Ця граціозна тварина здатна досягти </a:t>
            </a: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80 км/год</a:t>
            </a: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. </a:t>
            </a:r>
            <a:endParaRPr lang="uk-UA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5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1143000"/>
          </a:xfrm>
        </p:spPr>
        <p:txBody>
          <a:bodyPr>
            <a:prstTxWarp prst="textDeflateBottom">
              <a:avLst>
                <a:gd name="adj" fmla="val 41233"/>
              </a:avLst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Антилопа  ГНУ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dima\Desktop\Найшвидші з чотириногих\antilopa-gnu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382905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dima\Desktop\Найшвидші з чотириногих\Antilopa-Gnu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86200"/>
            <a:ext cx="3962400" cy="280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5000" y="3048000"/>
            <a:ext cx="25146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7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4</a:t>
            </a:r>
            <a:endParaRPr lang="uk-UA" sz="28700" b="1" dirty="0">
              <a:ln/>
              <a:solidFill>
                <a:schemeClr val="accent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1143000" y="1219200"/>
            <a:ext cx="3886200" cy="2590800"/>
          </a:xfrm>
          <a:prstGeom prst="doubleWave">
            <a:avLst>
              <a:gd name="adj1" fmla="val 2866"/>
              <a:gd name="adj2" fmla="val 3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Антилопа Гну 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теж не поступається ні леву, ні газель, але вченими досліджено, що в цих тварин краще працює рухова система, а отже вони краще і довше зберігають набуту швидкість – 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80 км/год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1371600"/>
            <a:ext cx="2895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uk-UA" sz="287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8" name="Picture 2" descr="C:\Users\dima\Desktop\Найшвидші з чотириногих\pronghorn_bucks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"/>
            <a:ext cx="3157538" cy="336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dima\Desktop\Найшвидші з чотириногих\5349_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1083" y="3657600"/>
            <a:ext cx="3220517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dima\Desktop\Найшвидші з чотириногих\Pronghorn running 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962400"/>
            <a:ext cx="4611974" cy="274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нутый угол 6"/>
          <p:cNvSpPr/>
          <p:nvPr/>
        </p:nvSpPr>
        <p:spPr>
          <a:xfrm>
            <a:off x="2819400" y="0"/>
            <a:ext cx="2971800" cy="3886200"/>
          </a:xfrm>
          <a:prstGeom prst="foldedCorner">
            <a:avLst>
              <a:gd name="adj" fmla="val 981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uk-UA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Найшвидша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наземна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тварина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Західної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півкулі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яка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розганяється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98 км/год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-</a:t>
            </a:r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ВИЛОРІГ</a:t>
            </a: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Також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володіє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надзвичайно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добре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розвиненим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зором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, слухом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нюхом.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Щойно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одна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тварин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помічає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що-небудь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підозріле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, вона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негайно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ж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попереджає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про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небезпеку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все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стадо.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324</TotalTime>
  <Words>435</Words>
  <Application>Microsoft Office PowerPoint</Application>
  <PresentationFormat>Экран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Топ 10 Найшвидших тварини   планети </vt:lpstr>
      <vt:lpstr>10</vt:lpstr>
      <vt:lpstr>9</vt:lpstr>
      <vt:lpstr>Вапіті</vt:lpstr>
      <vt:lpstr>Слайд 5</vt:lpstr>
      <vt:lpstr>Слайд 6</vt:lpstr>
      <vt:lpstr>Газель Томпсона </vt:lpstr>
      <vt:lpstr>Антилопа  ГНУ</vt:lpstr>
      <vt:lpstr>Слайд 9</vt:lpstr>
      <vt:lpstr>Слайд 10</vt:lpstr>
      <vt:lpstr>Слайд 11</vt:lpstr>
      <vt:lpstr>Слайд 12</vt:lpstr>
      <vt:lpstr>Слайд 13</vt:lpstr>
      <vt:lpstr>Ось і підійшов до кінця наш рейтинг   Топ 10 Найшвидших  тварини  планети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dima</cp:lastModifiedBy>
  <cp:revision>39</cp:revision>
  <dcterms:created xsi:type="dcterms:W3CDTF">2006-08-16T00:00:00Z</dcterms:created>
  <dcterms:modified xsi:type="dcterms:W3CDTF">2012-12-02T21:01:42Z</dcterms:modified>
</cp:coreProperties>
</file>