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7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1420D5-112E-432C-89CF-0E62AF56DBB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AAF1E5A-BB49-4453-BDAB-F958F2982F4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uk-UA" sz="6600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Нервова тканина</a:t>
            </a:r>
            <a:endParaRPr lang="ru-RU" sz="6600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3312368" cy="206308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Роботу підготувала студентка </a:t>
            </a:r>
          </a:p>
          <a:p>
            <a:r>
              <a:rPr lang="uk-UA" sz="2800" dirty="0" smtClean="0"/>
              <a:t>32ПО(а) групи </a:t>
            </a:r>
          </a:p>
          <a:p>
            <a:r>
              <a:rPr lang="uk-UA" sz="2800" dirty="0" err="1" smtClean="0"/>
              <a:t>Бодарєва</a:t>
            </a:r>
            <a:r>
              <a:rPr lang="uk-UA" sz="2800" dirty="0" smtClean="0"/>
              <a:t> Таїсія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59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3"/>
            <a:ext cx="8373616" cy="2952328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Тканина </a:t>
            </a:r>
            <a:r>
              <a:rPr lang="uk-U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це історично утворена спільність клітин і міжклітинної речовини, об’єднаних єдиним походженням, будовою та функцією. В організмі людини є 4 </a:t>
            </a:r>
            <a:r>
              <a:rPr lang="uk-UA" sz="32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види</a:t>
            </a:r>
            <a:r>
              <a:rPr lang="uk-U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тканин: епітеліальна, сполучна, м’язова та нервова.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1965598" cy="1965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75710"/>
            <a:ext cx="2723964" cy="2179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9271"/>
            <a:ext cx="2221366" cy="16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Нервова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тканина </a:t>
            </a:r>
            <a:r>
              <a:rPr lang="ru-RU" sz="3600" dirty="0" err="1" smtClean="0"/>
              <a:t>утворює</a:t>
            </a:r>
            <a:r>
              <a:rPr lang="ru-RU" sz="3600" dirty="0" smtClean="0"/>
              <a:t> </a:t>
            </a:r>
            <a:r>
              <a:rPr lang="ru-RU" sz="3600" dirty="0" err="1" smtClean="0"/>
              <a:t>центральну</a:t>
            </a:r>
            <a:r>
              <a:rPr lang="ru-RU" sz="3600" dirty="0" smtClean="0"/>
              <a:t> </a:t>
            </a:r>
            <a:r>
              <a:rPr lang="ru-RU" sz="3600" dirty="0" err="1" smtClean="0"/>
              <a:t>нервову</a:t>
            </a:r>
            <a:r>
              <a:rPr lang="ru-RU" sz="3600" dirty="0" smtClean="0"/>
              <a:t> систему, </a:t>
            </a:r>
            <a:r>
              <a:rPr lang="ru-RU" sz="3600" dirty="0" err="1" smtClean="0"/>
              <a:t>периферичні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нерви</a:t>
            </a:r>
            <a:r>
              <a:rPr lang="ru-RU" sz="3600" dirty="0" smtClean="0"/>
              <a:t> та </a:t>
            </a:r>
            <a:r>
              <a:rPr lang="ru-RU" sz="3600" dirty="0" err="1" smtClean="0"/>
              <a:t>їхні</a:t>
            </a:r>
            <a:r>
              <a:rPr lang="ru-RU" sz="3600" dirty="0" smtClean="0"/>
              <a:t> </a:t>
            </a:r>
            <a:r>
              <a:rPr lang="ru-RU" sz="3600" dirty="0" err="1" smtClean="0"/>
              <a:t>вузли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19997"/>
            <a:ext cx="5966377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Склад тканини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Нервова тканина складається з клітин – </a:t>
            </a:r>
            <a:r>
              <a:rPr lang="uk-UA" sz="3600" u="sng" dirty="0" smtClean="0"/>
              <a:t>нейронів</a:t>
            </a:r>
            <a:r>
              <a:rPr lang="uk-UA" sz="3600" dirty="0" smtClean="0"/>
              <a:t> (</a:t>
            </a:r>
            <a:r>
              <a:rPr lang="uk-UA" sz="3600" dirty="0" err="1" smtClean="0"/>
              <a:t>нейроцитів</a:t>
            </a:r>
            <a:r>
              <a:rPr lang="uk-UA" sz="3600" dirty="0" smtClean="0"/>
              <a:t>) і </a:t>
            </a:r>
            <a:r>
              <a:rPr lang="uk-UA" sz="3600" u="sng" dirty="0" err="1" smtClean="0"/>
              <a:t>нейроглії</a:t>
            </a:r>
            <a:r>
              <a:rPr lang="uk-UA" sz="3600" dirty="0" smtClean="0"/>
              <a:t>.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54831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Нейрони</a:t>
            </a:r>
            <a:endParaRPr lang="ru-RU" sz="6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608512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err="1" smtClean="0">
                <a:cs typeface="Adobe Hebrew" pitchFamily="18" charset="-79"/>
              </a:rPr>
              <a:t>Основні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структурні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елементи</a:t>
            </a:r>
            <a:r>
              <a:rPr lang="ru-RU" sz="4000" dirty="0" smtClean="0">
                <a:cs typeface="Adobe Hebrew" pitchFamily="18" charset="-79"/>
              </a:rPr>
              <a:t> ЦНС, вони </a:t>
            </a:r>
            <a:r>
              <a:rPr lang="ru-RU" sz="4000" dirty="0" err="1" smtClean="0">
                <a:cs typeface="Adobe Hebrew" pitchFamily="18" charset="-79"/>
              </a:rPr>
              <a:t>утворюють</a:t>
            </a:r>
            <a:r>
              <a:rPr lang="ru-RU" sz="4000" dirty="0" smtClean="0">
                <a:cs typeface="Adobe Hebrew" pitchFamily="18" charset="-79"/>
              </a:rPr>
              <a:t> у </a:t>
            </a:r>
            <a:r>
              <a:rPr lang="ru-RU" sz="4000" dirty="0" err="1" smtClean="0">
                <a:cs typeface="Adobe Hebrew" pitchFamily="18" charset="-79"/>
              </a:rPr>
              <a:t>ній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цервові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центри</a:t>
            </a:r>
            <a:r>
              <a:rPr lang="ru-RU" sz="4000" dirty="0" smtClean="0">
                <a:cs typeface="Adobe Hebrew" pitchFamily="18" charset="-79"/>
              </a:rPr>
              <a:t>, до </a:t>
            </a:r>
            <a:r>
              <a:rPr lang="ru-RU" sz="4000" dirty="0" err="1" smtClean="0">
                <a:cs typeface="Adobe Hebrew" pitchFamily="18" charset="-79"/>
              </a:rPr>
              <a:t>яких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від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органів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чуття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чутливими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нейрнами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проводяться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нервові</a:t>
            </a:r>
            <a:r>
              <a:rPr lang="ru-RU" sz="4000" dirty="0" smtClean="0">
                <a:cs typeface="Adobe Hebrew" pitchFamily="18" charset="-79"/>
              </a:rPr>
              <a:t> </a:t>
            </a:r>
            <a:r>
              <a:rPr lang="ru-RU" sz="4000" dirty="0" err="1" smtClean="0">
                <a:cs typeface="Adobe Hebrew" pitchFamily="18" charset="-79"/>
              </a:rPr>
              <a:t>імпульси</a:t>
            </a:r>
            <a:r>
              <a:rPr lang="ru-RU" sz="4000" dirty="0" smtClean="0">
                <a:cs typeface="Adobe Hebrew" pitchFamily="18" charset="-79"/>
              </a:rPr>
              <a:t>.</a:t>
            </a:r>
            <a:endParaRPr lang="ru-RU" sz="4000" dirty="0">
              <a:cs typeface="Adobe Hebrew" pitchFamily="18" charset="-79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841962" cy="35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305"/>
            <a:ext cx="6585172" cy="680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35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Рефлекторна дуга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74</TotalTime>
  <Words>99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Паркет</vt:lpstr>
      <vt:lpstr>Нервова тканина</vt:lpstr>
      <vt:lpstr>Презентация PowerPoint</vt:lpstr>
      <vt:lpstr>Презентация PowerPoint</vt:lpstr>
      <vt:lpstr>Склад тканини</vt:lpstr>
      <vt:lpstr>Нейрони</vt:lpstr>
      <vt:lpstr>Презентация PowerPoint</vt:lpstr>
      <vt:lpstr>Рефлекторна дуга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 access</dc:creator>
  <cp:lastModifiedBy>No access</cp:lastModifiedBy>
  <cp:revision>7</cp:revision>
  <dcterms:created xsi:type="dcterms:W3CDTF">2014-02-04T19:00:29Z</dcterms:created>
  <dcterms:modified xsi:type="dcterms:W3CDTF">2014-02-04T20:14:44Z</dcterms:modified>
</cp:coreProperties>
</file>