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B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293" autoAdjust="0"/>
    <p:restoredTop sz="89859" autoAdjust="0"/>
  </p:normalViewPr>
  <p:slideViewPr>
    <p:cSldViewPr>
      <p:cViewPr>
        <p:scale>
          <a:sx n="100" d="100"/>
          <a:sy n="100" d="100"/>
        </p:scale>
        <p:origin x="8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панл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3285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Сукцесія</a:t>
            </a:r>
            <a:endParaRPr lang="uk-U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301208"/>
            <a:ext cx="4680520" cy="9233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Сукце́сія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-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послідовна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необоротна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й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закономірна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зміна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одного </a:t>
            </a:r>
            <a:r>
              <a:rPr lang="ru-R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б</a:t>
            </a:r>
            <a:r>
              <a:rPr lang="uk-UA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іоценозу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іншим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на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певній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ділянці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середовища</a:t>
            </a:r>
            <a:r>
              <a:rPr lang="vi-VN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 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Администратор\Рабочий стол\фон32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7667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Класифікація  сукцесій: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052736"/>
            <a:ext cx="76328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 масштабом часу </a:t>
            </a:r>
            <a:r>
              <a:rPr lang="ru-RU" sz="2000" dirty="0" smtClean="0">
                <a:solidFill>
                  <a:srgbClr val="FFFF00"/>
                </a:solidFill>
              </a:rPr>
              <a:t>(</a:t>
            </a:r>
            <a:r>
              <a:rPr lang="ru-RU" sz="2000" dirty="0" err="1" smtClean="0">
                <a:solidFill>
                  <a:srgbClr val="FFFF00"/>
                </a:solidFill>
              </a:rPr>
              <a:t>швидкі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середні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повільні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дуже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повільні</a:t>
            </a:r>
            <a:r>
              <a:rPr lang="ru-RU" sz="2000" dirty="0" smtClean="0">
                <a:solidFill>
                  <a:srgbClr val="FFFF00"/>
                </a:solidFill>
              </a:rPr>
              <a:t>),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оборотністю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(</a:t>
            </a:r>
            <a:r>
              <a:rPr lang="ru-RU" sz="2000" dirty="0" err="1" smtClean="0">
                <a:solidFill>
                  <a:srgbClr val="FFFF00"/>
                </a:solidFill>
              </a:rPr>
              <a:t>оборотні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необоротні</a:t>
            </a:r>
            <a:r>
              <a:rPr lang="ru-RU" sz="2000" dirty="0" smtClean="0">
                <a:solidFill>
                  <a:srgbClr val="FFFF00"/>
                </a:solidFill>
              </a:rPr>
              <a:t>),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ступенем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сталості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процесу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постійні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й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непостійні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походженням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(</a:t>
            </a:r>
            <a:r>
              <a:rPr lang="ru-RU" sz="2000" dirty="0" err="1" smtClean="0">
                <a:solidFill>
                  <a:srgbClr val="FFFF00"/>
                </a:solidFill>
              </a:rPr>
              <a:t>первинні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вторинні</a:t>
            </a:r>
            <a:r>
              <a:rPr lang="ru-RU" sz="2000" dirty="0" smtClean="0">
                <a:solidFill>
                  <a:srgbClr val="FFFF00"/>
                </a:solidFill>
              </a:rPr>
              <a:t>),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тенденціями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зміни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продуктивності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(</a:t>
            </a:r>
            <a:r>
              <a:rPr lang="ru-RU" sz="2000" dirty="0" err="1" smtClean="0">
                <a:solidFill>
                  <a:srgbClr val="FFFF00"/>
                </a:solidFill>
              </a:rPr>
              <a:t>прогресивні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регресивні</a:t>
            </a:r>
            <a:r>
              <a:rPr lang="ru-RU" sz="2000" dirty="0" smtClean="0">
                <a:solidFill>
                  <a:srgbClr val="FFFF00"/>
                </a:solidFill>
              </a:rPr>
              <a:t>),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тенденцією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зміни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видового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багатства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(</a:t>
            </a:r>
            <a:r>
              <a:rPr lang="ru-RU" sz="2000" dirty="0" err="1" smtClean="0">
                <a:solidFill>
                  <a:srgbClr val="FFFF00"/>
                </a:solidFill>
              </a:rPr>
              <a:t>прогресивні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регресивні</a:t>
            </a:r>
            <a:r>
              <a:rPr lang="ru-RU" sz="2000" dirty="0" smtClean="0">
                <a:solidFill>
                  <a:srgbClr val="FFFF00"/>
                </a:solidFill>
              </a:rPr>
              <a:t>),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антропогенністю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(</a:t>
            </a:r>
            <a:r>
              <a:rPr lang="ru-RU" sz="2000" dirty="0" err="1" smtClean="0">
                <a:solidFill>
                  <a:srgbClr val="FFFF00"/>
                </a:solidFill>
              </a:rPr>
              <a:t>антропогенні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природні</a:t>
            </a:r>
            <a:r>
              <a:rPr lang="ru-RU" sz="2000" dirty="0" smtClean="0">
                <a:solidFill>
                  <a:srgbClr val="FFFF00"/>
                </a:solidFill>
              </a:rPr>
              <a:t>),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 характером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змін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відбуваються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під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час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сукцесії</a:t>
            </a:r>
            <a:r>
              <a:rPr lang="ru-RU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(</a:t>
            </a:r>
            <a:r>
              <a:rPr lang="ru-RU" sz="2000" dirty="0" err="1" smtClean="0">
                <a:solidFill>
                  <a:srgbClr val="FFFF00"/>
                </a:solidFill>
              </a:rPr>
              <a:t>автотрофні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гетеротрофні</a:t>
            </a:r>
            <a:r>
              <a:rPr lang="ru-RU" sz="2000" dirty="0" smtClean="0">
                <a:solidFill>
                  <a:srgbClr val="FFFF00"/>
                </a:solidFill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Администратор\Рабочий стол\682416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27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</a:rPr>
              <a:t>За походженням:</a:t>
            </a:r>
            <a:br>
              <a:rPr lang="uk-UA" b="1" dirty="0" smtClean="0">
                <a:ln/>
                <a:solidFill>
                  <a:schemeClr val="accent3"/>
                </a:solidFill>
              </a:rPr>
            </a:br>
            <a:r>
              <a:rPr lang="uk-UA" b="1" dirty="0" smtClean="0">
                <a:ln/>
                <a:solidFill>
                  <a:schemeClr val="accent3"/>
                </a:solidFill>
              </a:rPr>
              <a:t>Первинна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100" name="Picture 4" descr="C:\Documents and Settings\Администратор\Рабочий стол\Пысля кам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958698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1" name="Picture 5" descr="C:\Documents and Settings\Администратор\Рабочий стол\камень до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Штриховая стрелка вправо 9"/>
          <p:cNvSpPr/>
          <p:nvPr/>
        </p:nvSpPr>
        <p:spPr>
          <a:xfrm>
            <a:off x="3779912" y="3284984"/>
            <a:ext cx="1224136" cy="1008112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Прикл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000" b="1" dirty="0" smtClean="0">
                <a:ln/>
                <a:solidFill>
                  <a:schemeClr val="accent3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Вторинна</a:t>
            </a:r>
            <a:endParaRPr lang="ru-RU" sz="4000" b="1" dirty="0">
              <a:ln/>
              <a:solidFill>
                <a:schemeClr val="accent3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Администратор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51" name="Picture 7" descr="C:\Documents and Settings\Администратор\Рабочий стол\лес пос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614" y="3501008"/>
            <a:ext cx="5159017" cy="2903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Выгнутая влево стрелка 9"/>
          <p:cNvSpPr/>
          <p:nvPr/>
        </p:nvSpPr>
        <p:spPr>
          <a:xfrm rot="20510077">
            <a:off x="181305" y="3590123"/>
            <a:ext cx="1725620" cy="1438974"/>
          </a:xfrm>
          <a:prstGeom prst="curvedRightArrow">
            <a:avLst>
              <a:gd name="adj1" fmla="val 10051"/>
              <a:gd name="adj2" fmla="val 42584"/>
              <a:gd name="adj3" fmla="val 25000"/>
            </a:avLst>
          </a:prstGeom>
          <a:solidFill>
            <a:srgbClr val="DDEB2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 rot="20639198">
            <a:off x="1517768" y="5388639"/>
            <a:ext cx="2385427" cy="1162899"/>
          </a:xfrm>
          <a:prstGeom prst="curvedRightArrow">
            <a:avLst>
              <a:gd name="adj1" fmla="val 14610"/>
              <a:gd name="adj2" fmla="val 50000"/>
              <a:gd name="adj3" fmla="val 25000"/>
            </a:avLst>
          </a:prstGeom>
          <a:solidFill>
            <a:srgbClr val="DDEB2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8" name="Picture 4" descr="C:\Documents and Settings\Администратор\Рабочий стол\лес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0133" y="1556792"/>
            <a:ext cx="4800534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7" name="Picture 3" descr="C:\Documents and Settings\Администратор\Рабочий стол\Боло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332656"/>
            <a:ext cx="495415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схем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183" cy="6957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Администратор\Рабочий стол\пылготува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58924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</a:rPr>
              <a:t>Підготував учень 11-А</a:t>
            </a:r>
          </a:p>
          <a:p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</a:rPr>
              <a:t>Тропець Павло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За походженням: Первинна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WIN7XP</cp:lastModifiedBy>
  <cp:revision>17</cp:revision>
  <dcterms:modified xsi:type="dcterms:W3CDTF">2014-03-05T14:54:11Z</dcterms:modified>
</cp:coreProperties>
</file>