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83" r:id="rId5"/>
    <p:sldId id="285" r:id="rId6"/>
    <p:sldId id="287" r:id="rId7"/>
    <p:sldId id="286" r:id="rId8"/>
    <p:sldId id="290" r:id="rId9"/>
    <p:sldId id="289" r:id="rId10"/>
    <p:sldId id="288" r:id="rId11"/>
    <p:sldId id="295" r:id="rId12"/>
    <p:sldId id="280" r:id="rId13"/>
    <p:sldId id="294" r:id="rId14"/>
    <p:sldId id="293" r:id="rId15"/>
    <p:sldId id="292" r:id="rId16"/>
    <p:sldId id="263" r:id="rId17"/>
    <p:sldId id="268" r:id="rId18"/>
    <p:sldId id="267" r:id="rId19"/>
    <p:sldId id="266" r:id="rId20"/>
    <p:sldId id="270" r:id="rId21"/>
    <p:sldId id="282" r:id="rId22"/>
    <p:sldId id="264" r:id="rId23"/>
    <p:sldId id="269" r:id="rId24"/>
    <p:sldId id="261" r:id="rId25"/>
    <p:sldId id="273" r:id="rId26"/>
    <p:sldId id="272" r:id="rId27"/>
    <p:sldId id="276" r:id="rId28"/>
    <p:sldId id="271" r:id="rId29"/>
    <p:sldId id="281" r:id="rId30"/>
    <p:sldId id="278" r:id="rId31"/>
    <p:sldId id="277" r:id="rId32"/>
    <p:sldId id="274" r:id="rId33"/>
    <p:sldId id="260" r:id="rId34"/>
    <p:sldId id="296" r:id="rId35"/>
    <p:sldId id="297" r:id="rId36"/>
    <p:sldId id="301" r:id="rId37"/>
    <p:sldId id="300" r:id="rId38"/>
    <p:sldId id="299" r:id="rId39"/>
    <p:sldId id="304" r:id="rId40"/>
    <p:sldId id="303" r:id="rId41"/>
    <p:sldId id="302" r:id="rId42"/>
    <p:sldId id="308" r:id="rId43"/>
    <p:sldId id="307" r:id="rId44"/>
    <p:sldId id="306" r:id="rId45"/>
    <p:sldId id="310" r:id="rId46"/>
    <p:sldId id="309" r:id="rId47"/>
    <p:sldId id="305" r:id="rId48"/>
    <p:sldId id="313" r:id="rId49"/>
    <p:sldId id="311" r:id="rId50"/>
    <p:sldId id="315" r:id="rId51"/>
    <p:sldId id="312" r:id="rId52"/>
    <p:sldId id="314" r:id="rId53"/>
    <p:sldId id="318" r:id="rId54"/>
    <p:sldId id="317" r:id="rId55"/>
    <p:sldId id="298" r:id="rId56"/>
    <p:sldId id="259" r:id="rId5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9999D34C-F124-4B3B-A249-96FB9E9651ED}">
          <p14:sldIdLst>
            <p14:sldId id="256"/>
            <p14:sldId id="257"/>
            <p14:sldId id="258"/>
            <p14:sldId id="283"/>
            <p14:sldId id="285"/>
            <p14:sldId id="287"/>
            <p14:sldId id="286"/>
            <p14:sldId id="290"/>
            <p14:sldId id="289"/>
            <p14:sldId id="288"/>
            <p14:sldId id="295"/>
            <p14:sldId id="280"/>
            <p14:sldId id="294"/>
            <p14:sldId id="293"/>
            <p14:sldId id="292"/>
            <p14:sldId id="263"/>
            <p14:sldId id="268"/>
            <p14:sldId id="267"/>
            <p14:sldId id="266"/>
            <p14:sldId id="270"/>
            <p14:sldId id="282"/>
            <p14:sldId id="264"/>
            <p14:sldId id="269"/>
            <p14:sldId id="261"/>
            <p14:sldId id="273"/>
            <p14:sldId id="272"/>
            <p14:sldId id="276"/>
            <p14:sldId id="271"/>
            <p14:sldId id="281"/>
            <p14:sldId id="278"/>
            <p14:sldId id="277"/>
            <p14:sldId id="274"/>
            <p14:sldId id="260"/>
            <p14:sldId id="296"/>
            <p14:sldId id="297"/>
            <p14:sldId id="301"/>
            <p14:sldId id="300"/>
            <p14:sldId id="299"/>
            <p14:sldId id="304"/>
            <p14:sldId id="303"/>
            <p14:sldId id="302"/>
            <p14:sldId id="308"/>
            <p14:sldId id="307"/>
            <p14:sldId id="306"/>
            <p14:sldId id="310"/>
            <p14:sldId id="309"/>
            <p14:sldId id="305"/>
            <p14:sldId id="313"/>
            <p14:sldId id="311"/>
            <p14:sldId id="315"/>
            <p14:sldId id="312"/>
            <p14:sldId id="314"/>
            <p14:sldId id="318"/>
            <p14:sldId id="317"/>
            <p14:sldId id="298"/>
            <p14:sldId id="259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9" d="100"/>
          <a:sy n="99" d="100"/>
        </p:scale>
        <p:origin x="-318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2B5066-2860-40B6-8019-06616DDB17BF}" type="datetimeFigureOut">
              <a:rPr lang="ru-RU" smtClean="0"/>
              <a:t>03.10.2012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DFD302-B551-4BF7-B5F6-9985F1C47ED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140082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2B5066-2860-40B6-8019-06616DDB17BF}" type="datetimeFigureOut">
              <a:rPr lang="ru-RU" smtClean="0"/>
              <a:t>03.10.2012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DFD302-B551-4BF7-B5F6-9985F1C47ED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193079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2B5066-2860-40B6-8019-06616DDB17BF}" type="datetimeFigureOut">
              <a:rPr lang="ru-RU" smtClean="0"/>
              <a:t>03.10.2012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DFD302-B551-4BF7-B5F6-9985F1C47ED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699551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2B5066-2860-40B6-8019-06616DDB17BF}" type="datetimeFigureOut">
              <a:rPr lang="ru-RU" smtClean="0"/>
              <a:t>03.10.2012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DFD302-B551-4BF7-B5F6-9985F1C47ED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998795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2B5066-2860-40B6-8019-06616DDB17BF}" type="datetimeFigureOut">
              <a:rPr lang="ru-RU" smtClean="0"/>
              <a:t>03.10.2012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DFD302-B551-4BF7-B5F6-9985F1C47ED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405983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2B5066-2860-40B6-8019-06616DDB17BF}" type="datetimeFigureOut">
              <a:rPr lang="ru-RU" smtClean="0"/>
              <a:t>03.10.2012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DFD302-B551-4BF7-B5F6-9985F1C47ED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828758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2B5066-2860-40B6-8019-06616DDB17BF}" type="datetimeFigureOut">
              <a:rPr lang="ru-RU" smtClean="0"/>
              <a:t>03.10.2012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DFD302-B551-4BF7-B5F6-9985F1C47ED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136660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2B5066-2860-40B6-8019-06616DDB17BF}" type="datetimeFigureOut">
              <a:rPr lang="ru-RU" smtClean="0"/>
              <a:t>03.10.2012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DFD302-B551-4BF7-B5F6-9985F1C47ED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115686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2B5066-2860-40B6-8019-06616DDB17BF}" type="datetimeFigureOut">
              <a:rPr lang="ru-RU" smtClean="0"/>
              <a:t>03.10.2012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DFD302-B551-4BF7-B5F6-9985F1C47ED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721083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2B5066-2860-40B6-8019-06616DDB17BF}" type="datetimeFigureOut">
              <a:rPr lang="ru-RU" smtClean="0"/>
              <a:t>03.10.2012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DFD302-B551-4BF7-B5F6-9985F1C47ED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924462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2B5066-2860-40B6-8019-06616DDB17BF}" type="datetimeFigureOut">
              <a:rPr lang="ru-RU" smtClean="0"/>
              <a:t>03.10.2012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DFD302-B551-4BF7-B5F6-9985F1C47ED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708218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2B5066-2860-40B6-8019-06616DDB17BF}" type="datetimeFigureOut">
              <a:rPr lang="ru-RU" smtClean="0"/>
              <a:t>03.10.2012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DFD302-B551-4BF7-B5F6-9985F1C47ED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900307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0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4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0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7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g"/><Relationship Id="rId2" Type="http://schemas.openxmlformats.org/officeDocument/2006/relationships/image" Target="../media/image41.jpg"/><Relationship Id="rId1" Type="http://schemas.openxmlformats.org/officeDocument/2006/relationships/slideLayout" Target="../slideLayouts/slideLayout4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g"/><Relationship Id="rId2" Type="http://schemas.openxmlformats.org/officeDocument/2006/relationships/image" Target="../media/image41.jp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44.jpe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g"/><Relationship Id="rId2" Type="http://schemas.openxmlformats.org/officeDocument/2006/relationships/image" Target="../media/image41.jp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46.jp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g"/><Relationship Id="rId2" Type="http://schemas.openxmlformats.org/officeDocument/2006/relationships/image" Target="../media/image41.jp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48.jp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g"/><Relationship Id="rId2" Type="http://schemas.openxmlformats.org/officeDocument/2006/relationships/image" Target="../media/image41.jp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50.jp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g"/><Relationship Id="rId2" Type="http://schemas.openxmlformats.org/officeDocument/2006/relationships/image" Target="../media/image41.jp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52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6.jpe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g"/><Relationship Id="rId2" Type="http://schemas.openxmlformats.org/officeDocument/2006/relationships/image" Target="../media/image41.jp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54.jp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g"/><Relationship Id="rId2" Type="http://schemas.openxmlformats.org/officeDocument/2006/relationships/image" Target="../media/image41.jp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56.jp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jpg"/><Relationship Id="rId2" Type="http://schemas.openxmlformats.org/officeDocument/2006/relationships/image" Target="../media/image41.jp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58.jp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jpg"/><Relationship Id="rId2" Type="http://schemas.openxmlformats.org/officeDocument/2006/relationships/image" Target="../media/image41.jp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60.jpg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jp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jpg"/><Relationship Id="rId2" Type="http://schemas.openxmlformats.org/officeDocument/2006/relationships/image" Target="../media/image41.jpg"/><Relationship Id="rId1" Type="http://schemas.openxmlformats.org/officeDocument/2006/relationships/slideLayout" Target="../slideLayouts/slideLayout5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g"/><Relationship Id="rId1" Type="http://schemas.openxmlformats.org/officeDocument/2006/relationships/slideLayout" Target="../slideLayouts/slideLayout5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jpeg"/><Relationship Id="rId2" Type="http://schemas.openxmlformats.org/officeDocument/2006/relationships/image" Target="../media/image41.jpg"/><Relationship Id="rId1" Type="http://schemas.openxmlformats.org/officeDocument/2006/relationships/slideLayout" Target="../slideLayouts/slideLayout5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jpg"/><Relationship Id="rId2" Type="http://schemas.openxmlformats.org/officeDocument/2006/relationships/image" Target="../media/image41.jpg"/><Relationship Id="rId1" Type="http://schemas.openxmlformats.org/officeDocument/2006/relationships/slideLayout" Target="../slideLayouts/slideLayout5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jpg"/><Relationship Id="rId2" Type="http://schemas.openxmlformats.org/officeDocument/2006/relationships/image" Target="../media/image41.jp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4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jp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jpg"/><Relationship Id="rId2" Type="http://schemas.openxmlformats.org/officeDocument/2006/relationships/image" Target="../media/image41.jp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68.jpeg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jpg"/><Relationship Id="rId2" Type="http://schemas.openxmlformats.org/officeDocument/2006/relationships/image" Target="../media/image41.jp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70.jpeg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1.jpg"/><Relationship Id="rId1" Type="http://schemas.openxmlformats.org/officeDocument/2006/relationships/slideLayout" Target="../slideLayouts/slideLayout4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jpg"/><Relationship Id="rId2" Type="http://schemas.openxmlformats.org/officeDocument/2006/relationships/image" Target="../media/image41.jpg"/><Relationship Id="rId1" Type="http://schemas.openxmlformats.org/officeDocument/2006/relationships/slideLayout" Target="../slideLayouts/slideLayout4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3.jp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8" Type="http://schemas.openxmlformats.org/officeDocument/2006/relationships/hyperlink" Target="http://gerbl.ru/voda.htm" TargetMode="External"/><Relationship Id="rId13" Type="http://schemas.openxmlformats.org/officeDocument/2006/relationships/hyperlink" Target="http://www.bibliotekar.ru/voda/index.htm" TargetMode="External"/><Relationship Id="rId3" Type="http://schemas.openxmlformats.org/officeDocument/2006/relationships/hyperlink" Target="http://aleksandra-avanesjan.blogspot.com/2011/07/5.html" TargetMode="External"/><Relationship Id="rId7" Type="http://schemas.openxmlformats.org/officeDocument/2006/relationships/hyperlink" Target="http://cellulitu-boi.blogspot.com/p/blog-page_02.html" TargetMode="External"/><Relationship Id="rId12" Type="http://schemas.openxmlformats.org/officeDocument/2006/relationships/hyperlink" Target="http://subscribe.ru/catalog/science.health.vseovode?pos=7" TargetMode="External"/><Relationship Id="rId2" Type="http://schemas.openxmlformats.org/officeDocument/2006/relationships/image" Target="../media/image74.jpg"/><Relationship Id="rId16" Type="http://schemas.openxmlformats.org/officeDocument/2006/relationships/hyperlink" Target="http://subscribe.ru/archive/science.health.vseovode/200803/13101613.html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gazeta.lv/story/2335.html" TargetMode="External"/><Relationship Id="rId11" Type="http://schemas.openxmlformats.org/officeDocument/2006/relationships/hyperlink" Target="http://kachestvo.ru/interesno/gde-kupit-vodu.html" TargetMode="External"/><Relationship Id="rId5" Type="http://schemas.openxmlformats.org/officeDocument/2006/relationships/hyperlink" Target="http://jupiters.narod.ru/human1.htm" TargetMode="External"/><Relationship Id="rId15" Type="http://schemas.openxmlformats.org/officeDocument/2006/relationships/hyperlink" Target="http://ledenev.tv/news/detail/94/" TargetMode="External"/><Relationship Id="rId10" Type="http://schemas.openxmlformats.org/officeDocument/2006/relationships/hyperlink" Target="http://delfinenok.ru/grudnihkovoe_plavanie.html" TargetMode="External"/><Relationship Id="rId4" Type="http://schemas.openxmlformats.org/officeDocument/2006/relationships/hyperlink" Target="http://uk.wikipedia.org/wiki/&#1042;&#1086;&#1076;&#1072;" TargetMode="External"/><Relationship Id="rId9" Type="http://schemas.openxmlformats.org/officeDocument/2006/relationships/hyperlink" Target="http://www.peredelka.tv/articles/flat/systems-constructions/communications/filtry-dlya-vody/" TargetMode="External"/><Relationship Id="rId14" Type="http://schemas.openxmlformats.org/officeDocument/2006/relationships/hyperlink" Target="http://eco.ria.ru/info/20100322/215773125.html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-29602" y="2420888"/>
            <a:ext cx="4529594" cy="1772816"/>
          </a:xfr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>
            <a:noAutofit/>
          </a:bodyPr>
          <a:lstStyle/>
          <a:p>
            <a:r>
              <a:rPr lang="uk-UA" sz="13800" dirty="0" smtClean="0"/>
              <a:t>Вода</a:t>
            </a:r>
            <a:endParaRPr lang="ru-RU" sz="138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5105400"/>
            <a:ext cx="6400800" cy="1752600"/>
          </a:xfrm>
        </p:spPr>
        <p:txBody>
          <a:bodyPr/>
          <a:lstStyle/>
          <a:p>
            <a:r>
              <a:rPr lang="uk-UA" b="1" dirty="0" smtClean="0">
                <a:solidFill>
                  <a:schemeClr val="tx1"/>
                </a:solidFill>
                <a:latin typeface="Monotype Corsiva" pitchFamily="66" charset="0"/>
              </a:rPr>
              <a:t>Підготувала </a:t>
            </a:r>
          </a:p>
          <a:p>
            <a:r>
              <a:rPr lang="uk-UA" b="1" dirty="0" smtClean="0">
                <a:solidFill>
                  <a:schemeClr val="tx1"/>
                </a:solidFill>
                <a:latin typeface="Monotype Corsiva" pitchFamily="66" charset="0"/>
              </a:rPr>
              <a:t>Учениця 10-Б класу</a:t>
            </a:r>
          </a:p>
          <a:p>
            <a:r>
              <a:rPr lang="uk-UA" b="1" dirty="0" err="1" smtClean="0">
                <a:solidFill>
                  <a:schemeClr val="tx1"/>
                </a:solidFill>
                <a:latin typeface="Monotype Corsiva" pitchFamily="66" charset="0"/>
              </a:rPr>
              <a:t>Брикова</a:t>
            </a:r>
            <a:r>
              <a:rPr lang="uk-UA" b="1" dirty="0" smtClean="0">
                <a:solidFill>
                  <a:schemeClr val="tx1"/>
                </a:solidFill>
                <a:latin typeface="Monotype Corsiva" pitchFamily="66" charset="0"/>
              </a:rPr>
              <a:t> Ганна</a:t>
            </a:r>
            <a:endParaRPr lang="ru-RU" b="1" dirty="0">
              <a:solidFill>
                <a:schemeClr val="tx1"/>
              </a:solidFill>
              <a:latin typeface="Monotype Corsiva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8360213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Объект 6"/>
          <p:cNvPicPr>
            <a:picLocks noGrp="1" noChangeAspect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692696"/>
            <a:ext cx="4160761" cy="547260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Объект 5"/>
          <p:cNvSpPr>
            <a:spLocks noGrp="1"/>
          </p:cNvSpPr>
          <p:nvPr>
            <p:ph sz="half" idx="2"/>
          </p:nvPr>
        </p:nvSpPr>
        <p:spPr>
          <a:xfrm>
            <a:off x="4211960" y="0"/>
            <a:ext cx="4932040" cy="6858000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uk-UA" sz="4800" dirty="0" smtClean="0">
              <a:latin typeface="Monotype Corsiva" pitchFamily="66" charset="0"/>
            </a:endParaRPr>
          </a:p>
          <a:p>
            <a:pPr marL="0" indent="0">
              <a:buNone/>
            </a:pPr>
            <a:r>
              <a:rPr lang="uk-UA" sz="4800" dirty="0" smtClean="0">
                <a:solidFill>
                  <a:srgbClr val="002060"/>
                </a:solidFill>
                <a:latin typeface="Monotype Corsiva" pitchFamily="66" charset="0"/>
              </a:rPr>
              <a:t>7. </a:t>
            </a:r>
            <a:r>
              <a:rPr lang="ru-RU" sz="4800" b="1" u="sng" dirty="0" err="1">
                <a:solidFill>
                  <a:schemeClr val="bg1"/>
                </a:solidFill>
                <a:latin typeface="Monotype Corsiva" pitchFamily="66" charset="0"/>
              </a:rPr>
              <a:t>Артезіанська</a:t>
            </a:r>
            <a:r>
              <a:rPr lang="ru-RU" sz="4800" b="1" u="sng" dirty="0">
                <a:solidFill>
                  <a:schemeClr val="bg1"/>
                </a:solidFill>
                <a:latin typeface="Monotype Corsiva" pitchFamily="66" charset="0"/>
              </a:rPr>
              <a:t> вода </a:t>
            </a:r>
            <a:r>
              <a:rPr lang="ru-RU" sz="4800" dirty="0">
                <a:solidFill>
                  <a:srgbClr val="002060"/>
                </a:solidFill>
                <a:latin typeface="Monotype Corsiva" pitchFamily="66" charset="0"/>
              </a:rPr>
              <a:t>- </a:t>
            </a:r>
            <a:r>
              <a:rPr lang="ru-RU" sz="4800" dirty="0" err="1">
                <a:solidFill>
                  <a:srgbClr val="002060"/>
                </a:solidFill>
                <a:latin typeface="Monotype Corsiva" pitchFamily="66" charset="0"/>
              </a:rPr>
              <a:t>вважається</a:t>
            </a:r>
            <a:r>
              <a:rPr lang="ru-RU" sz="4800" dirty="0">
                <a:solidFill>
                  <a:srgbClr val="002060"/>
                </a:solidFill>
                <a:latin typeface="Monotype Corsiva" pitchFamily="66" charset="0"/>
              </a:rPr>
              <a:t> </a:t>
            </a:r>
            <a:r>
              <a:rPr lang="ru-RU" sz="4800" dirty="0" err="1">
                <a:solidFill>
                  <a:srgbClr val="002060"/>
                </a:solidFill>
                <a:latin typeface="Monotype Corsiva" pitchFamily="66" charset="0"/>
              </a:rPr>
              <a:t>найкориснішою</a:t>
            </a:r>
            <a:r>
              <a:rPr lang="ru-RU" sz="4800" dirty="0">
                <a:solidFill>
                  <a:srgbClr val="002060"/>
                </a:solidFill>
                <a:latin typeface="Monotype Corsiva" pitchFamily="66" charset="0"/>
              </a:rPr>
              <a:t> і чистою. Вона </a:t>
            </a:r>
            <a:r>
              <a:rPr lang="ru-RU" sz="4800" dirty="0" err="1">
                <a:solidFill>
                  <a:srgbClr val="002060"/>
                </a:solidFill>
                <a:latin typeface="Monotype Corsiva" pitchFamily="66" charset="0"/>
              </a:rPr>
              <a:t>дуже</a:t>
            </a:r>
            <a:r>
              <a:rPr lang="ru-RU" sz="4800" dirty="0">
                <a:solidFill>
                  <a:srgbClr val="002060"/>
                </a:solidFill>
                <a:latin typeface="Monotype Corsiva" pitchFamily="66" charset="0"/>
              </a:rPr>
              <a:t> часто </a:t>
            </a:r>
            <a:r>
              <a:rPr lang="ru-RU" sz="4800" dirty="0" err="1">
                <a:solidFill>
                  <a:srgbClr val="002060"/>
                </a:solidFill>
                <a:latin typeface="Monotype Corsiva" pitchFamily="66" charset="0"/>
              </a:rPr>
              <a:t>продається</a:t>
            </a:r>
            <a:r>
              <a:rPr lang="ru-RU" sz="4800" dirty="0">
                <a:solidFill>
                  <a:srgbClr val="002060"/>
                </a:solidFill>
                <a:latin typeface="Monotype Corsiva" pitchFamily="66" charset="0"/>
              </a:rPr>
              <a:t> і в магазинах.</a:t>
            </a:r>
          </a:p>
        </p:txBody>
      </p:sp>
    </p:spTree>
    <p:extLst>
      <p:ext uri="{BB962C8B-B14F-4D97-AF65-F5344CB8AC3E}">
        <p14:creationId xmlns:p14="http://schemas.microsoft.com/office/powerpoint/2010/main" val="93958931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0" y="5440362"/>
            <a:ext cx="9144000" cy="1417638"/>
          </a:xfrm>
        </p:spPr>
        <p:txBody>
          <a:bodyPr>
            <a:normAutofit fontScale="90000"/>
          </a:bodyPr>
          <a:lstStyle/>
          <a:p>
            <a:r>
              <a:rPr lang="ru-RU" sz="6000" b="1" dirty="0">
                <a:solidFill>
                  <a:schemeClr val="bg1"/>
                </a:solidFill>
              </a:rPr>
              <a:t>Роль води в </a:t>
            </a:r>
            <a:r>
              <a:rPr lang="ru-RU" sz="6000" b="1" dirty="0" err="1">
                <a:solidFill>
                  <a:schemeClr val="bg1"/>
                </a:solidFill>
              </a:rPr>
              <a:t>природі</a:t>
            </a:r>
            <a:r>
              <a:rPr lang="ru-RU" sz="6000" b="1" dirty="0">
                <a:solidFill>
                  <a:schemeClr val="bg1"/>
                </a:solidFill>
              </a:rPr>
              <a:t> і </a:t>
            </a:r>
            <a:r>
              <a:rPr lang="ru-RU" sz="6000" b="1" dirty="0" err="1">
                <a:solidFill>
                  <a:schemeClr val="bg1"/>
                </a:solidFill>
              </a:rPr>
              <a:t>житті</a:t>
            </a:r>
            <a:endParaRPr lang="ru-RU" sz="6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40174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бъект 4"/>
          <p:cNvSpPr>
            <a:spLocks noGrp="1"/>
          </p:cNvSpPr>
          <p:nvPr>
            <p:ph sz="half" idx="1"/>
          </p:nvPr>
        </p:nvSpPr>
        <p:spPr>
          <a:xfrm>
            <a:off x="0" y="1"/>
            <a:ext cx="9144000" cy="378904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3600" dirty="0">
                <a:solidFill>
                  <a:schemeClr val="bg1"/>
                </a:solidFill>
                <a:latin typeface="Monotype Corsiva" pitchFamily="66" charset="0"/>
              </a:rPr>
              <a:t>У </a:t>
            </a:r>
            <a:r>
              <a:rPr lang="ru-RU" sz="3600" dirty="0" err="1">
                <a:solidFill>
                  <a:schemeClr val="bg1"/>
                </a:solidFill>
                <a:latin typeface="Monotype Corsiva" pitchFamily="66" charset="0"/>
              </a:rPr>
              <a:t>природі</a:t>
            </a:r>
            <a:r>
              <a:rPr lang="ru-RU" sz="3600" dirty="0">
                <a:solidFill>
                  <a:schemeClr val="bg1"/>
                </a:solidFill>
                <a:latin typeface="Monotype Corsiva" pitchFamily="66" charset="0"/>
              </a:rPr>
              <a:t> вода </a:t>
            </a:r>
            <a:r>
              <a:rPr lang="ru-RU" sz="3600" dirty="0" err="1">
                <a:solidFill>
                  <a:schemeClr val="bg1"/>
                </a:solidFill>
                <a:latin typeface="Monotype Corsiva" pitchFamily="66" charset="0"/>
              </a:rPr>
              <a:t>відіграє</a:t>
            </a:r>
            <a:r>
              <a:rPr lang="ru-RU" sz="3600" dirty="0">
                <a:solidFill>
                  <a:schemeClr val="bg1"/>
                </a:solidFill>
                <a:latin typeface="Monotype Corsiva" pitchFamily="66" charset="0"/>
              </a:rPr>
              <a:t> </a:t>
            </a:r>
            <a:r>
              <a:rPr lang="ru-RU" sz="3600" dirty="0" err="1">
                <a:solidFill>
                  <a:schemeClr val="bg1"/>
                </a:solidFill>
                <a:latin typeface="Monotype Corsiva" pitchFamily="66" charset="0"/>
              </a:rPr>
              <a:t>надзвичайно</a:t>
            </a:r>
            <a:r>
              <a:rPr lang="ru-RU" sz="3600" dirty="0">
                <a:solidFill>
                  <a:schemeClr val="bg1"/>
                </a:solidFill>
                <a:latin typeface="Monotype Corsiva" pitchFamily="66" charset="0"/>
              </a:rPr>
              <a:t> </a:t>
            </a:r>
            <a:r>
              <a:rPr lang="ru-RU" sz="3600" dirty="0" err="1">
                <a:solidFill>
                  <a:schemeClr val="bg1"/>
                </a:solidFill>
                <a:latin typeface="Monotype Corsiva" pitchFamily="66" charset="0"/>
              </a:rPr>
              <a:t>важливу</a:t>
            </a:r>
            <a:r>
              <a:rPr lang="ru-RU" sz="3600" dirty="0">
                <a:solidFill>
                  <a:schemeClr val="bg1"/>
                </a:solidFill>
                <a:latin typeface="Monotype Corsiva" pitchFamily="66" charset="0"/>
              </a:rPr>
              <a:t> роль. </a:t>
            </a:r>
            <a:r>
              <a:rPr lang="ru-RU" sz="3600" dirty="0" err="1">
                <a:solidFill>
                  <a:schemeClr val="bg1"/>
                </a:solidFill>
                <a:latin typeface="Monotype Corsiva" pitchFamily="66" charset="0"/>
              </a:rPr>
              <a:t>Випаровуючись</a:t>
            </a:r>
            <a:r>
              <a:rPr lang="ru-RU" sz="3600" dirty="0">
                <a:solidFill>
                  <a:schemeClr val="bg1"/>
                </a:solidFill>
                <a:latin typeface="Monotype Corsiva" pitchFamily="66" charset="0"/>
              </a:rPr>
              <a:t>, вода переноситься на </a:t>
            </a:r>
            <a:r>
              <a:rPr lang="ru-RU" sz="3600" dirty="0" err="1">
                <a:solidFill>
                  <a:schemeClr val="bg1"/>
                </a:solidFill>
                <a:latin typeface="Monotype Corsiva" pitchFamily="66" charset="0"/>
              </a:rPr>
              <a:t>величезні</a:t>
            </a:r>
            <a:r>
              <a:rPr lang="ru-RU" sz="3600" dirty="0">
                <a:solidFill>
                  <a:schemeClr val="bg1"/>
                </a:solidFill>
                <a:latin typeface="Monotype Corsiva" pitchFamily="66" charset="0"/>
              </a:rPr>
              <a:t> </a:t>
            </a:r>
            <a:r>
              <a:rPr lang="ru-RU" sz="3600" dirty="0" err="1">
                <a:solidFill>
                  <a:schemeClr val="bg1"/>
                </a:solidFill>
                <a:latin typeface="Monotype Corsiva" pitchFamily="66" charset="0"/>
              </a:rPr>
              <a:t>віддалі</a:t>
            </a:r>
            <a:r>
              <a:rPr lang="ru-RU" sz="3600" dirty="0">
                <a:solidFill>
                  <a:schemeClr val="bg1"/>
                </a:solidFill>
                <a:latin typeface="Monotype Corsiva" pitchFamily="66" charset="0"/>
              </a:rPr>
              <a:t> і там </a:t>
            </a:r>
            <a:r>
              <a:rPr lang="ru-RU" sz="3600" dirty="0" err="1">
                <a:solidFill>
                  <a:schemeClr val="bg1"/>
                </a:solidFill>
                <a:latin typeface="Monotype Corsiva" pitchFamily="66" charset="0"/>
              </a:rPr>
              <a:t>випадає</a:t>
            </a:r>
            <a:r>
              <a:rPr lang="ru-RU" sz="3600" dirty="0">
                <a:solidFill>
                  <a:schemeClr val="bg1"/>
                </a:solidFill>
                <a:latin typeface="Monotype Corsiva" pitchFamily="66" charset="0"/>
              </a:rPr>
              <a:t> у </a:t>
            </a:r>
            <a:r>
              <a:rPr lang="ru-RU" sz="3600" dirty="0" err="1">
                <a:solidFill>
                  <a:schemeClr val="bg1"/>
                </a:solidFill>
                <a:latin typeface="Monotype Corsiva" pitchFamily="66" charset="0"/>
              </a:rPr>
              <a:t>вигляді</a:t>
            </a:r>
            <a:r>
              <a:rPr lang="ru-RU" sz="3600" dirty="0">
                <a:solidFill>
                  <a:schemeClr val="bg1"/>
                </a:solidFill>
                <a:latin typeface="Monotype Corsiva" pitchFamily="66" charset="0"/>
              </a:rPr>
              <a:t> </a:t>
            </a:r>
            <a:r>
              <a:rPr lang="ru-RU" sz="3600" dirty="0" err="1">
                <a:solidFill>
                  <a:schemeClr val="bg1"/>
                </a:solidFill>
                <a:latin typeface="Monotype Corsiva" pitchFamily="66" charset="0"/>
              </a:rPr>
              <a:t>дощу</a:t>
            </a:r>
            <a:r>
              <a:rPr lang="ru-RU" sz="3600" dirty="0">
                <a:solidFill>
                  <a:schemeClr val="bg1"/>
                </a:solidFill>
                <a:latin typeface="Monotype Corsiva" pitchFamily="66" charset="0"/>
              </a:rPr>
              <a:t> і </a:t>
            </a:r>
            <a:r>
              <a:rPr lang="ru-RU" sz="3600" dirty="0" err="1">
                <a:solidFill>
                  <a:schemeClr val="bg1"/>
                </a:solidFill>
                <a:latin typeface="Monotype Corsiva" pitchFamily="66" charset="0"/>
              </a:rPr>
              <a:t>снігу</a:t>
            </a:r>
            <a:r>
              <a:rPr lang="ru-RU" sz="3600" dirty="0">
                <a:solidFill>
                  <a:schemeClr val="bg1"/>
                </a:solidFill>
                <a:latin typeface="Monotype Corsiva" pitchFamily="66" charset="0"/>
              </a:rPr>
              <a:t>. </a:t>
            </a:r>
            <a:r>
              <a:rPr lang="ru-RU" sz="3600" dirty="0" err="1">
                <a:solidFill>
                  <a:schemeClr val="bg1"/>
                </a:solidFill>
                <a:latin typeface="Monotype Corsiva" pitchFamily="66" charset="0"/>
              </a:rPr>
              <a:t>Вологість</a:t>
            </a:r>
            <a:r>
              <a:rPr lang="ru-RU" sz="3600" dirty="0">
                <a:solidFill>
                  <a:schemeClr val="bg1"/>
                </a:solidFill>
                <a:latin typeface="Monotype Corsiva" pitchFamily="66" charset="0"/>
              </a:rPr>
              <a:t> </a:t>
            </a:r>
            <a:r>
              <a:rPr lang="ru-RU" sz="3600" dirty="0" err="1">
                <a:solidFill>
                  <a:schemeClr val="bg1"/>
                </a:solidFill>
                <a:latin typeface="Monotype Corsiva" pitchFamily="66" charset="0"/>
              </a:rPr>
              <a:t>повітря</a:t>
            </a:r>
            <a:r>
              <a:rPr lang="ru-RU" sz="3600" dirty="0">
                <a:solidFill>
                  <a:schemeClr val="bg1"/>
                </a:solidFill>
                <a:latin typeface="Monotype Corsiva" pitchFamily="66" charset="0"/>
              </a:rPr>
              <a:t> і </a:t>
            </a:r>
            <a:r>
              <a:rPr lang="ru-RU" sz="3600" dirty="0" err="1">
                <a:solidFill>
                  <a:schemeClr val="bg1"/>
                </a:solidFill>
                <a:latin typeface="Monotype Corsiva" pitchFamily="66" charset="0"/>
              </a:rPr>
              <a:t>кількість</a:t>
            </a:r>
            <a:r>
              <a:rPr lang="ru-RU" sz="3600" dirty="0">
                <a:solidFill>
                  <a:schemeClr val="bg1"/>
                </a:solidFill>
                <a:latin typeface="Monotype Corsiva" pitchFamily="66" charset="0"/>
              </a:rPr>
              <a:t> </a:t>
            </a:r>
            <a:r>
              <a:rPr lang="ru-RU" sz="3600" dirty="0" err="1">
                <a:solidFill>
                  <a:schemeClr val="bg1"/>
                </a:solidFill>
                <a:latin typeface="Monotype Corsiva" pitchFamily="66" charset="0"/>
              </a:rPr>
              <a:t>атмосферних</a:t>
            </a:r>
            <a:r>
              <a:rPr lang="ru-RU" sz="3600" dirty="0">
                <a:solidFill>
                  <a:schemeClr val="bg1"/>
                </a:solidFill>
                <a:latin typeface="Monotype Corsiva" pitchFamily="66" charset="0"/>
              </a:rPr>
              <a:t> </a:t>
            </a:r>
            <a:r>
              <a:rPr lang="ru-RU" sz="3600" dirty="0" err="1">
                <a:solidFill>
                  <a:schemeClr val="bg1"/>
                </a:solidFill>
                <a:latin typeface="Monotype Corsiva" pitchFamily="66" charset="0"/>
              </a:rPr>
              <a:t>опадів</a:t>
            </a:r>
            <a:r>
              <a:rPr lang="ru-RU" sz="3600" dirty="0">
                <a:solidFill>
                  <a:schemeClr val="bg1"/>
                </a:solidFill>
                <a:latin typeface="Monotype Corsiva" pitchFamily="66" charset="0"/>
              </a:rPr>
              <a:t> є </a:t>
            </a:r>
            <a:r>
              <a:rPr lang="ru-RU" sz="3600" dirty="0" err="1">
                <a:solidFill>
                  <a:schemeClr val="bg1"/>
                </a:solidFill>
                <a:latin typeface="Monotype Corsiva" pitchFamily="66" charset="0"/>
              </a:rPr>
              <a:t>найважливішими</a:t>
            </a:r>
            <a:r>
              <a:rPr lang="ru-RU" sz="3600" dirty="0">
                <a:solidFill>
                  <a:schemeClr val="bg1"/>
                </a:solidFill>
                <a:latin typeface="Monotype Corsiva" pitchFamily="66" charset="0"/>
              </a:rPr>
              <a:t> факторами, </a:t>
            </a:r>
            <a:r>
              <a:rPr lang="ru-RU" sz="3600" dirty="0" err="1">
                <a:solidFill>
                  <a:schemeClr val="bg1"/>
                </a:solidFill>
                <a:latin typeface="Monotype Corsiva" pitchFamily="66" charset="0"/>
              </a:rPr>
              <a:t>що</a:t>
            </a:r>
            <a:r>
              <a:rPr lang="ru-RU" sz="3600" dirty="0">
                <a:solidFill>
                  <a:schemeClr val="bg1"/>
                </a:solidFill>
                <a:latin typeface="Monotype Corsiva" pitchFamily="66" charset="0"/>
              </a:rPr>
              <a:t> </a:t>
            </a:r>
            <a:r>
              <a:rPr lang="ru-RU" sz="3600" dirty="0" err="1">
                <a:solidFill>
                  <a:schemeClr val="bg1"/>
                </a:solidFill>
                <a:latin typeface="Monotype Corsiva" pitchFamily="66" charset="0"/>
              </a:rPr>
              <a:t>регулюють</a:t>
            </a:r>
            <a:r>
              <a:rPr lang="ru-RU" sz="3600" dirty="0">
                <a:solidFill>
                  <a:schemeClr val="bg1"/>
                </a:solidFill>
                <a:latin typeface="Monotype Corsiva" pitchFamily="66" charset="0"/>
              </a:rPr>
              <a:t> </a:t>
            </a:r>
            <a:r>
              <a:rPr lang="ru-RU" sz="3600" dirty="0" err="1">
                <a:solidFill>
                  <a:schemeClr val="bg1"/>
                </a:solidFill>
                <a:latin typeface="Monotype Corsiva" pitchFamily="66" charset="0"/>
              </a:rPr>
              <a:t>клімат</a:t>
            </a:r>
            <a:r>
              <a:rPr lang="ru-RU" sz="3600" dirty="0">
                <a:solidFill>
                  <a:schemeClr val="bg1"/>
                </a:solidFill>
                <a:latin typeface="Monotype Corsiva" pitchFamily="66" charset="0"/>
              </a:rPr>
              <a:t> і погоду.</a:t>
            </a: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1720" y="3520430"/>
            <a:ext cx="4752528" cy="333757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61667954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052736"/>
          </a:xfrm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txBody>
          <a:bodyPr>
            <a:normAutofit/>
          </a:bodyPr>
          <a:lstStyle/>
          <a:p>
            <a:r>
              <a:rPr lang="ru-RU" sz="4800" b="1" dirty="0" err="1">
                <a:solidFill>
                  <a:srgbClr val="FFFF00"/>
                </a:solidFill>
              </a:rPr>
              <a:t>Шкідливість</a:t>
            </a:r>
            <a:r>
              <a:rPr lang="ru-RU" sz="4800" b="1" dirty="0">
                <a:solidFill>
                  <a:srgbClr val="FFFF00"/>
                </a:solidFill>
              </a:rPr>
              <a:t> </a:t>
            </a:r>
            <a:r>
              <a:rPr lang="ru-RU" sz="4800" b="1" dirty="0" smtClean="0">
                <a:solidFill>
                  <a:srgbClr val="FFFF00"/>
                </a:solidFill>
              </a:rPr>
              <a:t>води</a:t>
            </a:r>
            <a:endParaRPr lang="ru-RU" sz="4800" b="1" dirty="0">
              <a:solidFill>
                <a:srgbClr val="FFFF00"/>
              </a:solidFill>
            </a:endParaRPr>
          </a:p>
        </p:txBody>
      </p:sp>
      <p:sp>
        <p:nvSpPr>
          <p:cNvPr id="8" name="Объект 7"/>
          <p:cNvSpPr>
            <a:spLocks noGrp="1"/>
          </p:cNvSpPr>
          <p:nvPr>
            <p:ph sz="half" idx="1"/>
          </p:nvPr>
        </p:nvSpPr>
        <p:spPr>
          <a:xfrm>
            <a:off x="0" y="836712"/>
            <a:ext cx="4495800" cy="6021288"/>
          </a:xfrm>
        </p:spPr>
        <p:txBody>
          <a:bodyPr>
            <a:normAutofit fontScale="92500" lnSpcReduction="10000"/>
          </a:bodyPr>
          <a:lstStyle/>
          <a:p>
            <a:r>
              <a:rPr lang="ru-RU" dirty="0" err="1">
                <a:solidFill>
                  <a:schemeClr val="bg1"/>
                </a:solidFill>
                <a:latin typeface="Monotype Corsiva" pitchFamily="66" charset="0"/>
              </a:rPr>
              <a:t>наслідки</a:t>
            </a:r>
            <a:r>
              <a:rPr lang="ru-RU" dirty="0">
                <a:solidFill>
                  <a:schemeClr val="bg1"/>
                </a:solidFill>
                <a:latin typeface="Monotype Corsiva" pitchFamily="66" charset="0"/>
              </a:rPr>
              <a:t> </a:t>
            </a:r>
            <a:r>
              <a:rPr lang="ru-RU" dirty="0" err="1">
                <a:solidFill>
                  <a:schemeClr val="bg1"/>
                </a:solidFill>
                <a:latin typeface="Monotype Corsiva" pitchFamily="66" charset="0"/>
              </a:rPr>
              <a:t>повені</a:t>
            </a:r>
            <a:r>
              <a:rPr lang="ru-RU" dirty="0">
                <a:solidFill>
                  <a:schemeClr val="bg1"/>
                </a:solidFill>
                <a:latin typeface="Monotype Corsiva" pitchFamily="66" charset="0"/>
              </a:rPr>
              <a:t>, </a:t>
            </a:r>
            <a:r>
              <a:rPr lang="ru-RU" dirty="0" err="1">
                <a:solidFill>
                  <a:schemeClr val="bg1"/>
                </a:solidFill>
                <a:latin typeface="Monotype Corsiva" pitchFamily="66" charset="0"/>
              </a:rPr>
              <a:t>що</a:t>
            </a:r>
            <a:r>
              <a:rPr lang="ru-RU" dirty="0">
                <a:solidFill>
                  <a:schemeClr val="bg1"/>
                </a:solidFill>
                <a:latin typeface="Monotype Corsiva" pitchFamily="66" charset="0"/>
              </a:rPr>
              <a:t> </a:t>
            </a:r>
            <a:r>
              <a:rPr lang="ru-RU" dirty="0" err="1">
                <a:solidFill>
                  <a:schemeClr val="bg1"/>
                </a:solidFill>
                <a:latin typeface="Monotype Corsiva" pitchFamily="66" charset="0"/>
              </a:rPr>
              <a:t>призвели</a:t>
            </a:r>
            <a:r>
              <a:rPr lang="ru-RU" dirty="0">
                <a:solidFill>
                  <a:schemeClr val="bg1"/>
                </a:solidFill>
                <a:latin typeface="Monotype Corsiva" pitchFamily="66" charset="0"/>
              </a:rPr>
              <a:t> до </a:t>
            </a:r>
            <a:r>
              <a:rPr lang="ru-RU" dirty="0" err="1">
                <a:solidFill>
                  <a:schemeClr val="bg1"/>
                </a:solidFill>
                <a:latin typeface="Monotype Corsiva" pitchFamily="66" charset="0"/>
              </a:rPr>
              <a:t>затоплення</a:t>
            </a:r>
            <a:r>
              <a:rPr lang="ru-RU" dirty="0">
                <a:solidFill>
                  <a:schemeClr val="bg1"/>
                </a:solidFill>
                <a:latin typeface="Monotype Corsiva" pitchFamily="66" charset="0"/>
              </a:rPr>
              <a:t> і </a:t>
            </a:r>
            <a:r>
              <a:rPr lang="ru-RU" dirty="0" err="1">
                <a:solidFill>
                  <a:schemeClr val="bg1"/>
                </a:solidFill>
                <a:latin typeface="Monotype Corsiva" pitchFamily="66" charset="0"/>
              </a:rPr>
              <a:t>підтоплення</a:t>
            </a:r>
            <a:r>
              <a:rPr lang="ru-RU" dirty="0">
                <a:solidFill>
                  <a:schemeClr val="bg1"/>
                </a:solidFill>
                <a:latin typeface="Monotype Corsiva" pitchFamily="66" charset="0"/>
              </a:rPr>
              <a:t> земель та </a:t>
            </a:r>
            <a:r>
              <a:rPr lang="ru-RU" dirty="0" err="1">
                <a:solidFill>
                  <a:schemeClr val="bg1"/>
                </a:solidFill>
                <a:latin typeface="Monotype Corsiva" pitchFamily="66" charset="0"/>
              </a:rPr>
              <a:t>населених</a:t>
            </a:r>
            <a:r>
              <a:rPr lang="ru-RU" dirty="0">
                <a:solidFill>
                  <a:schemeClr val="bg1"/>
                </a:solidFill>
                <a:latin typeface="Monotype Corsiva" pitchFamily="66" charset="0"/>
              </a:rPr>
              <a:t> </a:t>
            </a:r>
            <a:r>
              <a:rPr lang="ru-RU" dirty="0" err="1">
                <a:solidFill>
                  <a:schemeClr val="bg1"/>
                </a:solidFill>
                <a:latin typeface="Monotype Corsiva" pitchFamily="66" charset="0"/>
              </a:rPr>
              <a:t>пунктів</a:t>
            </a:r>
            <a:r>
              <a:rPr lang="ru-RU" dirty="0">
                <a:solidFill>
                  <a:schemeClr val="bg1"/>
                </a:solidFill>
                <a:latin typeface="Monotype Corsiva" pitchFamily="66" charset="0"/>
              </a:rPr>
              <a:t>;</a:t>
            </a:r>
          </a:p>
          <a:p>
            <a:r>
              <a:rPr lang="ru-RU" dirty="0" err="1">
                <a:solidFill>
                  <a:schemeClr val="bg1"/>
                </a:solidFill>
                <a:latin typeface="Monotype Corsiva" pitchFamily="66" charset="0"/>
              </a:rPr>
              <a:t>руйнування</a:t>
            </a:r>
            <a:r>
              <a:rPr lang="ru-RU" dirty="0">
                <a:solidFill>
                  <a:schemeClr val="bg1"/>
                </a:solidFill>
                <a:latin typeface="Monotype Corsiva" pitchFamily="66" charset="0"/>
              </a:rPr>
              <a:t> </a:t>
            </a:r>
            <a:r>
              <a:rPr lang="ru-RU" dirty="0" err="1">
                <a:solidFill>
                  <a:schemeClr val="bg1"/>
                </a:solidFill>
                <a:latin typeface="Monotype Corsiva" pitchFamily="66" charset="0"/>
              </a:rPr>
              <a:t>берегів</a:t>
            </a:r>
            <a:r>
              <a:rPr lang="ru-RU" dirty="0">
                <a:solidFill>
                  <a:schemeClr val="bg1"/>
                </a:solidFill>
                <a:latin typeface="Monotype Corsiva" pitchFamily="66" charset="0"/>
              </a:rPr>
              <a:t>, </a:t>
            </a:r>
            <a:r>
              <a:rPr lang="ru-RU" dirty="0" err="1">
                <a:solidFill>
                  <a:schemeClr val="bg1"/>
                </a:solidFill>
                <a:latin typeface="Monotype Corsiva" pitchFamily="66" charset="0"/>
              </a:rPr>
              <a:t>захисних</a:t>
            </a:r>
            <a:r>
              <a:rPr lang="ru-RU" dirty="0">
                <a:solidFill>
                  <a:schemeClr val="bg1"/>
                </a:solidFill>
                <a:latin typeface="Monotype Corsiva" pitchFamily="66" charset="0"/>
              </a:rPr>
              <a:t> дамб та </a:t>
            </a:r>
            <a:r>
              <a:rPr lang="ru-RU" dirty="0" err="1">
                <a:solidFill>
                  <a:schemeClr val="bg1"/>
                </a:solidFill>
                <a:latin typeface="Monotype Corsiva" pitchFamily="66" charset="0"/>
              </a:rPr>
              <a:t>інших</a:t>
            </a:r>
            <a:r>
              <a:rPr lang="ru-RU" dirty="0">
                <a:solidFill>
                  <a:schemeClr val="bg1"/>
                </a:solidFill>
                <a:latin typeface="Monotype Corsiva" pitchFamily="66" charset="0"/>
              </a:rPr>
              <a:t> </a:t>
            </a:r>
            <a:r>
              <a:rPr lang="ru-RU" dirty="0" err="1">
                <a:solidFill>
                  <a:schemeClr val="bg1"/>
                </a:solidFill>
                <a:latin typeface="Monotype Corsiva" pitchFamily="66" charset="0"/>
              </a:rPr>
              <a:t>споруд</a:t>
            </a:r>
            <a:r>
              <a:rPr lang="ru-RU" dirty="0">
                <a:solidFill>
                  <a:schemeClr val="bg1"/>
                </a:solidFill>
                <a:latin typeface="Monotype Corsiva" pitchFamily="66" charset="0"/>
              </a:rPr>
              <a:t>;</a:t>
            </a:r>
          </a:p>
          <a:p>
            <a:r>
              <a:rPr lang="ru-RU" dirty="0" err="1">
                <a:solidFill>
                  <a:schemeClr val="bg1"/>
                </a:solidFill>
                <a:latin typeface="Monotype Corsiva" pitchFamily="66" charset="0"/>
              </a:rPr>
              <a:t>заболочення</a:t>
            </a:r>
            <a:r>
              <a:rPr lang="ru-RU" dirty="0">
                <a:solidFill>
                  <a:schemeClr val="bg1"/>
                </a:solidFill>
                <a:latin typeface="Monotype Corsiva" pitchFamily="66" charset="0"/>
              </a:rPr>
              <a:t>, </a:t>
            </a:r>
            <a:r>
              <a:rPr lang="ru-RU" dirty="0" err="1">
                <a:solidFill>
                  <a:schemeClr val="bg1"/>
                </a:solidFill>
                <a:latin typeface="Monotype Corsiva" pitchFamily="66" charset="0"/>
              </a:rPr>
              <a:t>підтоплення</a:t>
            </a:r>
            <a:r>
              <a:rPr lang="ru-RU" dirty="0">
                <a:solidFill>
                  <a:schemeClr val="bg1"/>
                </a:solidFill>
                <a:latin typeface="Monotype Corsiva" pitchFamily="66" charset="0"/>
              </a:rPr>
              <a:t> і </a:t>
            </a:r>
            <a:r>
              <a:rPr lang="ru-RU" dirty="0" err="1">
                <a:solidFill>
                  <a:schemeClr val="bg1"/>
                </a:solidFill>
                <a:latin typeface="Monotype Corsiva" pitchFamily="66" charset="0"/>
              </a:rPr>
              <a:t>засолення</a:t>
            </a:r>
            <a:r>
              <a:rPr lang="ru-RU" dirty="0">
                <a:solidFill>
                  <a:schemeClr val="bg1"/>
                </a:solidFill>
                <a:latin typeface="Monotype Corsiva" pitchFamily="66" charset="0"/>
              </a:rPr>
              <a:t> земель, </a:t>
            </a:r>
            <a:r>
              <a:rPr lang="ru-RU" dirty="0" err="1">
                <a:solidFill>
                  <a:schemeClr val="bg1"/>
                </a:solidFill>
                <a:latin typeface="Monotype Corsiva" pitchFamily="66" charset="0"/>
              </a:rPr>
              <a:t>спричинені</a:t>
            </a:r>
            <a:r>
              <a:rPr lang="ru-RU" dirty="0">
                <a:solidFill>
                  <a:schemeClr val="bg1"/>
                </a:solidFill>
                <a:latin typeface="Monotype Corsiva" pitchFamily="66" charset="0"/>
              </a:rPr>
              <a:t> </a:t>
            </a:r>
            <a:r>
              <a:rPr lang="ru-RU" dirty="0" err="1">
                <a:solidFill>
                  <a:schemeClr val="bg1"/>
                </a:solidFill>
                <a:latin typeface="Monotype Corsiva" pitchFamily="66" charset="0"/>
              </a:rPr>
              <a:t>підвищенням</a:t>
            </a:r>
            <a:r>
              <a:rPr lang="ru-RU" dirty="0">
                <a:solidFill>
                  <a:schemeClr val="bg1"/>
                </a:solidFill>
                <a:latin typeface="Monotype Corsiva" pitchFamily="66" charset="0"/>
              </a:rPr>
              <a:t> </a:t>
            </a:r>
            <a:r>
              <a:rPr lang="ru-RU" dirty="0" err="1">
                <a:solidFill>
                  <a:schemeClr val="bg1"/>
                </a:solidFill>
                <a:latin typeface="Monotype Corsiva" pitchFamily="66" charset="0"/>
              </a:rPr>
              <a:t>рівня</a:t>
            </a:r>
            <a:r>
              <a:rPr lang="ru-RU" dirty="0">
                <a:solidFill>
                  <a:schemeClr val="bg1"/>
                </a:solidFill>
                <a:latin typeface="Monotype Corsiva" pitchFamily="66" charset="0"/>
              </a:rPr>
              <a:t> </a:t>
            </a:r>
            <a:r>
              <a:rPr lang="ru-RU" dirty="0" err="1">
                <a:solidFill>
                  <a:schemeClr val="bg1"/>
                </a:solidFill>
                <a:latin typeface="Monotype Corsiva" pitchFamily="66" charset="0"/>
              </a:rPr>
              <a:t>ґрунтових</a:t>
            </a:r>
            <a:r>
              <a:rPr lang="ru-RU" dirty="0">
                <a:solidFill>
                  <a:schemeClr val="bg1"/>
                </a:solidFill>
                <a:latin typeface="Monotype Corsiva" pitchFamily="66" charset="0"/>
              </a:rPr>
              <a:t> вод </a:t>
            </a:r>
            <a:r>
              <a:rPr lang="ru-RU" dirty="0" err="1">
                <a:solidFill>
                  <a:schemeClr val="bg1"/>
                </a:solidFill>
                <a:latin typeface="Monotype Corsiva" pitchFamily="66" charset="0"/>
              </a:rPr>
              <a:t>внаслідок</a:t>
            </a:r>
            <a:r>
              <a:rPr lang="ru-RU" dirty="0">
                <a:solidFill>
                  <a:schemeClr val="bg1"/>
                </a:solidFill>
                <a:latin typeface="Monotype Corsiva" pitchFamily="66" charset="0"/>
              </a:rPr>
              <a:t> </a:t>
            </a:r>
            <a:r>
              <a:rPr lang="ru-RU" dirty="0" err="1">
                <a:solidFill>
                  <a:schemeClr val="bg1"/>
                </a:solidFill>
                <a:latin typeface="Monotype Corsiva" pitchFamily="66" charset="0"/>
              </a:rPr>
              <a:t>ненормованої</a:t>
            </a:r>
            <a:r>
              <a:rPr lang="ru-RU" dirty="0">
                <a:solidFill>
                  <a:schemeClr val="bg1"/>
                </a:solidFill>
                <a:latin typeface="Monotype Corsiva" pitchFamily="66" charset="0"/>
              </a:rPr>
              <a:t> </a:t>
            </a:r>
            <a:r>
              <a:rPr lang="ru-RU" dirty="0" err="1">
                <a:solidFill>
                  <a:schemeClr val="bg1"/>
                </a:solidFill>
                <a:latin typeface="Monotype Corsiva" pitchFamily="66" charset="0"/>
              </a:rPr>
              <a:t>подачі</a:t>
            </a:r>
            <a:r>
              <a:rPr lang="ru-RU" dirty="0">
                <a:solidFill>
                  <a:schemeClr val="bg1"/>
                </a:solidFill>
                <a:latin typeface="Monotype Corsiva" pitchFamily="66" charset="0"/>
              </a:rPr>
              <a:t> води </a:t>
            </a:r>
            <a:r>
              <a:rPr lang="ru-RU" dirty="0" err="1">
                <a:solidFill>
                  <a:schemeClr val="bg1"/>
                </a:solidFill>
                <a:latin typeface="Monotype Corsiva" pitchFamily="66" charset="0"/>
              </a:rPr>
              <a:t>під</a:t>
            </a:r>
            <a:r>
              <a:rPr lang="ru-RU" dirty="0">
                <a:solidFill>
                  <a:schemeClr val="bg1"/>
                </a:solidFill>
                <a:latin typeface="Monotype Corsiva" pitchFamily="66" charset="0"/>
              </a:rPr>
              <a:t> час </a:t>
            </a:r>
            <a:r>
              <a:rPr lang="ru-RU" dirty="0" err="1">
                <a:solidFill>
                  <a:schemeClr val="bg1"/>
                </a:solidFill>
                <a:latin typeface="Monotype Corsiva" pitchFamily="66" charset="0"/>
              </a:rPr>
              <a:t>зрошення</a:t>
            </a:r>
            <a:r>
              <a:rPr lang="ru-RU" dirty="0">
                <a:solidFill>
                  <a:schemeClr val="bg1"/>
                </a:solidFill>
                <a:latin typeface="Monotype Corsiva" pitchFamily="66" charset="0"/>
              </a:rPr>
              <a:t>, </a:t>
            </a:r>
            <a:r>
              <a:rPr lang="ru-RU" dirty="0" err="1">
                <a:solidFill>
                  <a:schemeClr val="bg1"/>
                </a:solidFill>
                <a:latin typeface="Monotype Corsiva" pitchFamily="66" charset="0"/>
              </a:rPr>
              <a:t>витікання</a:t>
            </a:r>
            <a:r>
              <a:rPr lang="ru-RU" dirty="0">
                <a:solidFill>
                  <a:schemeClr val="bg1"/>
                </a:solidFill>
                <a:latin typeface="Monotype Corsiva" pitchFamily="66" charset="0"/>
              </a:rPr>
              <a:t> води з </a:t>
            </a:r>
            <a:r>
              <a:rPr lang="ru-RU" dirty="0" err="1">
                <a:solidFill>
                  <a:schemeClr val="bg1"/>
                </a:solidFill>
                <a:latin typeface="Monotype Corsiva" pitchFamily="66" charset="0"/>
              </a:rPr>
              <a:t>водопровідно-каналізаційних</a:t>
            </a:r>
            <a:r>
              <a:rPr lang="ru-RU" dirty="0">
                <a:solidFill>
                  <a:schemeClr val="bg1"/>
                </a:solidFill>
                <a:latin typeface="Monotype Corsiva" pitchFamily="66" charset="0"/>
              </a:rPr>
              <a:t> систем та </a:t>
            </a:r>
            <a:r>
              <a:rPr lang="ru-RU" dirty="0" err="1">
                <a:solidFill>
                  <a:schemeClr val="bg1"/>
                </a:solidFill>
                <a:latin typeface="Monotype Corsiva" pitchFamily="66" charset="0"/>
              </a:rPr>
              <a:t>перекриття</a:t>
            </a:r>
            <a:r>
              <a:rPr lang="ru-RU" dirty="0">
                <a:solidFill>
                  <a:schemeClr val="bg1"/>
                </a:solidFill>
                <a:latin typeface="Monotype Corsiva" pitchFamily="66" charset="0"/>
              </a:rPr>
              <a:t> </a:t>
            </a:r>
            <a:r>
              <a:rPr lang="ru-RU" dirty="0" err="1">
                <a:solidFill>
                  <a:schemeClr val="bg1"/>
                </a:solidFill>
                <a:latin typeface="Monotype Corsiva" pitchFamily="66" charset="0"/>
              </a:rPr>
              <a:t>потоків</a:t>
            </a:r>
            <a:r>
              <a:rPr lang="ru-RU" dirty="0">
                <a:solidFill>
                  <a:schemeClr val="bg1"/>
                </a:solidFill>
                <a:latin typeface="Monotype Corsiva" pitchFamily="66" charset="0"/>
              </a:rPr>
              <a:t> </a:t>
            </a:r>
            <a:r>
              <a:rPr lang="ru-RU" dirty="0" err="1">
                <a:solidFill>
                  <a:schemeClr val="bg1"/>
                </a:solidFill>
                <a:latin typeface="Monotype Corsiva" pitchFamily="66" charset="0"/>
              </a:rPr>
              <a:t>підземних</a:t>
            </a:r>
            <a:r>
              <a:rPr lang="ru-RU" dirty="0">
                <a:solidFill>
                  <a:schemeClr val="bg1"/>
                </a:solidFill>
                <a:latin typeface="Monotype Corsiva" pitchFamily="66" charset="0"/>
              </a:rPr>
              <a:t> вод при </a:t>
            </a:r>
            <a:r>
              <a:rPr lang="ru-RU" dirty="0" err="1">
                <a:solidFill>
                  <a:schemeClr val="bg1"/>
                </a:solidFill>
                <a:latin typeface="Monotype Corsiva" pitchFamily="66" charset="0"/>
              </a:rPr>
              <a:t>розміщенні</a:t>
            </a:r>
            <a:r>
              <a:rPr lang="ru-RU" dirty="0">
                <a:solidFill>
                  <a:schemeClr val="bg1"/>
                </a:solidFill>
                <a:latin typeface="Monotype Corsiva" pitchFamily="66" charset="0"/>
              </a:rPr>
              <a:t> великих </a:t>
            </a:r>
            <a:r>
              <a:rPr lang="ru-RU" dirty="0" err="1">
                <a:solidFill>
                  <a:schemeClr val="bg1"/>
                </a:solidFill>
                <a:latin typeface="Monotype Corsiva" pitchFamily="66" charset="0"/>
              </a:rPr>
              <a:t>промислових</a:t>
            </a:r>
            <a:r>
              <a:rPr lang="ru-RU" dirty="0">
                <a:solidFill>
                  <a:schemeClr val="bg1"/>
                </a:solidFill>
                <a:latin typeface="Monotype Corsiva" pitchFamily="66" charset="0"/>
              </a:rPr>
              <a:t> та </a:t>
            </a:r>
            <a:r>
              <a:rPr lang="ru-RU" dirty="0" err="1">
                <a:solidFill>
                  <a:schemeClr val="bg1"/>
                </a:solidFill>
                <a:latin typeface="Monotype Corsiva" pitchFamily="66" charset="0"/>
              </a:rPr>
              <a:t>інших</a:t>
            </a:r>
            <a:r>
              <a:rPr lang="ru-RU" dirty="0">
                <a:solidFill>
                  <a:schemeClr val="bg1"/>
                </a:solidFill>
                <a:latin typeface="Monotype Corsiva" pitchFamily="66" charset="0"/>
              </a:rPr>
              <a:t> </a:t>
            </a:r>
            <a:r>
              <a:rPr lang="ru-RU" dirty="0" err="1">
                <a:solidFill>
                  <a:schemeClr val="bg1"/>
                </a:solidFill>
                <a:latin typeface="Monotype Corsiva" pitchFamily="66" charset="0"/>
              </a:rPr>
              <a:t>споруд</a:t>
            </a:r>
            <a:r>
              <a:rPr lang="ru-RU" dirty="0">
                <a:solidFill>
                  <a:schemeClr val="bg1"/>
                </a:solidFill>
                <a:latin typeface="Monotype Corsiva" pitchFamily="66" charset="0"/>
              </a:rPr>
              <a:t>;</a:t>
            </a:r>
          </a:p>
        </p:txBody>
      </p:sp>
      <p:pic>
        <p:nvPicPr>
          <p:cNvPr id="10" name="Объект 9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3622" y="1700808"/>
            <a:ext cx="4898200" cy="36790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12642457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Объект 6"/>
          <p:cNvPicPr>
            <a:picLocks noGrp="1" noChangeAspect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188640"/>
            <a:ext cx="7629889" cy="273006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Объект 5"/>
          <p:cNvSpPr>
            <a:spLocks noGrp="1"/>
          </p:cNvSpPr>
          <p:nvPr>
            <p:ph sz="half" idx="2"/>
          </p:nvPr>
        </p:nvSpPr>
        <p:spPr>
          <a:xfrm>
            <a:off x="0" y="2996952"/>
            <a:ext cx="9144000" cy="3861048"/>
          </a:xfrm>
        </p:spPr>
        <p:txBody>
          <a:bodyPr>
            <a:normAutofit/>
          </a:bodyPr>
          <a:lstStyle/>
          <a:p>
            <a:pPr algn="ctr"/>
            <a:r>
              <a:rPr lang="ru-RU" sz="3200" dirty="0" err="1">
                <a:solidFill>
                  <a:schemeClr val="bg1"/>
                </a:solidFill>
                <a:latin typeface="Monotype Corsiva" pitchFamily="66" charset="0"/>
              </a:rPr>
              <a:t>осушення</a:t>
            </a:r>
            <a:r>
              <a:rPr lang="ru-RU" sz="3200" dirty="0">
                <a:solidFill>
                  <a:schemeClr val="bg1"/>
                </a:solidFill>
                <a:latin typeface="Monotype Corsiva" pitchFamily="66" charset="0"/>
              </a:rPr>
              <a:t> земель, </a:t>
            </a:r>
            <a:r>
              <a:rPr lang="ru-RU" sz="3200" dirty="0" err="1">
                <a:solidFill>
                  <a:schemeClr val="bg1"/>
                </a:solidFill>
                <a:latin typeface="Monotype Corsiva" pitchFamily="66" charset="0"/>
              </a:rPr>
              <a:t>зумовлене</a:t>
            </a:r>
            <a:r>
              <a:rPr lang="ru-RU" sz="3200" dirty="0">
                <a:solidFill>
                  <a:schemeClr val="bg1"/>
                </a:solidFill>
                <a:latin typeface="Monotype Corsiva" pitchFamily="66" charset="0"/>
              </a:rPr>
              <a:t> забором </a:t>
            </a:r>
            <a:r>
              <a:rPr lang="ru-RU" sz="3200" dirty="0" err="1">
                <a:solidFill>
                  <a:schemeClr val="bg1"/>
                </a:solidFill>
                <a:latin typeface="Monotype Corsiva" pitchFamily="66" charset="0"/>
              </a:rPr>
              <a:t>підземних</a:t>
            </a:r>
            <a:r>
              <a:rPr lang="ru-RU" sz="3200" dirty="0">
                <a:solidFill>
                  <a:schemeClr val="bg1"/>
                </a:solidFill>
                <a:latin typeface="Monotype Corsiva" pitchFamily="66" charset="0"/>
              </a:rPr>
              <a:t> вод в </a:t>
            </a:r>
            <a:r>
              <a:rPr lang="ru-RU" sz="3200" dirty="0" err="1">
                <a:solidFill>
                  <a:schemeClr val="bg1"/>
                </a:solidFill>
                <a:latin typeface="Monotype Corsiva" pitchFamily="66" charset="0"/>
              </a:rPr>
              <a:t>кількості</a:t>
            </a:r>
            <a:r>
              <a:rPr lang="ru-RU" sz="3200" dirty="0">
                <a:solidFill>
                  <a:schemeClr val="bg1"/>
                </a:solidFill>
                <a:latin typeface="Monotype Corsiva" pitchFamily="66" charset="0"/>
              </a:rPr>
              <a:t>, </a:t>
            </a:r>
            <a:r>
              <a:rPr lang="ru-RU" sz="3200" dirty="0" err="1">
                <a:solidFill>
                  <a:schemeClr val="bg1"/>
                </a:solidFill>
                <a:latin typeface="Monotype Corsiva" pitchFamily="66" charset="0"/>
              </a:rPr>
              <a:t>що</a:t>
            </a:r>
            <a:r>
              <a:rPr lang="ru-RU" sz="3200" dirty="0">
                <a:solidFill>
                  <a:schemeClr val="bg1"/>
                </a:solidFill>
                <a:latin typeface="Monotype Corsiva" pitchFamily="66" charset="0"/>
              </a:rPr>
              <a:t> </a:t>
            </a:r>
            <a:r>
              <a:rPr lang="ru-RU" sz="3200" dirty="0" err="1">
                <a:solidFill>
                  <a:schemeClr val="bg1"/>
                </a:solidFill>
                <a:latin typeface="Monotype Corsiva" pitchFamily="66" charset="0"/>
              </a:rPr>
              <a:t>перевищує</a:t>
            </a:r>
            <a:r>
              <a:rPr lang="ru-RU" sz="3200" dirty="0">
                <a:solidFill>
                  <a:schemeClr val="bg1"/>
                </a:solidFill>
                <a:latin typeface="Monotype Corsiva" pitchFamily="66" charset="0"/>
              </a:rPr>
              <a:t> </a:t>
            </a:r>
            <a:r>
              <a:rPr lang="ru-RU" sz="3200" dirty="0" err="1">
                <a:solidFill>
                  <a:schemeClr val="bg1"/>
                </a:solidFill>
                <a:latin typeface="Monotype Corsiva" pitchFamily="66" charset="0"/>
              </a:rPr>
              <a:t>встановлені</a:t>
            </a:r>
            <a:r>
              <a:rPr lang="ru-RU" sz="3200" dirty="0">
                <a:solidFill>
                  <a:schemeClr val="bg1"/>
                </a:solidFill>
                <a:latin typeface="Monotype Corsiva" pitchFamily="66" charset="0"/>
              </a:rPr>
              <a:t> </a:t>
            </a:r>
            <a:r>
              <a:rPr lang="ru-RU" sz="3200" dirty="0" err="1">
                <a:solidFill>
                  <a:schemeClr val="bg1"/>
                </a:solidFill>
                <a:latin typeface="Monotype Corsiva" pitchFamily="66" charset="0"/>
              </a:rPr>
              <a:t>обсяги</a:t>
            </a:r>
            <a:r>
              <a:rPr lang="ru-RU" sz="3200" dirty="0">
                <a:solidFill>
                  <a:schemeClr val="bg1"/>
                </a:solidFill>
                <a:latin typeface="Monotype Corsiva" pitchFamily="66" charset="0"/>
              </a:rPr>
              <a:t> </a:t>
            </a:r>
            <a:r>
              <a:rPr lang="ru-RU" sz="3200" dirty="0" err="1">
                <a:solidFill>
                  <a:schemeClr val="bg1"/>
                </a:solidFill>
                <a:latin typeface="Monotype Corsiva" pitchFamily="66" charset="0"/>
              </a:rPr>
              <a:t>відбору</a:t>
            </a:r>
            <a:r>
              <a:rPr lang="ru-RU" sz="3200" dirty="0">
                <a:solidFill>
                  <a:schemeClr val="bg1"/>
                </a:solidFill>
                <a:latin typeface="Monotype Corsiva" pitchFamily="66" charset="0"/>
              </a:rPr>
              <a:t> води;</a:t>
            </a:r>
          </a:p>
          <a:p>
            <a:pPr algn="ctr"/>
            <a:r>
              <a:rPr lang="ru-RU" sz="3200" dirty="0" err="1">
                <a:solidFill>
                  <a:schemeClr val="bg1"/>
                </a:solidFill>
                <a:latin typeface="Monotype Corsiva" pitchFamily="66" charset="0"/>
              </a:rPr>
              <a:t>забруднення</a:t>
            </a:r>
            <a:r>
              <a:rPr lang="ru-RU" sz="3200" dirty="0">
                <a:solidFill>
                  <a:schemeClr val="bg1"/>
                </a:solidFill>
                <a:latin typeface="Monotype Corsiva" pitchFamily="66" charset="0"/>
              </a:rPr>
              <a:t> </a:t>
            </a:r>
            <a:r>
              <a:rPr lang="ru-RU" sz="3200" dirty="0" smtClean="0">
                <a:solidFill>
                  <a:schemeClr val="bg1"/>
                </a:solidFill>
                <a:latin typeface="Monotype Corsiva" pitchFamily="66" charset="0"/>
              </a:rPr>
              <a:t>земель </a:t>
            </a:r>
            <a:r>
              <a:rPr lang="ru-RU" sz="3200" dirty="0">
                <a:solidFill>
                  <a:schemeClr val="bg1"/>
                </a:solidFill>
                <a:latin typeface="Monotype Corsiva" pitchFamily="66" charset="0"/>
              </a:rPr>
              <a:t>в районах </a:t>
            </a:r>
            <a:r>
              <a:rPr lang="ru-RU" sz="3200" dirty="0" err="1">
                <a:solidFill>
                  <a:schemeClr val="bg1"/>
                </a:solidFill>
                <a:latin typeface="Monotype Corsiva" pitchFamily="66" charset="0"/>
              </a:rPr>
              <a:t>видобування</a:t>
            </a:r>
            <a:r>
              <a:rPr lang="ru-RU" sz="3200" dirty="0">
                <a:solidFill>
                  <a:schemeClr val="bg1"/>
                </a:solidFill>
                <a:latin typeface="Monotype Corsiva" pitchFamily="66" charset="0"/>
              </a:rPr>
              <a:t> </a:t>
            </a:r>
            <a:r>
              <a:rPr lang="ru-RU" sz="3200" dirty="0" err="1">
                <a:solidFill>
                  <a:schemeClr val="bg1"/>
                </a:solidFill>
                <a:latin typeface="Monotype Corsiva" pitchFamily="66" charset="0"/>
              </a:rPr>
              <a:t>корисних</a:t>
            </a:r>
            <a:r>
              <a:rPr lang="ru-RU" sz="3200" dirty="0">
                <a:solidFill>
                  <a:schemeClr val="bg1"/>
                </a:solidFill>
                <a:latin typeface="Monotype Corsiva" pitchFamily="66" charset="0"/>
              </a:rPr>
              <a:t> </a:t>
            </a:r>
            <a:r>
              <a:rPr lang="ru-RU" sz="3200" dirty="0" err="1">
                <a:solidFill>
                  <a:schemeClr val="bg1"/>
                </a:solidFill>
                <a:latin typeface="Monotype Corsiva" pitchFamily="66" charset="0"/>
              </a:rPr>
              <a:t>копалин</a:t>
            </a:r>
            <a:r>
              <a:rPr lang="ru-RU" sz="3200" dirty="0">
                <a:solidFill>
                  <a:schemeClr val="bg1"/>
                </a:solidFill>
                <a:latin typeface="Monotype Corsiva" pitchFamily="66" charset="0"/>
              </a:rPr>
              <a:t>, а </a:t>
            </a:r>
            <a:r>
              <a:rPr lang="ru-RU" sz="3200" dirty="0" err="1">
                <a:solidFill>
                  <a:schemeClr val="bg1"/>
                </a:solidFill>
                <a:latin typeface="Monotype Corsiva" pitchFamily="66" charset="0"/>
              </a:rPr>
              <a:t>також</a:t>
            </a:r>
            <a:r>
              <a:rPr lang="ru-RU" sz="3200" dirty="0">
                <a:solidFill>
                  <a:schemeClr val="bg1"/>
                </a:solidFill>
                <a:latin typeface="Monotype Corsiva" pitchFamily="66" charset="0"/>
              </a:rPr>
              <a:t> </a:t>
            </a:r>
            <a:r>
              <a:rPr lang="ru-RU" sz="3200" dirty="0" err="1">
                <a:solidFill>
                  <a:schemeClr val="bg1"/>
                </a:solidFill>
                <a:latin typeface="Monotype Corsiva" pitchFamily="66" charset="0"/>
              </a:rPr>
              <a:t>після</a:t>
            </a:r>
            <a:r>
              <a:rPr lang="ru-RU" sz="3200" dirty="0">
                <a:solidFill>
                  <a:schemeClr val="bg1"/>
                </a:solidFill>
                <a:latin typeface="Monotype Corsiva" pitchFamily="66" charset="0"/>
              </a:rPr>
              <a:t> </a:t>
            </a:r>
            <a:r>
              <a:rPr lang="ru-RU" sz="3200" dirty="0" err="1">
                <a:solidFill>
                  <a:schemeClr val="bg1"/>
                </a:solidFill>
                <a:latin typeface="Monotype Corsiva" pitchFamily="66" charset="0"/>
              </a:rPr>
              <a:t>закінчення</a:t>
            </a:r>
            <a:r>
              <a:rPr lang="ru-RU" sz="3200" dirty="0">
                <a:solidFill>
                  <a:schemeClr val="bg1"/>
                </a:solidFill>
                <a:latin typeface="Monotype Corsiva" pitchFamily="66" charset="0"/>
              </a:rPr>
              <a:t> </a:t>
            </a:r>
            <a:r>
              <a:rPr lang="ru-RU" sz="3200" dirty="0" err="1">
                <a:solidFill>
                  <a:schemeClr val="bg1"/>
                </a:solidFill>
                <a:latin typeface="Monotype Corsiva" pitchFamily="66" charset="0"/>
              </a:rPr>
              <a:t>експлуатації</a:t>
            </a:r>
            <a:r>
              <a:rPr lang="ru-RU" sz="3200" dirty="0">
                <a:solidFill>
                  <a:schemeClr val="bg1"/>
                </a:solidFill>
                <a:latin typeface="Monotype Corsiva" pitchFamily="66" charset="0"/>
              </a:rPr>
              <a:t> </a:t>
            </a:r>
            <a:r>
              <a:rPr lang="ru-RU" sz="3200" dirty="0" err="1">
                <a:solidFill>
                  <a:schemeClr val="bg1"/>
                </a:solidFill>
                <a:latin typeface="Monotype Corsiva" pitchFamily="66" charset="0"/>
              </a:rPr>
              <a:t>родовищ</a:t>
            </a:r>
            <a:r>
              <a:rPr lang="ru-RU" sz="3200" dirty="0">
                <a:solidFill>
                  <a:schemeClr val="bg1"/>
                </a:solidFill>
                <a:latin typeface="Monotype Corsiva" pitchFamily="66" charset="0"/>
              </a:rPr>
              <a:t> та </a:t>
            </a:r>
            <a:r>
              <a:rPr lang="ru-RU" sz="3200" dirty="0" err="1">
                <a:solidFill>
                  <a:schemeClr val="bg1"/>
                </a:solidFill>
                <a:latin typeface="Monotype Corsiva" pitchFamily="66" charset="0"/>
              </a:rPr>
              <a:t>їх</a:t>
            </a:r>
            <a:r>
              <a:rPr lang="ru-RU" sz="3200" dirty="0">
                <a:solidFill>
                  <a:schemeClr val="bg1"/>
                </a:solidFill>
                <a:latin typeface="Monotype Corsiva" pitchFamily="66" charset="0"/>
              </a:rPr>
              <a:t> </a:t>
            </a:r>
            <a:r>
              <a:rPr lang="ru-RU" sz="3200" dirty="0" err="1">
                <a:solidFill>
                  <a:schemeClr val="bg1"/>
                </a:solidFill>
                <a:latin typeface="Monotype Corsiva" pitchFamily="66" charset="0"/>
              </a:rPr>
              <a:t>консервації</a:t>
            </a:r>
            <a:r>
              <a:rPr lang="ru-RU" sz="3200" dirty="0">
                <a:solidFill>
                  <a:schemeClr val="bg1"/>
                </a:solidFill>
                <a:latin typeface="Monotype Corsiva" pitchFamily="66" charset="0"/>
              </a:rPr>
              <a:t>;</a:t>
            </a:r>
          </a:p>
          <a:p>
            <a:pPr algn="ctr"/>
            <a:r>
              <a:rPr lang="ru-RU" sz="3200" dirty="0" err="1">
                <a:solidFill>
                  <a:schemeClr val="bg1"/>
                </a:solidFill>
                <a:latin typeface="Monotype Corsiva" pitchFamily="66" charset="0"/>
              </a:rPr>
              <a:t>ерозія</a:t>
            </a:r>
            <a:r>
              <a:rPr lang="ru-RU" sz="3200" dirty="0">
                <a:solidFill>
                  <a:schemeClr val="bg1"/>
                </a:solidFill>
                <a:latin typeface="Monotype Corsiva" pitchFamily="66" charset="0"/>
              </a:rPr>
              <a:t> </a:t>
            </a:r>
            <a:r>
              <a:rPr lang="ru-RU" sz="3200" dirty="0" err="1">
                <a:solidFill>
                  <a:schemeClr val="bg1"/>
                </a:solidFill>
                <a:latin typeface="Monotype Corsiva" pitchFamily="66" charset="0"/>
              </a:rPr>
              <a:t>ґрунтів</a:t>
            </a:r>
            <a:r>
              <a:rPr lang="ru-RU" sz="3200" dirty="0">
                <a:solidFill>
                  <a:schemeClr val="bg1"/>
                </a:solidFill>
                <a:latin typeface="Monotype Corsiva" pitchFamily="66" charset="0"/>
              </a:rPr>
              <a:t>, </a:t>
            </a:r>
            <a:r>
              <a:rPr lang="ru-RU" sz="3200" dirty="0" err="1">
                <a:solidFill>
                  <a:schemeClr val="bg1"/>
                </a:solidFill>
                <a:latin typeface="Monotype Corsiva" pitchFamily="66" charset="0"/>
              </a:rPr>
              <a:t>утворення</a:t>
            </a:r>
            <a:r>
              <a:rPr lang="ru-RU" sz="3200" dirty="0">
                <a:solidFill>
                  <a:schemeClr val="bg1"/>
                </a:solidFill>
                <a:latin typeface="Monotype Corsiva" pitchFamily="66" charset="0"/>
              </a:rPr>
              <a:t> </a:t>
            </a:r>
            <a:r>
              <a:rPr lang="ru-RU" sz="3200" dirty="0" err="1">
                <a:solidFill>
                  <a:schemeClr val="bg1"/>
                </a:solidFill>
                <a:latin typeface="Monotype Corsiva" pitchFamily="66" charset="0"/>
              </a:rPr>
              <a:t>ярів</a:t>
            </a:r>
            <a:r>
              <a:rPr lang="ru-RU" sz="3200" dirty="0">
                <a:solidFill>
                  <a:schemeClr val="bg1"/>
                </a:solidFill>
                <a:latin typeface="Monotype Corsiva" pitchFamily="66" charset="0"/>
              </a:rPr>
              <a:t>, </a:t>
            </a:r>
            <a:r>
              <a:rPr lang="ru-RU" sz="3200" dirty="0" err="1">
                <a:solidFill>
                  <a:schemeClr val="bg1"/>
                </a:solidFill>
                <a:latin typeface="Monotype Corsiva" pitchFamily="66" charset="0"/>
              </a:rPr>
              <a:t>зсувів</a:t>
            </a:r>
            <a:r>
              <a:rPr lang="ru-RU" sz="3200" dirty="0">
                <a:solidFill>
                  <a:schemeClr val="bg1"/>
                </a:solidFill>
                <a:latin typeface="Monotype Corsiva" pitchFamily="66" charset="0"/>
              </a:rPr>
              <a:t> і селей.</a:t>
            </a:r>
          </a:p>
        </p:txBody>
      </p:sp>
    </p:spTree>
    <p:extLst>
      <p:ext uri="{BB962C8B-B14F-4D97-AF65-F5344CB8AC3E}">
        <p14:creationId xmlns:p14="http://schemas.microsoft.com/office/powerpoint/2010/main" val="332622740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24744"/>
          </a:xfrm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txBody>
          <a:bodyPr>
            <a:normAutofit/>
          </a:bodyPr>
          <a:lstStyle/>
          <a:p>
            <a:r>
              <a:rPr lang="ru-RU" sz="5400" b="1" dirty="0">
                <a:solidFill>
                  <a:srgbClr val="FFFF00"/>
                </a:solidFill>
              </a:rPr>
              <a:t>Вода у </a:t>
            </a:r>
            <a:r>
              <a:rPr lang="ru-RU" sz="5400" b="1" dirty="0" err="1">
                <a:solidFill>
                  <a:srgbClr val="FFFF00"/>
                </a:solidFill>
              </a:rPr>
              <a:t>техніці</a:t>
            </a:r>
            <a:endParaRPr lang="ru-RU" sz="5400" b="1" dirty="0">
              <a:solidFill>
                <a:srgbClr val="FFFF00"/>
              </a:solidFill>
            </a:endParaRPr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88840"/>
            <a:ext cx="4131853" cy="36004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Объект 5"/>
          <p:cNvSpPr>
            <a:spLocks noGrp="1"/>
          </p:cNvSpPr>
          <p:nvPr>
            <p:ph sz="half" idx="2"/>
          </p:nvPr>
        </p:nvSpPr>
        <p:spPr>
          <a:xfrm>
            <a:off x="3995936" y="908720"/>
            <a:ext cx="5148064" cy="594928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2700" dirty="0">
                <a:solidFill>
                  <a:schemeClr val="bg1"/>
                </a:solidFill>
                <a:latin typeface="Monotype Corsiva" pitchFamily="66" charset="0"/>
              </a:rPr>
              <a:t>Вода </a:t>
            </a:r>
            <a:r>
              <a:rPr lang="ru-RU" sz="2700" dirty="0" err="1">
                <a:solidFill>
                  <a:schemeClr val="bg1"/>
                </a:solidFill>
                <a:latin typeface="Monotype Corsiva" pitchFamily="66" charset="0"/>
              </a:rPr>
              <a:t>має</a:t>
            </a:r>
            <a:r>
              <a:rPr lang="ru-RU" sz="2700" dirty="0">
                <a:solidFill>
                  <a:schemeClr val="bg1"/>
                </a:solidFill>
                <a:latin typeface="Monotype Corsiva" pitchFamily="66" charset="0"/>
              </a:rPr>
              <a:t> </a:t>
            </a:r>
            <a:r>
              <a:rPr lang="ru-RU" sz="2700" dirty="0" err="1">
                <a:solidFill>
                  <a:schemeClr val="bg1"/>
                </a:solidFill>
                <a:latin typeface="Monotype Corsiva" pitchFamily="66" charset="0"/>
              </a:rPr>
              <a:t>численні</a:t>
            </a:r>
            <a:r>
              <a:rPr lang="ru-RU" sz="2700" dirty="0">
                <a:solidFill>
                  <a:schemeClr val="bg1"/>
                </a:solidFill>
                <a:latin typeface="Monotype Corsiva" pitchFamily="66" charset="0"/>
              </a:rPr>
              <a:t> </a:t>
            </a:r>
            <a:r>
              <a:rPr lang="ru-RU" sz="2700" dirty="0" err="1">
                <a:solidFill>
                  <a:schemeClr val="bg1"/>
                </a:solidFill>
                <a:latin typeface="Monotype Corsiva" pitchFamily="66" charset="0"/>
              </a:rPr>
              <a:t>технічні</a:t>
            </a:r>
            <a:r>
              <a:rPr lang="ru-RU" sz="2700" dirty="0">
                <a:solidFill>
                  <a:schemeClr val="bg1"/>
                </a:solidFill>
                <a:latin typeface="Monotype Corsiva" pitchFamily="66" charset="0"/>
              </a:rPr>
              <a:t> </a:t>
            </a:r>
            <a:r>
              <a:rPr lang="ru-RU" sz="2700" dirty="0" err="1">
                <a:solidFill>
                  <a:schemeClr val="bg1"/>
                </a:solidFill>
                <a:latin typeface="Monotype Corsiva" pitchFamily="66" charset="0"/>
              </a:rPr>
              <a:t>застосування</a:t>
            </a:r>
            <a:r>
              <a:rPr lang="ru-RU" sz="2700" dirty="0">
                <a:solidFill>
                  <a:schemeClr val="bg1"/>
                </a:solidFill>
                <a:latin typeface="Monotype Corsiva" pitchFamily="66" charset="0"/>
              </a:rPr>
              <a:t>. </a:t>
            </a:r>
            <a:r>
              <a:rPr lang="ru-RU" sz="2700" dirty="0" err="1">
                <a:solidFill>
                  <a:schemeClr val="bg1"/>
                </a:solidFill>
                <a:latin typeface="Monotype Corsiva" pitchFamily="66" charset="0"/>
              </a:rPr>
              <a:t>Енергія</a:t>
            </a:r>
            <a:r>
              <a:rPr lang="ru-RU" sz="2700" dirty="0">
                <a:solidFill>
                  <a:schemeClr val="bg1"/>
                </a:solidFill>
                <a:latin typeface="Monotype Corsiva" pitchFamily="66" charset="0"/>
              </a:rPr>
              <a:t> </a:t>
            </a:r>
            <a:r>
              <a:rPr lang="ru-RU" sz="2700" dirty="0" err="1">
                <a:solidFill>
                  <a:schemeClr val="bg1"/>
                </a:solidFill>
                <a:latin typeface="Monotype Corsiva" pitchFamily="66" charset="0"/>
              </a:rPr>
              <a:t>падіння</a:t>
            </a:r>
            <a:r>
              <a:rPr lang="ru-RU" sz="2700" dirty="0">
                <a:solidFill>
                  <a:schemeClr val="bg1"/>
                </a:solidFill>
                <a:latin typeface="Monotype Corsiva" pitchFamily="66" charset="0"/>
              </a:rPr>
              <a:t> води широко </a:t>
            </a:r>
            <a:r>
              <a:rPr lang="ru-RU" sz="2700" dirty="0" err="1">
                <a:solidFill>
                  <a:schemeClr val="bg1"/>
                </a:solidFill>
                <a:latin typeface="Monotype Corsiva" pitchFamily="66" charset="0"/>
              </a:rPr>
              <a:t>використовується</a:t>
            </a:r>
            <a:r>
              <a:rPr lang="ru-RU" sz="2700" dirty="0">
                <a:solidFill>
                  <a:schemeClr val="bg1"/>
                </a:solidFill>
                <a:latin typeface="Monotype Corsiva" pitchFamily="66" charset="0"/>
              </a:rPr>
              <a:t> на </a:t>
            </a:r>
            <a:r>
              <a:rPr lang="ru-RU" sz="2700" dirty="0" err="1">
                <a:solidFill>
                  <a:schemeClr val="bg1"/>
                </a:solidFill>
                <a:latin typeface="Monotype Corsiva" pitchFamily="66" charset="0"/>
              </a:rPr>
              <a:t>гідроелектростанціях</a:t>
            </a:r>
            <a:r>
              <a:rPr lang="ru-RU" sz="2700" dirty="0">
                <a:solidFill>
                  <a:schemeClr val="bg1"/>
                </a:solidFill>
                <a:latin typeface="Monotype Corsiva" pitchFamily="66" charset="0"/>
              </a:rPr>
              <a:t> для </a:t>
            </a:r>
            <a:r>
              <a:rPr lang="ru-RU" sz="2700" dirty="0" err="1">
                <a:solidFill>
                  <a:schemeClr val="bg1"/>
                </a:solidFill>
                <a:latin typeface="Monotype Corsiva" pitchFamily="66" charset="0"/>
              </a:rPr>
              <a:t>одержання</a:t>
            </a:r>
            <a:r>
              <a:rPr lang="ru-RU" sz="2700" dirty="0">
                <a:solidFill>
                  <a:schemeClr val="bg1"/>
                </a:solidFill>
                <a:latin typeface="Monotype Corsiva" pitchFamily="66" charset="0"/>
              </a:rPr>
              <a:t> </a:t>
            </a:r>
            <a:r>
              <a:rPr lang="ru-RU" sz="2700" dirty="0" err="1">
                <a:solidFill>
                  <a:schemeClr val="bg1"/>
                </a:solidFill>
                <a:latin typeface="Monotype Corsiva" pitchFamily="66" charset="0"/>
              </a:rPr>
              <a:t>дешевої</a:t>
            </a:r>
            <a:r>
              <a:rPr lang="ru-RU" sz="2700" dirty="0">
                <a:solidFill>
                  <a:schemeClr val="bg1"/>
                </a:solidFill>
                <a:latin typeface="Monotype Corsiva" pitchFamily="66" charset="0"/>
              </a:rPr>
              <a:t> </a:t>
            </a:r>
            <a:r>
              <a:rPr lang="ru-RU" sz="2700" dirty="0" err="1">
                <a:solidFill>
                  <a:schemeClr val="bg1"/>
                </a:solidFill>
                <a:latin typeface="Monotype Corsiva" pitchFamily="66" charset="0"/>
              </a:rPr>
              <a:t>електричної</a:t>
            </a:r>
            <a:r>
              <a:rPr lang="ru-RU" sz="2700" dirty="0">
                <a:solidFill>
                  <a:schemeClr val="bg1"/>
                </a:solidFill>
                <a:latin typeface="Monotype Corsiva" pitchFamily="66" charset="0"/>
              </a:rPr>
              <a:t> </a:t>
            </a:r>
            <a:r>
              <a:rPr lang="ru-RU" sz="2700" dirty="0" err="1">
                <a:solidFill>
                  <a:schemeClr val="bg1"/>
                </a:solidFill>
                <a:latin typeface="Monotype Corsiva" pitchFamily="66" charset="0"/>
              </a:rPr>
              <a:t>енергії</a:t>
            </a:r>
            <a:r>
              <a:rPr lang="ru-RU" sz="2700" dirty="0">
                <a:solidFill>
                  <a:schemeClr val="bg1"/>
                </a:solidFill>
                <a:latin typeface="Monotype Corsiva" pitchFamily="66" charset="0"/>
              </a:rPr>
              <a:t>. Воду </a:t>
            </a:r>
            <a:r>
              <a:rPr lang="ru-RU" sz="2700" dirty="0" err="1">
                <a:solidFill>
                  <a:schemeClr val="bg1"/>
                </a:solidFill>
                <a:latin typeface="Monotype Corsiva" pitchFamily="66" charset="0"/>
              </a:rPr>
              <a:t>використовують</a:t>
            </a:r>
            <a:r>
              <a:rPr lang="ru-RU" sz="2700" dirty="0">
                <a:solidFill>
                  <a:schemeClr val="bg1"/>
                </a:solidFill>
                <a:latin typeface="Monotype Corsiva" pitchFamily="66" charset="0"/>
              </a:rPr>
              <a:t> у </a:t>
            </a:r>
            <a:r>
              <a:rPr lang="ru-RU" sz="2700" dirty="0" err="1">
                <a:solidFill>
                  <a:schemeClr val="bg1"/>
                </a:solidFill>
                <a:latin typeface="Monotype Corsiva" pitchFamily="66" charset="0"/>
              </a:rPr>
              <a:t>будівельній</a:t>
            </a:r>
            <a:r>
              <a:rPr lang="ru-RU" sz="2700" dirty="0">
                <a:solidFill>
                  <a:schemeClr val="bg1"/>
                </a:solidFill>
                <a:latin typeface="Monotype Corsiva" pitchFamily="66" charset="0"/>
              </a:rPr>
              <a:t>, </a:t>
            </a:r>
            <a:r>
              <a:rPr lang="ru-RU" sz="2700" dirty="0" err="1">
                <a:solidFill>
                  <a:schemeClr val="bg1"/>
                </a:solidFill>
                <a:latin typeface="Monotype Corsiva" pitchFamily="66" charset="0"/>
              </a:rPr>
              <a:t>текстильній</a:t>
            </a:r>
            <a:r>
              <a:rPr lang="ru-RU" sz="2700" dirty="0">
                <a:solidFill>
                  <a:schemeClr val="bg1"/>
                </a:solidFill>
                <a:latin typeface="Monotype Corsiva" pitchFamily="66" charset="0"/>
              </a:rPr>
              <a:t>, </a:t>
            </a:r>
            <a:r>
              <a:rPr lang="ru-RU" sz="2700" dirty="0" err="1">
                <a:solidFill>
                  <a:schemeClr val="bg1"/>
                </a:solidFill>
                <a:latin typeface="Monotype Corsiva" pitchFamily="66" charset="0"/>
              </a:rPr>
              <a:t>шкіряній</a:t>
            </a:r>
            <a:r>
              <a:rPr lang="ru-RU" sz="2700" dirty="0">
                <a:solidFill>
                  <a:schemeClr val="bg1"/>
                </a:solidFill>
                <a:latin typeface="Monotype Corsiva" pitchFamily="66" charset="0"/>
              </a:rPr>
              <a:t>, </a:t>
            </a:r>
            <a:r>
              <a:rPr lang="ru-RU" sz="2700" dirty="0" err="1">
                <a:solidFill>
                  <a:schemeClr val="bg1"/>
                </a:solidFill>
                <a:latin typeface="Monotype Corsiva" pitchFamily="66" charset="0"/>
              </a:rPr>
              <a:t>металургійній</a:t>
            </a:r>
            <a:r>
              <a:rPr lang="ru-RU" sz="2700" dirty="0">
                <a:solidFill>
                  <a:schemeClr val="bg1"/>
                </a:solidFill>
                <a:latin typeface="Monotype Corsiva" pitchFamily="66" charset="0"/>
              </a:rPr>
              <a:t> і </a:t>
            </a:r>
            <a:r>
              <a:rPr lang="ru-RU" sz="2700" dirty="0" err="1">
                <a:solidFill>
                  <a:schemeClr val="bg1"/>
                </a:solidFill>
                <a:latin typeface="Monotype Corsiva" pitchFamily="66" charset="0"/>
              </a:rPr>
              <a:t>багатьох</a:t>
            </a:r>
            <a:r>
              <a:rPr lang="ru-RU" sz="2700" dirty="0">
                <a:solidFill>
                  <a:schemeClr val="bg1"/>
                </a:solidFill>
                <a:latin typeface="Monotype Corsiva" pitchFamily="66" charset="0"/>
              </a:rPr>
              <a:t> </a:t>
            </a:r>
            <a:r>
              <a:rPr lang="ru-RU" sz="2700" dirty="0" err="1">
                <a:solidFill>
                  <a:schemeClr val="bg1"/>
                </a:solidFill>
                <a:latin typeface="Monotype Corsiva" pitchFamily="66" charset="0"/>
              </a:rPr>
              <a:t>інших</a:t>
            </a:r>
            <a:r>
              <a:rPr lang="ru-RU" sz="2700" dirty="0">
                <a:solidFill>
                  <a:schemeClr val="bg1"/>
                </a:solidFill>
                <a:latin typeface="Monotype Corsiva" pitchFamily="66" charset="0"/>
              </a:rPr>
              <a:t> </a:t>
            </a:r>
            <a:r>
              <a:rPr lang="ru-RU" sz="2700" dirty="0" err="1">
                <a:solidFill>
                  <a:schemeClr val="bg1"/>
                </a:solidFill>
                <a:latin typeface="Monotype Corsiva" pitchFamily="66" charset="0"/>
              </a:rPr>
              <a:t>галузях</a:t>
            </a:r>
            <a:r>
              <a:rPr lang="ru-RU" sz="2700" dirty="0">
                <a:solidFill>
                  <a:schemeClr val="bg1"/>
                </a:solidFill>
                <a:latin typeface="Monotype Corsiva" pitchFamily="66" charset="0"/>
              </a:rPr>
              <a:t> </a:t>
            </a:r>
            <a:r>
              <a:rPr lang="ru-RU" sz="2700" dirty="0" err="1">
                <a:solidFill>
                  <a:schemeClr val="bg1"/>
                </a:solidFill>
                <a:latin typeface="Monotype Corsiva" pitchFamily="66" charset="0"/>
              </a:rPr>
              <a:t>промисловості</a:t>
            </a:r>
            <a:r>
              <a:rPr lang="ru-RU" sz="2700" dirty="0">
                <a:solidFill>
                  <a:schemeClr val="bg1"/>
                </a:solidFill>
                <a:latin typeface="Monotype Corsiva" pitchFamily="66" charset="0"/>
              </a:rPr>
              <a:t>. Особливо широко </a:t>
            </a:r>
            <a:r>
              <a:rPr lang="ru-RU" sz="2700" dirty="0" err="1">
                <a:solidFill>
                  <a:schemeClr val="bg1"/>
                </a:solidFill>
                <a:latin typeface="Monotype Corsiva" pitchFamily="66" charset="0"/>
              </a:rPr>
              <a:t>застосовують</a:t>
            </a:r>
            <a:r>
              <a:rPr lang="ru-RU" sz="2700" dirty="0">
                <a:solidFill>
                  <a:schemeClr val="bg1"/>
                </a:solidFill>
                <a:latin typeface="Monotype Corsiva" pitchFamily="66" charset="0"/>
              </a:rPr>
              <a:t> воду у </a:t>
            </a:r>
            <a:r>
              <a:rPr lang="ru-RU" sz="2700" dirty="0" err="1">
                <a:solidFill>
                  <a:schemeClr val="bg1"/>
                </a:solidFill>
                <a:latin typeface="Monotype Corsiva" pitchFamily="66" charset="0"/>
              </a:rPr>
              <a:t>хімічній</a:t>
            </a:r>
            <a:r>
              <a:rPr lang="ru-RU" sz="2700" dirty="0">
                <a:solidFill>
                  <a:schemeClr val="bg1"/>
                </a:solidFill>
                <a:latin typeface="Monotype Corsiva" pitchFamily="66" charset="0"/>
              </a:rPr>
              <a:t> </a:t>
            </a:r>
            <a:r>
              <a:rPr lang="ru-RU" sz="2700" dirty="0" err="1">
                <a:solidFill>
                  <a:schemeClr val="bg1"/>
                </a:solidFill>
                <a:latin typeface="Monotype Corsiva" pitchFamily="66" charset="0"/>
              </a:rPr>
              <a:t>промисловості</a:t>
            </a:r>
            <a:r>
              <a:rPr lang="ru-RU" sz="2700" dirty="0">
                <a:solidFill>
                  <a:schemeClr val="bg1"/>
                </a:solidFill>
                <a:latin typeface="Monotype Corsiva" pitchFamily="66" charset="0"/>
              </a:rPr>
              <a:t> для </a:t>
            </a:r>
            <a:r>
              <a:rPr lang="ru-RU" sz="2700" dirty="0" err="1">
                <a:solidFill>
                  <a:schemeClr val="bg1"/>
                </a:solidFill>
                <a:latin typeface="Monotype Corsiva" pitchFamily="66" charset="0"/>
              </a:rPr>
              <a:t>процесів</a:t>
            </a:r>
            <a:r>
              <a:rPr lang="ru-RU" sz="2700" dirty="0">
                <a:solidFill>
                  <a:schemeClr val="bg1"/>
                </a:solidFill>
                <a:latin typeface="Monotype Corsiva" pitchFamily="66" charset="0"/>
              </a:rPr>
              <a:t> </a:t>
            </a:r>
            <a:r>
              <a:rPr lang="ru-RU" sz="2700" dirty="0" err="1">
                <a:solidFill>
                  <a:schemeClr val="bg1"/>
                </a:solidFill>
                <a:latin typeface="Monotype Corsiva" pitchFamily="66" charset="0"/>
              </a:rPr>
              <a:t>розчинення</a:t>
            </a:r>
            <a:r>
              <a:rPr lang="ru-RU" sz="2700" dirty="0">
                <a:solidFill>
                  <a:schemeClr val="bg1"/>
                </a:solidFill>
                <a:latin typeface="Monotype Corsiva" pitchFamily="66" charset="0"/>
              </a:rPr>
              <a:t>, </a:t>
            </a:r>
            <a:r>
              <a:rPr lang="ru-RU" sz="2700" dirty="0" err="1">
                <a:solidFill>
                  <a:schemeClr val="bg1"/>
                </a:solidFill>
                <a:latin typeface="Monotype Corsiva" pitchFamily="66" charset="0"/>
              </a:rPr>
              <a:t>фільтрування</a:t>
            </a:r>
            <a:r>
              <a:rPr lang="ru-RU" sz="2700" dirty="0">
                <a:solidFill>
                  <a:schemeClr val="bg1"/>
                </a:solidFill>
                <a:latin typeface="Monotype Corsiva" pitchFamily="66" charset="0"/>
              </a:rPr>
              <a:t>, </a:t>
            </a:r>
            <a:r>
              <a:rPr lang="ru-RU" sz="2700" dirty="0" err="1">
                <a:solidFill>
                  <a:schemeClr val="bg1"/>
                </a:solidFill>
                <a:latin typeface="Monotype Corsiva" pitchFamily="66" charset="0"/>
              </a:rPr>
              <a:t>промивання</a:t>
            </a:r>
            <a:r>
              <a:rPr lang="ru-RU" sz="2700" dirty="0">
                <a:solidFill>
                  <a:schemeClr val="bg1"/>
                </a:solidFill>
                <a:latin typeface="Monotype Corsiva" pitchFamily="66" charset="0"/>
              </a:rPr>
              <a:t> і як </a:t>
            </a:r>
            <a:r>
              <a:rPr lang="ru-RU" sz="2700" dirty="0" err="1">
                <a:solidFill>
                  <a:schemeClr val="bg1"/>
                </a:solidFill>
                <a:latin typeface="Monotype Corsiva" pitchFamily="66" charset="0"/>
              </a:rPr>
              <a:t>сировину</a:t>
            </a:r>
            <a:r>
              <a:rPr lang="ru-RU" sz="2700" dirty="0">
                <a:solidFill>
                  <a:schemeClr val="bg1"/>
                </a:solidFill>
                <a:latin typeface="Monotype Corsiva" pitchFamily="66" charset="0"/>
              </a:rPr>
              <a:t> для </a:t>
            </a:r>
            <a:r>
              <a:rPr lang="ru-RU" sz="2700" dirty="0" err="1">
                <a:solidFill>
                  <a:schemeClr val="bg1"/>
                </a:solidFill>
                <a:latin typeface="Monotype Corsiva" pitchFamily="66" charset="0"/>
              </a:rPr>
              <a:t>одержання</a:t>
            </a:r>
            <a:r>
              <a:rPr lang="ru-RU" sz="2700" dirty="0">
                <a:solidFill>
                  <a:schemeClr val="bg1"/>
                </a:solidFill>
                <a:latin typeface="Monotype Corsiva" pitchFamily="66" charset="0"/>
              </a:rPr>
              <a:t> </a:t>
            </a:r>
            <a:r>
              <a:rPr lang="ru-RU" sz="2700" dirty="0" err="1">
                <a:solidFill>
                  <a:schemeClr val="bg1"/>
                </a:solidFill>
                <a:latin typeface="Monotype Corsiva" pitchFamily="66" charset="0"/>
              </a:rPr>
              <a:t>різних</a:t>
            </a:r>
            <a:r>
              <a:rPr lang="ru-RU" sz="2700" dirty="0">
                <a:solidFill>
                  <a:schemeClr val="bg1"/>
                </a:solidFill>
                <a:latin typeface="Monotype Corsiva" pitchFamily="66" charset="0"/>
              </a:rPr>
              <a:t> </a:t>
            </a:r>
            <a:r>
              <a:rPr lang="ru-RU" sz="2700" dirty="0" err="1">
                <a:solidFill>
                  <a:schemeClr val="bg1"/>
                </a:solidFill>
                <a:latin typeface="Monotype Corsiva" pitchFamily="66" charset="0"/>
              </a:rPr>
              <a:t>хімічних</a:t>
            </a:r>
            <a:r>
              <a:rPr lang="ru-RU" sz="2700" dirty="0">
                <a:solidFill>
                  <a:schemeClr val="bg1"/>
                </a:solidFill>
                <a:latin typeface="Monotype Corsiva" pitchFamily="66" charset="0"/>
              </a:rPr>
              <a:t> </a:t>
            </a:r>
            <a:r>
              <a:rPr lang="ru-RU" sz="2700" dirty="0" err="1" smtClean="0">
                <a:solidFill>
                  <a:schemeClr val="bg1"/>
                </a:solidFill>
                <a:latin typeface="Monotype Corsiva" pitchFamily="66" charset="0"/>
              </a:rPr>
              <a:t>продуктів</a:t>
            </a:r>
            <a:r>
              <a:rPr lang="ru-RU" sz="2700" dirty="0" smtClean="0">
                <a:solidFill>
                  <a:schemeClr val="bg1"/>
                </a:solidFill>
                <a:latin typeface="Monotype Corsiva" pitchFamily="66" charset="0"/>
              </a:rPr>
              <a:t>.</a:t>
            </a:r>
            <a:endParaRPr lang="ru-RU" sz="2700" dirty="0">
              <a:solidFill>
                <a:schemeClr val="bg1"/>
              </a:solidFill>
              <a:latin typeface="Monotype Corsiva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4804784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052736"/>
          </a:xfr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>
            <a:normAutofit/>
          </a:bodyPr>
          <a:lstStyle/>
          <a:p>
            <a:r>
              <a:rPr lang="ru-RU" sz="5400" b="1" dirty="0" smtClean="0">
                <a:solidFill>
                  <a:srgbClr val="002060"/>
                </a:solidFill>
              </a:rPr>
              <a:t>Людина </a:t>
            </a:r>
            <a:r>
              <a:rPr lang="ru-RU" sz="5400" b="1" dirty="0" err="1" smtClean="0">
                <a:solidFill>
                  <a:srgbClr val="002060"/>
                </a:solidFill>
              </a:rPr>
              <a:t>вийшла</a:t>
            </a:r>
            <a:r>
              <a:rPr lang="ru-RU" sz="5400" b="1" dirty="0" smtClean="0">
                <a:solidFill>
                  <a:srgbClr val="002060"/>
                </a:solidFill>
              </a:rPr>
              <a:t> з води?</a:t>
            </a:r>
            <a:endParaRPr lang="ru-RU" sz="5400" b="1" dirty="0">
              <a:solidFill>
                <a:srgbClr val="002060"/>
              </a:solidFill>
            </a:endParaRPr>
          </a:p>
        </p:txBody>
      </p:sp>
      <p:sp>
        <p:nvSpPr>
          <p:cNvPr id="5" name="Объект 4"/>
          <p:cNvSpPr>
            <a:spLocks noGrp="1"/>
          </p:cNvSpPr>
          <p:nvPr>
            <p:ph sz="half" idx="1"/>
          </p:nvPr>
        </p:nvSpPr>
        <p:spPr>
          <a:xfrm>
            <a:off x="0" y="980728"/>
            <a:ext cx="9144000" cy="331236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3200" dirty="0" smtClean="0">
                <a:solidFill>
                  <a:srgbClr val="002060"/>
                </a:solidFill>
                <a:latin typeface="Monotype Corsiva" pitchFamily="66" charset="0"/>
              </a:rPr>
              <a:t>У </a:t>
            </a:r>
            <a:r>
              <a:rPr lang="ru-RU" sz="3200" dirty="0" err="1" smtClean="0">
                <a:solidFill>
                  <a:srgbClr val="002060"/>
                </a:solidFill>
                <a:latin typeface="Monotype Corsiva" pitchFamily="66" charset="0"/>
              </a:rPr>
              <a:t>гірських</a:t>
            </a:r>
            <a:r>
              <a:rPr lang="ru-RU" sz="3200" dirty="0" smtClean="0">
                <a:solidFill>
                  <a:srgbClr val="002060"/>
                </a:solidFill>
                <a:latin typeface="Monotype Corsiva" pitchFamily="66" charset="0"/>
              </a:rPr>
              <a:t> </a:t>
            </a:r>
            <a:r>
              <a:rPr lang="ru-RU" sz="3200" dirty="0" err="1" smtClean="0">
                <a:solidFill>
                  <a:srgbClr val="002060"/>
                </a:solidFill>
                <a:latin typeface="Monotype Corsiva" pitchFamily="66" charset="0"/>
              </a:rPr>
              <a:t>печерах</a:t>
            </a:r>
            <a:r>
              <a:rPr lang="ru-RU" sz="3200" dirty="0" smtClean="0">
                <a:solidFill>
                  <a:srgbClr val="002060"/>
                </a:solidFill>
                <a:latin typeface="Monotype Corsiva" pitchFamily="66" charset="0"/>
              </a:rPr>
              <a:t> Перу </a:t>
            </a:r>
            <a:r>
              <a:rPr lang="ru-RU" sz="3200" dirty="0" err="1" smtClean="0">
                <a:solidFill>
                  <a:srgbClr val="002060"/>
                </a:solidFill>
                <a:latin typeface="Monotype Corsiva" pitchFamily="66" charset="0"/>
              </a:rPr>
              <a:t>збереглися</a:t>
            </a:r>
            <a:r>
              <a:rPr lang="ru-RU" sz="3200" dirty="0" smtClean="0">
                <a:solidFill>
                  <a:srgbClr val="002060"/>
                </a:solidFill>
                <a:latin typeface="Monotype Corsiva" pitchFamily="66" charset="0"/>
              </a:rPr>
              <a:t> </a:t>
            </a:r>
            <a:r>
              <a:rPr lang="ru-RU" sz="3200" dirty="0" err="1" smtClean="0">
                <a:solidFill>
                  <a:srgbClr val="002060"/>
                </a:solidFill>
                <a:latin typeface="Monotype Corsiva" pitchFamily="66" charset="0"/>
              </a:rPr>
              <a:t>малюнки</a:t>
            </a:r>
            <a:r>
              <a:rPr lang="ru-RU" sz="3200" dirty="0" smtClean="0">
                <a:solidFill>
                  <a:srgbClr val="002060"/>
                </a:solidFill>
                <a:latin typeface="Monotype Corsiva" pitchFamily="66" charset="0"/>
              </a:rPr>
              <a:t> про </a:t>
            </a:r>
            <a:r>
              <a:rPr lang="ru-RU" sz="3200" dirty="0" err="1" smtClean="0">
                <a:solidFill>
                  <a:srgbClr val="002060"/>
                </a:solidFill>
                <a:latin typeface="Monotype Corsiva" pitchFamily="66" charset="0"/>
              </a:rPr>
              <a:t>явище</a:t>
            </a:r>
            <a:r>
              <a:rPr lang="ru-RU" sz="3200" dirty="0" smtClean="0">
                <a:solidFill>
                  <a:srgbClr val="002060"/>
                </a:solidFill>
                <a:latin typeface="Monotype Corsiva" pitchFamily="66" charset="0"/>
              </a:rPr>
              <a:t> з океану </a:t>
            </a:r>
            <a:r>
              <a:rPr lang="ru-RU" sz="3200" dirty="0" err="1" smtClean="0">
                <a:solidFill>
                  <a:srgbClr val="002060"/>
                </a:solidFill>
                <a:latin typeface="Monotype Corsiva" pitchFamily="66" charset="0"/>
              </a:rPr>
              <a:t>першої</a:t>
            </a:r>
            <a:r>
              <a:rPr lang="ru-RU" sz="3200" dirty="0" smtClean="0">
                <a:solidFill>
                  <a:srgbClr val="002060"/>
                </a:solidFill>
                <a:latin typeface="Monotype Corsiva" pitchFamily="66" charset="0"/>
              </a:rPr>
              <a:t> </a:t>
            </a:r>
            <a:r>
              <a:rPr lang="ru-RU" sz="3200" dirty="0" err="1" smtClean="0">
                <a:solidFill>
                  <a:srgbClr val="002060"/>
                </a:solidFill>
                <a:latin typeface="Monotype Corsiva" pitchFamily="66" charset="0"/>
              </a:rPr>
              <a:t>людини</a:t>
            </a:r>
            <a:r>
              <a:rPr lang="ru-RU" sz="3200" dirty="0" smtClean="0">
                <a:solidFill>
                  <a:srgbClr val="002060"/>
                </a:solidFill>
                <a:latin typeface="Monotype Corsiva" pitchFamily="66" charset="0"/>
              </a:rPr>
              <a:t> – </a:t>
            </a:r>
            <a:r>
              <a:rPr lang="ru-RU" sz="3200" dirty="0" err="1" smtClean="0">
                <a:solidFill>
                  <a:srgbClr val="002060"/>
                </a:solidFill>
                <a:latin typeface="Monotype Corsiva" pitchFamily="66" charset="0"/>
              </a:rPr>
              <a:t>загадкової</a:t>
            </a:r>
            <a:r>
              <a:rPr lang="ru-RU" sz="3200" dirty="0" smtClean="0">
                <a:solidFill>
                  <a:srgbClr val="002060"/>
                </a:solidFill>
                <a:latin typeface="Monotype Corsiva" pitchFamily="66" charset="0"/>
              </a:rPr>
              <a:t> </a:t>
            </a:r>
            <a:r>
              <a:rPr lang="ru-RU" sz="3200" dirty="0" err="1" smtClean="0">
                <a:solidFill>
                  <a:srgbClr val="002060"/>
                </a:solidFill>
                <a:latin typeface="Monotype Corsiva" pitchFamily="66" charset="0"/>
              </a:rPr>
              <a:t>істоти</a:t>
            </a:r>
            <a:r>
              <a:rPr lang="ru-RU" sz="3200" dirty="0" smtClean="0">
                <a:solidFill>
                  <a:srgbClr val="002060"/>
                </a:solidFill>
                <a:latin typeface="Monotype Corsiva" pitchFamily="66" charset="0"/>
              </a:rPr>
              <a:t> з хвостом і ластами. </a:t>
            </a:r>
            <a:r>
              <a:rPr lang="ru-RU" sz="3200" dirty="0" err="1" smtClean="0">
                <a:solidFill>
                  <a:srgbClr val="002060"/>
                </a:solidFill>
                <a:latin typeface="Monotype Corsiva" pitchFamily="66" charset="0"/>
              </a:rPr>
              <a:t>Нарешті</a:t>
            </a:r>
            <a:r>
              <a:rPr lang="ru-RU" sz="3200" dirty="0" smtClean="0">
                <a:solidFill>
                  <a:srgbClr val="002060"/>
                </a:solidFill>
                <a:latin typeface="Monotype Corsiva" pitchFamily="66" charset="0"/>
              </a:rPr>
              <a:t>, є схожий </a:t>
            </a:r>
            <a:r>
              <a:rPr lang="ru-RU" sz="3200" dirty="0" err="1" smtClean="0">
                <a:solidFill>
                  <a:srgbClr val="002060"/>
                </a:solidFill>
                <a:latin typeface="Monotype Corsiva" pitchFamily="66" charset="0"/>
              </a:rPr>
              <a:t>варіант</a:t>
            </a:r>
            <a:r>
              <a:rPr lang="ru-RU" sz="3200" dirty="0" smtClean="0">
                <a:solidFill>
                  <a:srgbClr val="002060"/>
                </a:solidFill>
                <a:latin typeface="Monotype Corsiva" pitchFamily="66" charset="0"/>
              </a:rPr>
              <a:t> – </a:t>
            </a:r>
            <a:r>
              <a:rPr lang="ru-RU" sz="3200" dirty="0" err="1" smtClean="0">
                <a:solidFill>
                  <a:srgbClr val="002060"/>
                </a:solidFill>
                <a:latin typeface="Monotype Corsiva" pitchFamily="66" charset="0"/>
              </a:rPr>
              <a:t>таємничий</a:t>
            </a:r>
            <a:r>
              <a:rPr lang="ru-RU" sz="3200" dirty="0" smtClean="0">
                <a:solidFill>
                  <a:srgbClr val="002060"/>
                </a:solidFill>
                <a:latin typeface="Monotype Corsiva" pitchFamily="66" charset="0"/>
              </a:rPr>
              <a:t> </a:t>
            </a:r>
            <a:r>
              <a:rPr lang="ru-RU" sz="3200" dirty="0" err="1" smtClean="0">
                <a:solidFill>
                  <a:srgbClr val="002060"/>
                </a:solidFill>
                <a:latin typeface="Monotype Corsiva" pitchFamily="66" charset="0"/>
              </a:rPr>
              <a:t>острів</a:t>
            </a:r>
            <a:r>
              <a:rPr lang="ru-RU" sz="3200" dirty="0" smtClean="0">
                <a:solidFill>
                  <a:srgbClr val="002060"/>
                </a:solidFill>
                <a:latin typeface="Monotype Corsiva" pitchFamily="66" charset="0"/>
              </a:rPr>
              <a:t> Пасхи, </a:t>
            </a:r>
            <a:r>
              <a:rPr lang="ru-RU" sz="3200" dirty="0" err="1" smtClean="0">
                <a:solidFill>
                  <a:srgbClr val="002060"/>
                </a:solidFill>
                <a:latin typeface="Monotype Corsiva" pitchFamily="66" charset="0"/>
              </a:rPr>
              <a:t>загублений</a:t>
            </a:r>
            <a:r>
              <a:rPr lang="ru-RU" sz="3200" dirty="0" smtClean="0">
                <a:solidFill>
                  <a:srgbClr val="002060"/>
                </a:solidFill>
                <a:latin typeface="Monotype Corsiva" pitchFamily="66" charset="0"/>
              </a:rPr>
              <a:t> в Тихому </a:t>
            </a:r>
            <a:r>
              <a:rPr lang="ru-RU" sz="3200" dirty="0" err="1" smtClean="0">
                <a:solidFill>
                  <a:srgbClr val="002060"/>
                </a:solidFill>
                <a:latin typeface="Monotype Corsiva" pitchFamily="66" charset="0"/>
              </a:rPr>
              <a:t>океані</a:t>
            </a:r>
            <a:r>
              <a:rPr lang="ru-RU" sz="3200" dirty="0" smtClean="0">
                <a:solidFill>
                  <a:srgbClr val="002060"/>
                </a:solidFill>
                <a:latin typeface="Monotype Corsiva" pitchFamily="66" charset="0"/>
              </a:rPr>
              <a:t>, – там </a:t>
            </a:r>
            <a:r>
              <a:rPr lang="ru-RU" sz="3200" dirty="0" err="1" smtClean="0">
                <a:solidFill>
                  <a:srgbClr val="002060"/>
                </a:solidFill>
                <a:latin typeface="Monotype Corsiva" pitchFamily="66" charset="0"/>
              </a:rPr>
              <a:t>теж</a:t>
            </a:r>
            <a:r>
              <a:rPr lang="ru-RU" sz="3200" dirty="0" smtClean="0">
                <a:solidFill>
                  <a:srgbClr val="002060"/>
                </a:solidFill>
                <a:latin typeface="Monotype Corsiva" pitchFamily="66" charset="0"/>
              </a:rPr>
              <a:t> в </a:t>
            </a:r>
            <a:r>
              <a:rPr lang="ru-RU" sz="3200" dirty="0" err="1" smtClean="0">
                <a:solidFill>
                  <a:srgbClr val="002060"/>
                </a:solidFill>
                <a:latin typeface="Monotype Corsiva" pitchFamily="66" charset="0"/>
              </a:rPr>
              <a:t>глибокій</a:t>
            </a:r>
            <a:r>
              <a:rPr lang="ru-RU" sz="3200" dirty="0" smtClean="0">
                <a:solidFill>
                  <a:srgbClr val="002060"/>
                </a:solidFill>
                <a:latin typeface="Monotype Corsiva" pitchFamily="66" charset="0"/>
              </a:rPr>
              <a:t> </a:t>
            </a:r>
            <a:r>
              <a:rPr lang="ru-RU" sz="3200" dirty="0" err="1" smtClean="0">
                <a:solidFill>
                  <a:srgbClr val="002060"/>
                </a:solidFill>
                <a:latin typeface="Monotype Corsiva" pitchFamily="66" charset="0"/>
              </a:rPr>
              <a:t>старовині</a:t>
            </a:r>
            <a:r>
              <a:rPr lang="ru-RU" sz="3200" dirty="0" smtClean="0">
                <a:solidFill>
                  <a:srgbClr val="002060"/>
                </a:solidFill>
                <a:latin typeface="Monotype Corsiva" pitchFamily="66" charset="0"/>
              </a:rPr>
              <a:t> </a:t>
            </a:r>
            <a:r>
              <a:rPr lang="ru-RU" sz="3200" dirty="0" err="1" smtClean="0">
                <a:solidFill>
                  <a:srgbClr val="002060"/>
                </a:solidFill>
                <a:latin typeface="Monotype Corsiva" pitchFamily="66" charset="0"/>
              </a:rPr>
              <a:t>побудовані</a:t>
            </a:r>
            <a:r>
              <a:rPr lang="ru-RU" sz="3200" dirty="0" smtClean="0">
                <a:solidFill>
                  <a:srgbClr val="002060"/>
                </a:solidFill>
                <a:latin typeface="Monotype Corsiva" pitchFamily="66" charset="0"/>
              </a:rPr>
              <a:t> </a:t>
            </a:r>
            <a:r>
              <a:rPr lang="ru-RU" sz="3200" dirty="0" err="1" smtClean="0">
                <a:solidFill>
                  <a:srgbClr val="002060"/>
                </a:solidFill>
                <a:latin typeface="Monotype Corsiva" pitchFamily="66" charset="0"/>
              </a:rPr>
              <a:t>мощені</a:t>
            </a:r>
            <a:r>
              <a:rPr lang="ru-RU" sz="3200" dirty="0" smtClean="0">
                <a:solidFill>
                  <a:srgbClr val="002060"/>
                </a:solidFill>
                <a:latin typeface="Monotype Corsiva" pitchFamily="66" charset="0"/>
              </a:rPr>
              <a:t> дороги, </a:t>
            </a:r>
            <a:r>
              <a:rPr lang="ru-RU" sz="3200" dirty="0" err="1" smtClean="0">
                <a:solidFill>
                  <a:srgbClr val="002060"/>
                </a:solidFill>
                <a:latin typeface="Monotype Corsiva" pitchFamily="66" charset="0"/>
              </a:rPr>
              <a:t>які</a:t>
            </a:r>
            <a:r>
              <a:rPr lang="ru-RU" sz="3200" dirty="0" smtClean="0">
                <a:solidFill>
                  <a:srgbClr val="002060"/>
                </a:solidFill>
                <a:latin typeface="Monotype Corsiva" pitchFamily="66" charset="0"/>
              </a:rPr>
              <a:t> </a:t>
            </a:r>
            <a:r>
              <a:rPr lang="ru-RU" sz="3200" dirty="0" err="1" smtClean="0">
                <a:solidFill>
                  <a:srgbClr val="002060"/>
                </a:solidFill>
                <a:latin typeface="Monotype Corsiva" pitchFamily="66" charset="0"/>
              </a:rPr>
              <a:t>вирушають</a:t>
            </a:r>
            <a:r>
              <a:rPr lang="ru-RU" sz="3200" dirty="0" smtClean="0">
                <a:solidFill>
                  <a:srgbClr val="002060"/>
                </a:solidFill>
                <a:latin typeface="Monotype Corsiva" pitchFamily="66" charset="0"/>
              </a:rPr>
              <a:t> далеко </a:t>
            </a:r>
            <a:r>
              <a:rPr lang="ru-RU" sz="3200" dirty="0" err="1" smtClean="0">
                <a:solidFill>
                  <a:srgbClr val="002060"/>
                </a:solidFill>
                <a:latin typeface="Monotype Corsiva" pitchFamily="66" charset="0"/>
              </a:rPr>
              <a:t>під</a:t>
            </a:r>
            <a:r>
              <a:rPr lang="ru-RU" sz="3200" dirty="0" smtClean="0">
                <a:solidFill>
                  <a:srgbClr val="002060"/>
                </a:solidFill>
                <a:latin typeface="Monotype Corsiva" pitchFamily="66" charset="0"/>
              </a:rPr>
              <a:t> воду. </a:t>
            </a:r>
            <a:r>
              <a:rPr lang="ru-RU" sz="3200" dirty="0" err="1" smtClean="0">
                <a:solidFill>
                  <a:srgbClr val="002060"/>
                </a:solidFill>
                <a:latin typeface="Monotype Corsiva" pitchFamily="66" charset="0"/>
              </a:rPr>
              <a:t>Отже</a:t>
            </a:r>
            <a:r>
              <a:rPr lang="ru-RU" sz="3200" dirty="0" smtClean="0">
                <a:solidFill>
                  <a:srgbClr val="002060"/>
                </a:solidFill>
                <a:latin typeface="Monotype Corsiva" pitchFamily="66" charset="0"/>
              </a:rPr>
              <a:t> </a:t>
            </a:r>
            <a:r>
              <a:rPr lang="ru-RU" sz="3200" dirty="0" err="1" smtClean="0">
                <a:solidFill>
                  <a:srgbClr val="002060"/>
                </a:solidFill>
                <a:latin typeface="Monotype Corsiva" pitchFamily="66" charset="0"/>
              </a:rPr>
              <a:t>що</a:t>
            </a:r>
            <a:r>
              <a:rPr lang="ru-RU" sz="3200" dirty="0" smtClean="0">
                <a:solidFill>
                  <a:srgbClr val="002060"/>
                </a:solidFill>
                <a:latin typeface="Monotype Corsiva" pitchFamily="66" charset="0"/>
              </a:rPr>
              <a:t> все </a:t>
            </a:r>
            <a:r>
              <a:rPr lang="ru-RU" sz="3200" dirty="0" err="1" smtClean="0">
                <a:solidFill>
                  <a:srgbClr val="002060"/>
                </a:solidFill>
                <a:latin typeface="Monotype Corsiva" pitchFamily="66" charset="0"/>
              </a:rPr>
              <a:t>це</a:t>
            </a:r>
            <a:r>
              <a:rPr lang="ru-RU" sz="3200" dirty="0" smtClean="0">
                <a:solidFill>
                  <a:srgbClr val="002060"/>
                </a:solidFill>
                <a:latin typeface="Monotype Corsiva" pitchFamily="66" charset="0"/>
              </a:rPr>
              <a:t> могло </a:t>
            </a:r>
            <a:r>
              <a:rPr lang="ru-RU" sz="3200" dirty="0" err="1" smtClean="0">
                <a:solidFill>
                  <a:srgbClr val="002060"/>
                </a:solidFill>
                <a:latin typeface="Monotype Corsiva" pitchFamily="66" charset="0"/>
              </a:rPr>
              <a:t>означати</a:t>
            </a:r>
            <a:r>
              <a:rPr lang="ru-RU" sz="3200" dirty="0" smtClean="0">
                <a:solidFill>
                  <a:srgbClr val="002060"/>
                </a:solidFill>
                <a:latin typeface="Monotype Corsiva" pitchFamily="66" charset="0"/>
              </a:rPr>
              <a:t>?</a:t>
            </a:r>
            <a:endParaRPr lang="ru-RU" sz="3200" dirty="0">
              <a:solidFill>
                <a:srgbClr val="002060"/>
              </a:solidFill>
              <a:latin typeface="Monotype Corsiva" pitchFamily="66" charset="0"/>
            </a:endParaRPr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4221088"/>
            <a:ext cx="4060323" cy="263691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2050" name="Picture 2" descr="C:\Users\Анна\Desktop\Новая папка\фото\1301991719_31147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4221088"/>
            <a:ext cx="4176464" cy="264989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</p:spTree>
    <p:extLst>
      <p:ext uri="{BB962C8B-B14F-4D97-AF65-F5344CB8AC3E}">
        <p14:creationId xmlns:p14="http://schemas.microsoft.com/office/powerpoint/2010/main" val="219167124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бъект 4"/>
          <p:cNvSpPr>
            <a:spLocks noGrp="1"/>
          </p:cNvSpPr>
          <p:nvPr>
            <p:ph sz="half" idx="1"/>
          </p:nvPr>
        </p:nvSpPr>
        <p:spPr>
          <a:xfrm>
            <a:off x="0" y="0"/>
            <a:ext cx="4495800" cy="68580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b="1" dirty="0" smtClean="0">
                <a:solidFill>
                  <a:srgbClr val="002060"/>
                </a:solidFill>
                <a:latin typeface="Monotype Corsiva" pitchFamily="66" charset="0"/>
              </a:rPr>
              <a:t>Суть </a:t>
            </a:r>
            <a:r>
              <a:rPr lang="ru-RU" b="1" dirty="0" err="1" smtClean="0">
                <a:solidFill>
                  <a:srgbClr val="002060"/>
                </a:solidFill>
                <a:latin typeface="Monotype Corsiva" pitchFamily="66" charset="0"/>
              </a:rPr>
              <a:t>гіпотези</a:t>
            </a:r>
            <a:r>
              <a:rPr lang="ru-RU" b="1" dirty="0" smtClean="0">
                <a:solidFill>
                  <a:srgbClr val="002060"/>
                </a:solidFill>
                <a:latin typeface="Monotype Corsiva" pitchFamily="66" charset="0"/>
              </a:rPr>
              <a:t> </a:t>
            </a:r>
            <a:r>
              <a:rPr lang="ru-RU" dirty="0" smtClean="0">
                <a:solidFill>
                  <a:srgbClr val="002060"/>
                </a:solidFill>
                <a:latin typeface="Monotype Corsiva" pitchFamily="66" charset="0"/>
              </a:rPr>
              <a:t>про </a:t>
            </a:r>
            <a:r>
              <a:rPr lang="ru-RU" dirty="0" err="1" smtClean="0">
                <a:solidFill>
                  <a:srgbClr val="002060"/>
                </a:solidFill>
                <a:latin typeface="Monotype Corsiva" pitchFamily="66" charset="0"/>
              </a:rPr>
              <a:t>земноводне</a:t>
            </a:r>
            <a:r>
              <a:rPr lang="ru-RU" dirty="0" smtClean="0">
                <a:solidFill>
                  <a:srgbClr val="002060"/>
                </a:solidFill>
                <a:latin typeface="Monotype Corsiva" pitchFamily="66" charset="0"/>
              </a:rPr>
              <a:t> </a:t>
            </a:r>
            <a:r>
              <a:rPr lang="ru-RU" dirty="0" err="1" smtClean="0">
                <a:solidFill>
                  <a:srgbClr val="002060"/>
                </a:solidFill>
                <a:latin typeface="Monotype Corsiva" pitchFamily="66" charset="0"/>
              </a:rPr>
              <a:t>походження</a:t>
            </a:r>
            <a:r>
              <a:rPr lang="ru-RU" dirty="0" smtClean="0">
                <a:solidFill>
                  <a:srgbClr val="002060"/>
                </a:solidFill>
                <a:latin typeface="Monotype Corsiva" pitchFamily="66" charset="0"/>
              </a:rPr>
              <a:t> наших </a:t>
            </a:r>
            <a:r>
              <a:rPr lang="ru-RU" dirty="0" err="1" smtClean="0">
                <a:solidFill>
                  <a:srgbClr val="002060"/>
                </a:solidFill>
                <a:latin typeface="Monotype Corsiva" pitchFamily="66" charset="0"/>
              </a:rPr>
              <a:t>предків</a:t>
            </a:r>
            <a:r>
              <a:rPr lang="ru-RU" dirty="0" smtClean="0">
                <a:solidFill>
                  <a:srgbClr val="002060"/>
                </a:solidFill>
                <a:latin typeface="Monotype Corsiva" pitchFamily="66" charset="0"/>
              </a:rPr>
              <a:t> </a:t>
            </a:r>
            <a:r>
              <a:rPr lang="ru-RU" dirty="0" err="1" smtClean="0">
                <a:solidFill>
                  <a:srgbClr val="002060"/>
                </a:solidFill>
                <a:latin typeface="Monotype Corsiva" pitchFamily="66" charset="0"/>
              </a:rPr>
              <a:t>полягає</a:t>
            </a:r>
            <a:r>
              <a:rPr lang="ru-RU" dirty="0" smtClean="0">
                <a:solidFill>
                  <a:srgbClr val="002060"/>
                </a:solidFill>
                <a:latin typeface="Monotype Corsiva" pitchFamily="66" charset="0"/>
              </a:rPr>
              <a:t> в тому, </a:t>
            </a:r>
            <a:r>
              <a:rPr lang="ru-RU" dirty="0" err="1" smtClean="0">
                <a:solidFill>
                  <a:srgbClr val="002060"/>
                </a:solidFill>
                <a:latin typeface="Monotype Corsiva" pitchFamily="66" charset="0"/>
              </a:rPr>
              <a:t>що</a:t>
            </a:r>
            <a:r>
              <a:rPr lang="ru-RU" dirty="0" smtClean="0">
                <a:solidFill>
                  <a:srgbClr val="002060"/>
                </a:solidFill>
                <a:latin typeface="Monotype Corsiva" pitchFamily="66" charset="0"/>
              </a:rPr>
              <a:t> </a:t>
            </a:r>
            <a:r>
              <a:rPr lang="ru-RU" dirty="0" err="1" smtClean="0">
                <a:solidFill>
                  <a:srgbClr val="002060"/>
                </a:solidFill>
                <a:latin typeface="Monotype Corsiva" pitchFamily="66" charset="0"/>
              </a:rPr>
              <a:t>приблизно</a:t>
            </a:r>
            <a:r>
              <a:rPr lang="ru-RU" dirty="0" smtClean="0">
                <a:solidFill>
                  <a:srgbClr val="002060"/>
                </a:solidFill>
                <a:latin typeface="Monotype Corsiva" pitchFamily="66" charset="0"/>
              </a:rPr>
              <a:t> 25 </a:t>
            </a:r>
            <a:r>
              <a:rPr lang="ru-RU" dirty="0" err="1" smtClean="0">
                <a:solidFill>
                  <a:srgbClr val="002060"/>
                </a:solidFill>
                <a:latin typeface="Monotype Corsiva" pitchFamily="66" charset="0"/>
              </a:rPr>
              <a:t>мільйонів</a:t>
            </a:r>
            <a:r>
              <a:rPr lang="ru-RU" dirty="0" smtClean="0">
                <a:solidFill>
                  <a:srgbClr val="002060"/>
                </a:solidFill>
                <a:latin typeface="Monotype Corsiva" pitchFamily="66" charset="0"/>
              </a:rPr>
              <a:t> </a:t>
            </a:r>
            <a:r>
              <a:rPr lang="ru-RU" dirty="0" err="1" smtClean="0">
                <a:solidFill>
                  <a:srgbClr val="002060"/>
                </a:solidFill>
                <a:latin typeface="Monotype Corsiva" pitchFamily="66" charset="0"/>
              </a:rPr>
              <a:t>років</a:t>
            </a:r>
            <a:r>
              <a:rPr lang="ru-RU" dirty="0" smtClean="0">
                <a:solidFill>
                  <a:srgbClr val="002060"/>
                </a:solidFill>
                <a:latin typeface="Monotype Corsiva" pitchFamily="66" charset="0"/>
              </a:rPr>
              <a:t> назад одна з </a:t>
            </a:r>
            <a:r>
              <a:rPr lang="ru-RU" dirty="0" err="1" smtClean="0">
                <a:solidFill>
                  <a:srgbClr val="002060"/>
                </a:solidFill>
                <a:latin typeface="Monotype Corsiva" pitchFamily="66" charset="0"/>
              </a:rPr>
              <a:t>гілок</a:t>
            </a:r>
            <a:r>
              <a:rPr lang="ru-RU" dirty="0" smtClean="0">
                <a:solidFill>
                  <a:srgbClr val="002060"/>
                </a:solidFill>
                <a:latin typeface="Monotype Corsiva" pitchFamily="66" charset="0"/>
              </a:rPr>
              <a:t> </a:t>
            </a:r>
            <a:r>
              <a:rPr lang="ru-RU" dirty="0" err="1" smtClean="0">
                <a:solidFill>
                  <a:srgbClr val="002060"/>
                </a:solidFill>
                <a:latin typeface="Monotype Corsiva" pitchFamily="66" charset="0"/>
              </a:rPr>
              <a:t>еволюції</a:t>
            </a:r>
            <a:r>
              <a:rPr lang="ru-RU" dirty="0" smtClean="0">
                <a:solidFill>
                  <a:srgbClr val="002060"/>
                </a:solidFill>
                <a:latin typeface="Monotype Corsiva" pitchFamily="66" charset="0"/>
              </a:rPr>
              <a:t> </a:t>
            </a:r>
            <a:r>
              <a:rPr lang="ru-RU" dirty="0" err="1" smtClean="0">
                <a:solidFill>
                  <a:srgbClr val="002060"/>
                </a:solidFill>
                <a:latin typeface="Monotype Corsiva" pitchFamily="66" charset="0"/>
              </a:rPr>
              <a:t>приматів</a:t>
            </a:r>
            <a:r>
              <a:rPr lang="ru-RU" dirty="0" smtClean="0">
                <a:solidFill>
                  <a:srgbClr val="002060"/>
                </a:solidFill>
                <a:latin typeface="Monotype Corsiva" pitchFamily="66" charset="0"/>
              </a:rPr>
              <a:t> </a:t>
            </a:r>
            <a:r>
              <a:rPr lang="ru-RU" dirty="0" err="1" smtClean="0">
                <a:solidFill>
                  <a:srgbClr val="002060"/>
                </a:solidFill>
                <a:latin typeface="Monotype Corsiva" pitchFamily="66" charset="0"/>
              </a:rPr>
              <a:t>освоїла</a:t>
            </a:r>
            <a:r>
              <a:rPr lang="ru-RU" dirty="0" smtClean="0">
                <a:solidFill>
                  <a:srgbClr val="002060"/>
                </a:solidFill>
                <a:latin typeface="Monotype Corsiva" pitchFamily="66" charset="0"/>
              </a:rPr>
              <a:t> як </a:t>
            </a:r>
            <a:r>
              <a:rPr lang="ru-RU" dirty="0" err="1" smtClean="0">
                <a:solidFill>
                  <a:srgbClr val="002060"/>
                </a:solidFill>
                <a:latin typeface="Monotype Corsiva" pitchFamily="66" charset="0"/>
              </a:rPr>
              <a:t>середовище</a:t>
            </a:r>
            <a:r>
              <a:rPr lang="ru-RU" dirty="0" smtClean="0">
                <a:solidFill>
                  <a:srgbClr val="002060"/>
                </a:solidFill>
                <a:latin typeface="Monotype Corsiva" pitchFamily="66" charset="0"/>
              </a:rPr>
              <a:t> </a:t>
            </a:r>
            <a:r>
              <a:rPr lang="ru-RU" dirty="0" err="1" smtClean="0">
                <a:solidFill>
                  <a:srgbClr val="002060"/>
                </a:solidFill>
                <a:latin typeface="Monotype Corsiva" pitchFamily="66" charset="0"/>
              </a:rPr>
              <a:t>проживання</a:t>
            </a:r>
            <a:r>
              <a:rPr lang="ru-RU" dirty="0" smtClean="0">
                <a:solidFill>
                  <a:srgbClr val="002060"/>
                </a:solidFill>
                <a:latin typeface="Monotype Corsiva" pitchFamily="66" charset="0"/>
              </a:rPr>
              <a:t> </a:t>
            </a:r>
            <a:r>
              <a:rPr lang="ru-RU" dirty="0" err="1" smtClean="0">
                <a:solidFill>
                  <a:srgbClr val="002060"/>
                </a:solidFill>
                <a:latin typeface="Monotype Corsiva" pitchFamily="66" charset="0"/>
              </a:rPr>
              <a:t>мілководдя</a:t>
            </a:r>
            <a:r>
              <a:rPr lang="ru-RU" dirty="0" smtClean="0">
                <a:solidFill>
                  <a:srgbClr val="002060"/>
                </a:solidFill>
                <a:latin typeface="Monotype Corsiva" pitchFamily="66" charset="0"/>
              </a:rPr>
              <a:t> </a:t>
            </a:r>
            <a:r>
              <a:rPr lang="ru-RU" dirty="0" err="1" smtClean="0">
                <a:solidFill>
                  <a:srgbClr val="002060"/>
                </a:solidFill>
                <a:latin typeface="Monotype Corsiva" pitchFamily="66" charset="0"/>
              </a:rPr>
              <a:t>морів</a:t>
            </a:r>
            <a:r>
              <a:rPr lang="ru-RU" dirty="0" smtClean="0">
                <a:solidFill>
                  <a:srgbClr val="002060"/>
                </a:solidFill>
                <a:latin typeface="Monotype Corsiva" pitchFamily="66" charset="0"/>
              </a:rPr>
              <a:t> - </a:t>
            </a:r>
            <a:r>
              <a:rPr lang="ru-RU" dirty="0" err="1" smtClean="0">
                <a:solidFill>
                  <a:srgbClr val="002060"/>
                </a:solidFill>
                <a:latin typeface="Monotype Corsiva" pitchFamily="66" charset="0"/>
              </a:rPr>
              <a:t>естуарії</a:t>
            </a:r>
            <a:r>
              <a:rPr lang="ru-RU" dirty="0" smtClean="0">
                <a:solidFill>
                  <a:srgbClr val="002060"/>
                </a:solidFill>
                <a:latin typeface="Monotype Corsiva" pitchFamily="66" charset="0"/>
              </a:rPr>
              <a:t>, </a:t>
            </a:r>
            <a:r>
              <a:rPr lang="ru-RU" dirty="0" err="1" smtClean="0">
                <a:solidFill>
                  <a:srgbClr val="002060"/>
                </a:solidFill>
                <a:latin typeface="Monotype Corsiva" pitchFamily="66" charset="0"/>
              </a:rPr>
              <a:t>мілководні</a:t>
            </a:r>
            <a:r>
              <a:rPr lang="ru-RU" dirty="0" smtClean="0">
                <a:solidFill>
                  <a:srgbClr val="002060"/>
                </a:solidFill>
                <a:latin typeface="Monotype Corsiva" pitchFamily="66" charset="0"/>
              </a:rPr>
              <a:t> затоки. </a:t>
            </a:r>
            <a:r>
              <a:rPr lang="ru-RU" dirty="0" err="1" smtClean="0">
                <a:solidFill>
                  <a:srgbClr val="002060"/>
                </a:solidFill>
                <a:latin typeface="Monotype Corsiva" pitchFamily="66" charset="0"/>
              </a:rPr>
              <a:t>Саме</a:t>
            </a:r>
            <a:r>
              <a:rPr lang="ru-RU" dirty="0" smtClean="0">
                <a:solidFill>
                  <a:srgbClr val="002060"/>
                </a:solidFill>
                <a:latin typeface="Monotype Corsiva" pitchFamily="66" charset="0"/>
              </a:rPr>
              <a:t> у </a:t>
            </a:r>
            <a:r>
              <a:rPr lang="ru-RU" dirty="0" err="1" smtClean="0">
                <a:solidFill>
                  <a:srgbClr val="002060"/>
                </a:solidFill>
                <a:latin typeface="Monotype Corsiva" pitchFamily="66" charset="0"/>
              </a:rPr>
              <a:t>цьому</a:t>
            </a:r>
            <a:r>
              <a:rPr lang="ru-RU" dirty="0" smtClean="0">
                <a:solidFill>
                  <a:srgbClr val="002060"/>
                </a:solidFill>
                <a:latin typeface="Monotype Corsiva" pitchFamily="66" charset="0"/>
              </a:rPr>
              <a:t> </a:t>
            </a:r>
            <a:r>
              <a:rPr lang="ru-RU" dirty="0" err="1" smtClean="0">
                <a:solidFill>
                  <a:srgbClr val="002060"/>
                </a:solidFill>
                <a:latin typeface="Monotype Corsiva" pitchFamily="66" charset="0"/>
              </a:rPr>
              <a:t>середовищі</a:t>
            </a:r>
            <a:r>
              <a:rPr lang="ru-RU" dirty="0" smtClean="0">
                <a:solidFill>
                  <a:srgbClr val="002060"/>
                </a:solidFill>
                <a:latin typeface="Monotype Corsiva" pitchFamily="66" charset="0"/>
              </a:rPr>
              <a:t>  і </a:t>
            </a:r>
            <a:r>
              <a:rPr lang="ru-RU" dirty="0" err="1" smtClean="0">
                <a:solidFill>
                  <a:srgbClr val="002060"/>
                </a:solidFill>
                <a:latin typeface="Monotype Corsiva" pitchFamily="66" charset="0"/>
              </a:rPr>
              <a:t>сформувалася</a:t>
            </a:r>
            <a:r>
              <a:rPr lang="ru-RU" dirty="0" smtClean="0">
                <a:solidFill>
                  <a:srgbClr val="002060"/>
                </a:solidFill>
                <a:latin typeface="Monotype Corsiva" pitchFamily="66" charset="0"/>
              </a:rPr>
              <a:t> </a:t>
            </a:r>
            <a:r>
              <a:rPr lang="ru-RU" dirty="0" err="1" smtClean="0">
                <a:solidFill>
                  <a:srgbClr val="002060"/>
                </a:solidFill>
                <a:latin typeface="Monotype Corsiva" pitchFamily="66" charset="0"/>
              </a:rPr>
              <a:t>людська</a:t>
            </a:r>
            <a:r>
              <a:rPr lang="ru-RU" dirty="0" smtClean="0">
                <a:solidFill>
                  <a:srgbClr val="002060"/>
                </a:solidFill>
                <a:latin typeface="Monotype Corsiva" pitchFamily="66" charset="0"/>
              </a:rPr>
              <a:t> </a:t>
            </a:r>
            <a:r>
              <a:rPr lang="ru-RU" dirty="0" err="1" smtClean="0">
                <a:solidFill>
                  <a:srgbClr val="002060"/>
                </a:solidFill>
                <a:latin typeface="Monotype Corsiva" pitchFamily="66" charset="0"/>
              </a:rPr>
              <a:t>подоба</a:t>
            </a:r>
            <a:r>
              <a:rPr lang="ru-RU" dirty="0" smtClean="0">
                <a:solidFill>
                  <a:srgbClr val="002060"/>
                </a:solidFill>
                <a:latin typeface="Monotype Corsiva" pitchFamily="66" charset="0"/>
              </a:rPr>
              <a:t>: </a:t>
            </a:r>
            <a:r>
              <a:rPr lang="ru-RU" dirty="0" err="1" smtClean="0">
                <a:solidFill>
                  <a:srgbClr val="002060"/>
                </a:solidFill>
                <a:latin typeface="Monotype Corsiva" pitchFamily="66" charset="0"/>
              </a:rPr>
              <a:t>прямоходіння</a:t>
            </a:r>
            <a:r>
              <a:rPr lang="ru-RU" dirty="0" smtClean="0">
                <a:solidFill>
                  <a:srgbClr val="002060"/>
                </a:solidFill>
                <a:latin typeface="Monotype Corsiva" pitchFamily="66" charset="0"/>
              </a:rPr>
              <a:t>, </a:t>
            </a:r>
            <a:r>
              <a:rPr lang="ru-RU" dirty="0" err="1" smtClean="0">
                <a:solidFill>
                  <a:srgbClr val="002060"/>
                </a:solidFill>
                <a:latin typeface="Monotype Corsiva" pitchFamily="66" charset="0"/>
              </a:rPr>
              <a:t>уміння</a:t>
            </a:r>
            <a:r>
              <a:rPr lang="ru-RU" dirty="0" smtClean="0">
                <a:solidFill>
                  <a:srgbClr val="002060"/>
                </a:solidFill>
                <a:latin typeface="Monotype Corsiva" pitchFamily="66" charset="0"/>
              </a:rPr>
              <a:t> </a:t>
            </a:r>
            <a:r>
              <a:rPr lang="ru-RU" dirty="0" err="1" smtClean="0">
                <a:solidFill>
                  <a:srgbClr val="002060"/>
                </a:solidFill>
                <a:latin typeface="Monotype Corsiva" pitchFamily="66" charset="0"/>
              </a:rPr>
              <a:t>плавати</a:t>
            </a:r>
            <a:r>
              <a:rPr lang="ru-RU" dirty="0" smtClean="0">
                <a:solidFill>
                  <a:srgbClr val="002060"/>
                </a:solidFill>
                <a:latin typeface="Monotype Corsiva" pitchFamily="66" charset="0"/>
              </a:rPr>
              <a:t> і </a:t>
            </a:r>
            <a:r>
              <a:rPr lang="ru-RU" dirty="0" err="1" smtClean="0">
                <a:solidFill>
                  <a:srgbClr val="002060"/>
                </a:solidFill>
                <a:latin typeface="Monotype Corsiva" pitchFamily="66" charset="0"/>
              </a:rPr>
              <a:t>пірнати</a:t>
            </a:r>
            <a:r>
              <a:rPr lang="ru-RU" dirty="0" smtClean="0">
                <a:solidFill>
                  <a:srgbClr val="002060"/>
                </a:solidFill>
                <a:latin typeface="Monotype Corsiva" pitchFamily="66" charset="0"/>
              </a:rPr>
              <a:t>, </a:t>
            </a:r>
            <a:r>
              <a:rPr lang="ru-RU" dirty="0" err="1" smtClean="0">
                <a:solidFill>
                  <a:srgbClr val="002060"/>
                </a:solidFill>
                <a:latin typeface="Monotype Corsiva" pitchFamily="66" charset="0"/>
              </a:rPr>
              <a:t>затримуючи</a:t>
            </a:r>
            <a:r>
              <a:rPr lang="ru-RU" dirty="0" smtClean="0">
                <a:solidFill>
                  <a:srgbClr val="002060"/>
                </a:solidFill>
                <a:latin typeface="Monotype Corsiva" pitchFamily="66" charset="0"/>
              </a:rPr>
              <a:t> </a:t>
            </a:r>
            <a:r>
              <a:rPr lang="ru-RU" dirty="0" err="1" smtClean="0">
                <a:solidFill>
                  <a:srgbClr val="002060"/>
                </a:solidFill>
                <a:latin typeface="Monotype Corsiva" pitchFamily="66" charset="0"/>
              </a:rPr>
              <a:t>дихання</a:t>
            </a:r>
            <a:r>
              <a:rPr lang="ru-RU" dirty="0" smtClean="0">
                <a:solidFill>
                  <a:srgbClr val="002060"/>
                </a:solidFill>
                <a:latin typeface="Monotype Corsiva" pitchFamily="66" charset="0"/>
              </a:rPr>
              <a:t> до 8-10 </a:t>
            </a:r>
            <a:r>
              <a:rPr lang="ru-RU" dirty="0" err="1" smtClean="0">
                <a:solidFill>
                  <a:srgbClr val="002060"/>
                </a:solidFill>
                <a:latin typeface="Monotype Corsiva" pitchFamily="66" charset="0"/>
              </a:rPr>
              <a:t>хвилин</a:t>
            </a:r>
            <a:r>
              <a:rPr lang="ru-RU" dirty="0" smtClean="0">
                <a:solidFill>
                  <a:srgbClr val="002060"/>
                </a:solidFill>
                <a:latin typeface="Monotype Corsiva" pitchFamily="66" charset="0"/>
              </a:rPr>
              <a:t>, </a:t>
            </a:r>
            <a:r>
              <a:rPr lang="ru-RU" dirty="0" err="1" smtClean="0">
                <a:solidFill>
                  <a:srgbClr val="002060"/>
                </a:solidFill>
                <a:latin typeface="Monotype Corsiva" pitchFamily="66" charset="0"/>
              </a:rPr>
              <a:t>всеїдність</a:t>
            </a:r>
            <a:r>
              <a:rPr lang="ru-RU" dirty="0" smtClean="0">
                <a:solidFill>
                  <a:srgbClr val="002060"/>
                </a:solidFill>
                <a:latin typeface="Monotype Corsiva" pitchFamily="66" charset="0"/>
              </a:rPr>
              <a:t>, </a:t>
            </a:r>
            <a:r>
              <a:rPr lang="ru-RU" dirty="0" err="1" smtClean="0">
                <a:solidFill>
                  <a:srgbClr val="002060"/>
                </a:solidFill>
                <a:latin typeface="Monotype Corsiva" pitchFamily="66" charset="0"/>
              </a:rPr>
              <a:t>втрата</a:t>
            </a:r>
            <a:r>
              <a:rPr lang="ru-RU" dirty="0" smtClean="0">
                <a:solidFill>
                  <a:srgbClr val="002060"/>
                </a:solidFill>
                <a:latin typeface="Monotype Corsiva" pitchFamily="66" charset="0"/>
              </a:rPr>
              <a:t> волосяного </a:t>
            </a:r>
            <a:r>
              <a:rPr lang="ru-RU" dirty="0" err="1" smtClean="0">
                <a:solidFill>
                  <a:srgbClr val="002060"/>
                </a:solidFill>
                <a:latin typeface="Monotype Corsiva" pitchFamily="66" charset="0"/>
              </a:rPr>
              <a:t>покриву</a:t>
            </a:r>
            <a:r>
              <a:rPr lang="ru-RU" dirty="0" smtClean="0">
                <a:solidFill>
                  <a:srgbClr val="002060"/>
                </a:solidFill>
                <a:latin typeface="Monotype Corsiva" pitchFamily="66" charset="0"/>
              </a:rPr>
              <a:t>.</a:t>
            </a:r>
            <a:endParaRPr lang="ru-RU" dirty="0">
              <a:solidFill>
                <a:srgbClr val="002060"/>
              </a:solidFill>
              <a:latin typeface="Monotype Corsiva" pitchFamily="66" charset="0"/>
            </a:endParaRPr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404664"/>
            <a:ext cx="4475747" cy="612068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109392467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Объект 6"/>
          <p:cNvPicPr>
            <a:picLocks noGrp="1" noChangeAspect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052736"/>
            <a:ext cx="3672408" cy="453650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6" name="Объект 5"/>
          <p:cNvSpPr>
            <a:spLocks noGrp="1"/>
          </p:cNvSpPr>
          <p:nvPr>
            <p:ph sz="half" idx="2"/>
          </p:nvPr>
        </p:nvSpPr>
        <p:spPr>
          <a:xfrm>
            <a:off x="3851920" y="0"/>
            <a:ext cx="5292080" cy="68580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3000" b="1" dirty="0" err="1" smtClean="0">
                <a:solidFill>
                  <a:srgbClr val="002060"/>
                </a:solidFill>
                <a:latin typeface="Monotype Corsiva" pitchFamily="66" charset="0"/>
              </a:rPr>
              <a:t>Життя</a:t>
            </a:r>
            <a:r>
              <a:rPr lang="ru-RU" sz="3000" b="1" dirty="0" smtClean="0">
                <a:solidFill>
                  <a:srgbClr val="002060"/>
                </a:solidFill>
                <a:latin typeface="Monotype Corsiva" pitchFamily="66" charset="0"/>
              </a:rPr>
              <a:t> </a:t>
            </a:r>
            <a:r>
              <a:rPr lang="ru-RU" sz="3000" dirty="0" err="1" smtClean="0">
                <a:solidFill>
                  <a:srgbClr val="002060"/>
                </a:solidFill>
                <a:latin typeface="Monotype Corsiva" pitchFamily="66" charset="0"/>
              </a:rPr>
              <a:t>одночасно</a:t>
            </a:r>
            <a:r>
              <a:rPr lang="ru-RU" sz="3000" dirty="0" smtClean="0">
                <a:solidFill>
                  <a:srgbClr val="002060"/>
                </a:solidFill>
                <a:latin typeface="Monotype Corsiva" pitchFamily="66" charset="0"/>
              </a:rPr>
              <a:t> в </a:t>
            </a:r>
            <a:r>
              <a:rPr lang="ru-RU" sz="3000" dirty="0" err="1" smtClean="0">
                <a:solidFill>
                  <a:srgbClr val="002060"/>
                </a:solidFill>
                <a:latin typeface="Monotype Corsiva" pitchFamily="66" charset="0"/>
              </a:rPr>
              <a:t>двох</a:t>
            </a:r>
            <a:r>
              <a:rPr lang="ru-RU" sz="3000" dirty="0" smtClean="0">
                <a:solidFill>
                  <a:srgbClr val="002060"/>
                </a:solidFill>
                <a:latin typeface="Monotype Corsiva" pitchFamily="66" charset="0"/>
              </a:rPr>
              <a:t> </a:t>
            </a:r>
            <a:r>
              <a:rPr lang="ru-RU" sz="3000" dirty="0" err="1" smtClean="0">
                <a:solidFill>
                  <a:srgbClr val="002060"/>
                </a:solidFill>
                <a:latin typeface="Monotype Corsiva" pitchFamily="66" charset="0"/>
              </a:rPr>
              <a:t>середовищах</a:t>
            </a:r>
            <a:r>
              <a:rPr lang="ru-RU" sz="3000" dirty="0" smtClean="0">
                <a:solidFill>
                  <a:srgbClr val="002060"/>
                </a:solidFill>
                <a:latin typeface="Monotype Corsiva" pitchFamily="66" charset="0"/>
              </a:rPr>
              <a:t> </a:t>
            </a:r>
            <a:r>
              <a:rPr lang="ru-RU" sz="3000" dirty="0" err="1" smtClean="0">
                <a:solidFill>
                  <a:srgbClr val="002060"/>
                </a:solidFill>
                <a:latin typeface="Monotype Corsiva" pitchFamily="66" charset="0"/>
              </a:rPr>
              <a:t>вимагало</a:t>
            </a:r>
            <a:r>
              <a:rPr lang="ru-RU" sz="3000" dirty="0" smtClean="0">
                <a:solidFill>
                  <a:srgbClr val="002060"/>
                </a:solidFill>
                <a:latin typeface="Monotype Corsiva" pitchFamily="66" charset="0"/>
              </a:rPr>
              <a:t> </a:t>
            </a:r>
            <a:r>
              <a:rPr lang="ru-RU" sz="3000" dirty="0" err="1" smtClean="0">
                <a:solidFill>
                  <a:srgbClr val="002060"/>
                </a:solidFill>
                <a:latin typeface="Monotype Corsiva" pitchFamily="66" charset="0"/>
              </a:rPr>
              <a:t>розвитку</a:t>
            </a:r>
            <a:r>
              <a:rPr lang="ru-RU" sz="3000" dirty="0" smtClean="0">
                <a:solidFill>
                  <a:srgbClr val="002060"/>
                </a:solidFill>
                <a:latin typeface="Monotype Corsiva" pitchFamily="66" charset="0"/>
              </a:rPr>
              <a:t> </a:t>
            </a:r>
            <a:r>
              <a:rPr lang="ru-RU" sz="3000" dirty="0" err="1" smtClean="0">
                <a:solidFill>
                  <a:srgbClr val="002060"/>
                </a:solidFill>
                <a:latin typeface="Monotype Corsiva" pitchFamily="66" charset="0"/>
              </a:rPr>
              <a:t>мозку</a:t>
            </a:r>
            <a:r>
              <a:rPr lang="ru-RU" sz="3000" dirty="0" smtClean="0">
                <a:solidFill>
                  <a:srgbClr val="002060"/>
                </a:solidFill>
                <a:latin typeface="Monotype Corsiva" pitchFamily="66" charset="0"/>
              </a:rPr>
              <a:t>. </a:t>
            </a:r>
            <a:r>
              <a:rPr lang="ru-RU" sz="3000" dirty="0" err="1" smtClean="0">
                <a:solidFill>
                  <a:srgbClr val="002060"/>
                </a:solidFill>
                <a:latin typeface="Monotype Corsiva" pitchFamily="66" charset="0"/>
              </a:rPr>
              <a:t>Ймовірно</a:t>
            </a:r>
            <a:r>
              <a:rPr lang="ru-RU" sz="3000" dirty="0" smtClean="0">
                <a:solidFill>
                  <a:srgbClr val="002060"/>
                </a:solidFill>
                <a:latin typeface="Monotype Corsiva" pitchFamily="66" charset="0"/>
              </a:rPr>
              <a:t>, </a:t>
            </a:r>
            <a:r>
              <a:rPr lang="ru-RU" sz="3000" dirty="0" err="1" smtClean="0">
                <a:solidFill>
                  <a:srgbClr val="002060"/>
                </a:solidFill>
                <a:latin typeface="Monotype Corsiva" pitchFamily="66" charset="0"/>
              </a:rPr>
              <a:t>самці</a:t>
            </a:r>
            <a:r>
              <a:rPr lang="ru-RU" sz="3000" dirty="0" smtClean="0">
                <a:solidFill>
                  <a:srgbClr val="002060"/>
                </a:solidFill>
                <a:latin typeface="Monotype Corsiva" pitchFamily="66" charset="0"/>
              </a:rPr>
              <a:t> </a:t>
            </a:r>
            <a:r>
              <a:rPr lang="ru-RU" sz="3000" dirty="0" err="1" smtClean="0">
                <a:solidFill>
                  <a:srgbClr val="002060"/>
                </a:solidFill>
                <a:latin typeface="Monotype Corsiva" pitchFamily="66" charset="0"/>
              </a:rPr>
              <a:t>частіше</a:t>
            </a:r>
            <a:r>
              <a:rPr lang="ru-RU" sz="3000" dirty="0" smtClean="0">
                <a:solidFill>
                  <a:srgbClr val="002060"/>
                </a:solidFill>
                <a:latin typeface="Monotype Corsiva" pitchFamily="66" charset="0"/>
              </a:rPr>
              <a:t> </a:t>
            </a:r>
            <a:r>
              <a:rPr lang="ru-RU" sz="3000" dirty="0" err="1" smtClean="0">
                <a:solidFill>
                  <a:srgbClr val="002060"/>
                </a:solidFill>
                <a:latin typeface="Monotype Corsiva" pitchFamily="66" charset="0"/>
              </a:rPr>
              <a:t>виходили</a:t>
            </a:r>
            <a:r>
              <a:rPr lang="ru-RU" sz="3000" dirty="0" smtClean="0">
                <a:solidFill>
                  <a:srgbClr val="002060"/>
                </a:solidFill>
                <a:latin typeface="Monotype Corsiva" pitchFamily="66" charset="0"/>
              </a:rPr>
              <a:t> на сушу, </a:t>
            </a:r>
            <a:r>
              <a:rPr lang="ru-RU" sz="3000" dirty="0" err="1" smtClean="0">
                <a:solidFill>
                  <a:srgbClr val="002060"/>
                </a:solidFill>
                <a:latin typeface="Monotype Corsiva" pitchFamily="66" charset="0"/>
              </a:rPr>
              <a:t>чим</a:t>
            </a:r>
            <a:r>
              <a:rPr lang="ru-RU" sz="3000" dirty="0" smtClean="0">
                <a:solidFill>
                  <a:srgbClr val="002060"/>
                </a:solidFill>
                <a:latin typeface="Monotype Corsiva" pitchFamily="66" charset="0"/>
              </a:rPr>
              <a:t> самки. </a:t>
            </a:r>
            <a:r>
              <a:rPr lang="ru-RU" sz="3000" dirty="0" err="1" smtClean="0">
                <a:solidFill>
                  <a:srgbClr val="002060"/>
                </a:solidFill>
                <a:latin typeface="Monotype Corsiva" pitchFamily="66" charset="0"/>
              </a:rPr>
              <a:t>Зміна</a:t>
            </a:r>
            <a:r>
              <a:rPr lang="ru-RU" sz="3000" dirty="0" smtClean="0">
                <a:solidFill>
                  <a:srgbClr val="002060"/>
                </a:solidFill>
                <a:latin typeface="Monotype Corsiva" pitchFamily="66" charset="0"/>
              </a:rPr>
              <a:t> </a:t>
            </a:r>
            <a:r>
              <a:rPr lang="ru-RU" sz="3000" dirty="0" err="1" smtClean="0">
                <a:solidFill>
                  <a:srgbClr val="002060"/>
                </a:solidFill>
                <a:latin typeface="Monotype Corsiva" pitchFamily="66" charset="0"/>
              </a:rPr>
              <a:t>клімату</a:t>
            </a:r>
            <a:r>
              <a:rPr lang="ru-RU" sz="3000" dirty="0" smtClean="0">
                <a:solidFill>
                  <a:srgbClr val="002060"/>
                </a:solidFill>
                <a:latin typeface="Monotype Corsiva" pitchFamily="66" charset="0"/>
              </a:rPr>
              <a:t> на </a:t>
            </a:r>
            <a:r>
              <a:rPr lang="ru-RU" sz="3000" dirty="0" err="1" smtClean="0">
                <a:solidFill>
                  <a:srgbClr val="002060"/>
                </a:solidFill>
                <a:latin typeface="Monotype Corsiva" pitchFamily="66" charset="0"/>
              </a:rPr>
              <a:t>Землі</a:t>
            </a:r>
            <a:r>
              <a:rPr lang="ru-RU" sz="3000" dirty="0" smtClean="0">
                <a:solidFill>
                  <a:srgbClr val="002060"/>
                </a:solidFill>
                <a:latin typeface="Monotype Corsiva" pitchFamily="66" charset="0"/>
              </a:rPr>
              <a:t>, </a:t>
            </a:r>
            <a:r>
              <a:rPr lang="ru-RU" sz="3000" dirty="0" err="1" smtClean="0">
                <a:solidFill>
                  <a:srgbClr val="002060"/>
                </a:solidFill>
                <a:latin typeface="Monotype Corsiva" pitchFamily="66" charset="0"/>
              </a:rPr>
              <a:t>скорочення</a:t>
            </a:r>
            <a:r>
              <a:rPr lang="ru-RU" sz="3000" dirty="0" smtClean="0">
                <a:solidFill>
                  <a:srgbClr val="002060"/>
                </a:solidFill>
                <a:latin typeface="Monotype Corsiva" pitchFamily="66" charset="0"/>
              </a:rPr>
              <a:t> </a:t>
            </a:r>
            <a:r>
              <a:rPr lang="ru-RU" sz="3000" dirty="0" err="1" smtClean="0">
                <a:solidFill>
                  <a:srgbClr val="002060"/>
                </a:solidFill>
                <a:latin typeface="Monotype Corsiva" pitchFamily="66" charset="0"/>
              </a:rPr>
              <a:t>площі</a:t>
            </a:r>
            <a:r>
              <a:rPr lang="ru-RU" sz="3000" dirty="0" smtClean="0">
                <a:solidFill>
                  <a:srgbClr val="002060"/>
                </a:solidFill>
                <a:latin typeface="Monotype Corsiva" pitchFamily="66" charset="0"/>
              </a:rPr>
              <a:t> </a:t>
            </a:r>
            <a:r>
              <a:rPr lang="ru-RU" sz="3000" dirty="0" err="1" smtClean="0">
                <a:solidFill>
                  <a:srgbClr val="002060"/>
                </a:solidFill>
                <a:latin typeface="Monotype Corsiva" pitchFamily="66" charset="0"/>
              </a:rPr>
              <a:t>мелководій</a:t>
            </a:r>
            <a:r>
              <a:rPr lang="ru-RU" sz="3000" dirty="0" smtClean="0">
                <a:solidFill>
                  <a:srgbClr val="002060"/>
                </a:solidFill>
                <a:latin typeface="Monotype Corsiva" pitchFamily="66" charset="0"/>
              </a:rPr>
              <a:t>, </a:t>
            </a:r>
            <a:r>
              <a:rPr lang="ru-RU" sz="3000" dirty="0" err="1" smtClean="0">
                <a:solidFill>
                  <a:srgbClr val="002060"/>
                </a:solidFill>
                <a:latin typeface="Monotype Corsiva" pitchFamily="66" charset="0"/>
              </a:rPr>
              <a:t>якісь</a:t>
            </a:r>
            <a:r>
              <a:rPr lang="ru-RU" sz="3000" dirty="0" smtClean="0">
                <a:solidFill>
                  <a:srgbClr val="002060"/>
                </a:solidFill>
                <a:latin typeface="Monotype Corsiva" pitchFamily="66" charset="0"/>
              </a:rPr>
              <a:t> </a:t>
            </a:r>
            <a:r>
              <a:rPr lang="ru-RU" sz="3000" dirty="0" err="1" smtClean="0">
                <a:solidFill>
                  <a:srgbClr val="002060"/>
                </a:solidFill>
                <a:latin typeface="Monotype Corsiva" pitchFamily="66" charset="0"/>
              </a:rPr>
              <a:t>інші</a:t>
            </a:r>
            <a:r>
              <a:rPr lang="ru-RU" sz="3000" dirty="0" smtClean="0">
                <a:solidFill>
                  <a:srgbClr val="002060"/>
                </a:solidFill>
                <a:latin typeface="Monotype Corsiva" pitchFamily="66" charset="0"/>
              </a:rPr>
              <a:t> причини </a:t>
            </a:r>
            <a:r>
              <a:rPr lang="ru-RU" sz="3000" dirty="0" err="1" smtClean="0">
                <a:solidFill>
                  <a:srgbClr val="002060"/>
                </a:solidFill>
                <a:latin typeface="Monotype Corsiva" pitchFamily="66" charset="0"/>
              </a:rPr>
              <a:t>змусили</a:t>
            </a:r>
            <a:r>
              <a:rPr lang="ru-RU" sz="3000" dirty="0" smtClean="0">
                <a:solidFill>
                  <a:srgbClr val="002060"/>
                </a:solidFill>
                <a:latin typeface="Monotype Corsiva" pitchFamily="66" charset="0"/>
              </a:rPr>
              <a:t> людей все </a:t>
            </a:r>
            <a:r>
              <a:rPr lang="ru-RU" sz="3000" dirty="0" err="1" smtClean="0">
                <a:solidFill>
                  <a:srgbClr val="002060"/>
                </a:solidFill>
                <a:latin typeface="Monotype Corsiva" pitchFamily="66" charset="0"/>
              </a:rPr>
              <a:t>більше</a:t>
            </a:r>
            <a:r>
              <a:rPr lang="ru-RU" sz="3000" dirty="0" smtClean="0">
                <a:solidFill>
                  <a:srgbClr val="002060"/>
                </a:solidFill>
                <a:latin typeface="Monotype Corsiva" pitchFamily="66" charset="0"/>
              </a:rPr>
              <a:t> часу </a:t>
            </a:r>
            <a:r>
              <a:rPr lang="ru-RU" sz="3000" dirty="0" err="1" smtClean="0">
                <a:solidFill>
                  <a:srgbClr val="002060"/>
                </a:solidFill>
                <a:latin typeface="Monotype Corsiva" pitchFamily="66" charset="0"/>
              </a:rPr>
              <a:t>проводити</a:t>
            </a:r>
            <a:r>
              <a:rPr lang="ru-RU" sz="3000" dirty="0" smtClean="0">
                <a:solidFill>
                  <a:srgbClr val="002060"/>
                </a:solidFill>
                <a:latin typeface="Monotype Corsiva" pitchFamily="66" charset="0"/>
              </a:rPr>
              <a:t> на </a:t>
            </a:r>
            <a:r>
              <a:rPr lang="ru-RU" sz="3000" dirty="0" err="1" smtClean="0">
                <a:solidFill>
                  <a:srgbClr val="002060"/>
                </a:solidFill>
                <a:latin typeface="Monotype Corsiva" pitchFamily="66" charset="0"/>
              </a:rPr>
              <a:t>суші</a:t>
            </a:r>
            <a:r>
              <a:rPr lang="ru-RU" sz="3000" dirty="0" smtClean="0">
                <a:solidFill>
                  <a:srgbClr val="002060"/>
                </a:solidFill>
                <a:latin typeface="Monotype Corsiva" pitchFamily="66" charset="0"/>
              </a:rPr>
              <a:t>. Ось і </a:t>
            </a:r>
            <a:r>
              <a:rPr lang="ru-RU" sz="3000" dirty="0" err="1" smtClean="0">
                <a:solidFill>
                  <a:srgbClr val="002060"/>
                </a:solidFill>
                <a:latin typeface="Monotype Corsiva" pitchFamily="66" charset="0"/>
              </a:rPr>
              <a:t>згодився</a:t>
            </a:r>
            <a:r>
              <a:rPr lang="ru-RU" sz="3000" dirty="0" smtClean="0">
                <a:solidFill>
                  <a:srgbClr val="002060"/>
                </a:solidFill>
                <a:latin typeface="Monotype Corsiva" pitchFamily="66" charset="0"/>
              </a:rPr>
              <a:t> </a:t>
            </a:r>
            <a:r>
              <a:rPr lang="ru-RU" sz="3000" dirty="0" err="1" smtClean="0">
                <a:solidFill>
                  <a:srgbClr val="002060"/>
                </a:solidFill>
                <a:latin typeface="Monotype Corsiva" pitchFamily="66" charset="0"/>
              </a:rPr>
              <a:t>розвинений</a:t>
            </a:r>
            <a:r>
              <a:rPr lang="ru-RU" sz="3000" dirty="0" smtClean="0">
                <a:solidFill>
                  <a:srgbClr val="002060"/>
                </a:solidFill>
                <a:latin typeface="Monotype Corsiva" pitchFamily="66" charset="0"/>
              </a:rPr>
              <a:t> </a:t>
            </a:r>
            <a:r>
              <a:rPr lang="ru-RU" sz="3000" dirty="0" err="1" smtClean="0">
                <a:solidFill>
                  <a:srgbClr val="002060"/>
                </a:solidFill>
                <a:latin typeface="Monotype Corsiva" pitchFamily="66" charset="0"/>
              </a:rPr>
              <a:t>мозок</a:t>
            </a:r>
            <a:r>
              <a:rPr lang="ru-RU" sz="3000" dirty="0" smtClean="0">
                <a:solidFill>
                  <a:srgbClr val="002060"/>
                </a:solidFill>
                <a:latin typeface="Monotype Corsiva" pitchFamily="66" charset="0"/>
              </a:rPr>
              <a:t>: </a:t>
            </a:r>
            <a:r>
              <a:rPr lang="ru-RU" sz="3000" dirty="0" err="1" smtClean="0">
                <a:solidFill>
                  <a:srgbClr val="002060"/>
                </a:solidFill>
                <a:latin typeface="Monotype Corsiva" pitchFamily="66" charset="0"/>
              </a:rPr>
              <a:t>рятуючись</a:t>
            </a:r>
            <a:r>
              <a:rPr lang="ru-RU" sz="3000" dirty="0" smtClean="0">
                <a:solidFill>
                  <a:srgbClr val="002060"/>
                </a:solidFill>
                <a:latin typeface="Monotype Corsiva" pitchFamily="66" charset="0"/>
              </a:rPr>
              <a:t> </a:t>
            </a:r>
            <a:r>
              <a:rPr lang="ru-RU" sz="3000" dirty="0" err="1" smtClean="0">
                <a:solidFill>
                  <a:srgbClr val="002060"/>
                </a:solidFill>
                <a:latin typeface="Monotype Corsiva" pitchFamily="66" charset="0"/>
              </a:rPr>
              <a:t>від</a:t>
            </a:r>
            <a:r>
              <a:rPr lang="ru-RU" sz="3000" dirty="0" smtClean="0">
                <a:solidFill>
                  <a:srgbClr val="002060"/>
                </a:solidFill>
                <a:latin typeface="Monotype Corsiva" pitchFamily="66" charset="0"/>
              </a:rPr>
              <a:t> холоду, люди </a:t>
            </a:r>
            <a:r>
              <a:rPr lang="ru-RU" sz="3000" dirty="0" err="1" smtClean="0">
                <a:solidFill>
                  <a:srgbClr val="002060"/>
                </a:solidFill>
                <a:latin typeface="Monotype Corsiva" pitchFamily="66" charset="0"/>
              </a:rPr>
              <a:t>навчилися</a:t>
            </a:r>
            <a:r>
              <a:rPr lang="ru-RU" sz="3000" dirty="0" smtClean="0">
                <a:solidFill>
                  <a:srgbClr val="002060"/>
                </a:solidFill>
                <a:latin typeface="Monotype Corsiva" pitchFamily="66" charset="0"/>
              </a:rPr>
              <a:t> </a:t>
            </a:r>
            <a:r>
              <a:rPr lang="ru-RU" sz="3000" dirty="0" err="1" smtClean="0">
                <a:solidFill>
                  <a:srgbClr val="002060"/>
                </a:solidFill>
                <a:latin typeface="Monotype Corsiva" pitchFamily="66" charset="0"/>
              </a:rPr>
              <a:t>будувати</a:t>
            </a:r>
            <a:r>
              <a:rPr lang="ru-RU" sz="3000" dirty="0" smtClean="0">
                <a:solidFill>
                  <a:srgbClr val="002060"/>
                </a:solidFill>
                <a:latin typeface="Monotype Corsiva" pitchFamily="66" charset="0"/>
              </a:rPr>
              <a:t> </a:t>
            </a:r>
            <a:r>
              <a:rPr lang="ru-RU" sz="3000" dirty="0" err="1" smtClean="0">
                <a:solidFill>
                  <a:srgbClr val="002060"/>
                </a:solidFill>
                <a:latin typeface="Monotype Corsiva" pitchFamily="66" charset="0"/>
              </a:rPr>
              <a:t>собі</a:t>
            </a:r>
            <a:r>
              <a:rPr lang="ru-RU" sz="3000" dirty="0" smtClean="0">
                <a:solidFill>
                  <a:srgbClr val="002060"/>
                </a:solidFill>
                <a:latin typeface="Monotype Corsiva" pitchFamily="66" charset="0"/>
              </a:rPr>
              <a:t> </a:t>
            </a:r>
            <a:r>
              <a:rPr lang="ru-RU" sz="3000" dirty="0" err="1" smtClean="0">
                <a:solidFill>
                  <a:srgbClr val="002060"/>
                </a:solidFill>
                <a:latin typeface="Monotype Corsiva" pitchFamily="66" charset="0"/>
              </a:rPr>
              <a:t>житло</a:t>
            </a:r>
            <a:r>
              <a:rPr lang="ru-RU" sz="3000" dirty="0" smtClean="0">
                <a:solidFill>
                  <a:srgbClr val="002060"/>
                </a:solidFill>
                <a:latin typeface="Monotype Corsiva" pitchFamily="66" charset="0"/>
              </a:rPr>
              <a:t>, </a:t>
            </a:r>
            <a:r>
              <a:rPr lang="ru-RU" sz="3000" dirty="0" err="1" smtClean="0">
                <a:solidFill>
                  <a:srgbClr val="002060"/>
                </a:solidFill>
                <a:latin typeface="Monotype Corsiva" pitchFamily="66" charset="0"/>
              </a:rPr>
              <a:t>виготовляти</a:t>
            </a:r>
            <a:r>
              <a:rPr lang="ru-RU" sz="3000" dirty="0" smtClean="0">
                <a:solidFill>
                  <a:srgbClr val="002060"/>
                </a:solidFill>
                <a:latin typeface="Monotype Corsiva" pitchFamily="66" charset="0"/>
              </a:rPr>
              <a:t> </a:t>
            </a:r>
            <a:r>
              <a:rPr lang="ru-RU" sz="3000" dirty="0" err="1" smtClean="0">
                <a:solidFill>
                  <a:srgbClr val="002060"/>
                </a:solidFill>
                <a:latin typeface="Monotype Corsiva" pitchFamily="66" charset="0"/>
              </a:rPr>
              <a:t>одяг</a:t>
            </a:r>
            <a:r>
              <a:rPr lang="ru-RU" sz="3000" dirty="0" smtClean="0">
                <a:solidFill>
                  <a:srgbClr val="002060"/>
                </a:solidFill>
                <a:latin typeface="Monotype Corsiva" pitchFamily="66" charset="0"/>
              </a:rPr>
              <a:t>, </a:t>
            </a:r>
            <a:r>
              <a:rPr lang="ru-RU" sz="3000" dirty="0" err="1" smtClean="0">
                <a:solidFill>
                  <a:srgbClr val="002060"/>
                </a:solidFill>
                <a:latin typeface="Monotype Corsiva" pitchFamily="66" charset="0"/>
              </a:rPr>
              <a:t>змогли</a:t>
            </a:r>
            <a:r>
              <a:rPr lang="ru-RU" sz="3000" dirty="0" smtClean="0">
                <a:solidFill>
                  <a:srgbClr val="002060"/>
                </a:solidFill>
                <a:latin typeface="Monotype Corsiva" pitchFamily="66" charset="0"/>
              </a:rPr>
              <a:t> </a:t>
            </a:r>
            <a:r>
              <a:rPr lang="ru-RU" sz="3000" dirty="0" err="1" smtClean="0">
                <a:solidFill>
                  <a:srgbClr val="002060"/>
                </a:solidFill>
                <a:latin typeface="Monotype Corsiva" pitchFamily="66" charset="0"/>
              </a:rPr>
              <a:t>об'єднатися</a:t>
            </a:r>
            <a:r>
              <a:rPr lang="ru-RU" sz="3000" dirty="0" smtClean="0">
                <a:solidFill>
                  <a:srgbClr val="002060"/>
                </a:solidFill>
                <a:latin typeface="Monotype Corsiva" pitchFamily="66" charset="0"/>
              </a:rPr>
              <a:t> в </a:t>
            </a:r>
            <a:r>
              <a:rPr lang="ru-RU" sz="3000" dirty="0" err="1" smtClean="0">
                <a:solidFill>
                  <a:srgbClr val="002060"/>
                </a:solidFill>
                <a:latin typeface="Monotype Corsiva" pitchFamily="66" charset="0"/>
              </a:rPr>
              <a:t>групи</a:t>
            </a:r>
            <a:r>
              <a:rPr lang="ru-RU" sz="3000" dirty="0" smtClean="0">
                <a:solidFill>
                  <a:srgbClr val="002060"/>
                </a:solidFill>
                <a:latin typeface="Monotype Corsiva" pitchFamily="66" charset="0"/>
              </a:rPr>
              <a:t> і </a:t>
            </a:r>
            <a:r>
              <a:rPr lang="ru-RU" sz="3000" dirty="0" err="1" smtClean="0">
                <a:solidFill>
                  <a:srgbClr val="002060"/>
                </a:solidFill>
                <a:latin typeface="Monotype Corsiva" pitchFamily="66" charset="0"/>
              </a:rPr>
              <a:t>налагодили</a:t>
            </a:r>
            <a:r>
              <a:rPr lang="ru-RU" sz="3000" dirty="0" smtClean="0">
                <a:solidFill>
                  <a:srgbClr val="002060"/>
                </a:solidFill>
                <a:latin typeface="Monotype Corsiva" pitchFamily="66" charset="0"/>
              </a:rPr>
              <a:t> </a:t>
            </a:r>
            <a:r>
              <a:rPr lang="ru-RU" sz="3000" dirty="0" err="1" smtClean="0">
                <a:solidFill>
                  <a:srgbClr val="002060"/>
                </a:solidFill>
                <a:latin typeface="Monotype Corsiva" pitchFamily="66" charset="0"/>
              </a:rPr>
              <a:t>комунікацію</a:t>
            </a:r>
            <a:r>
              <a:rPr lang="ru-RU" sz="3000" dirty="0" smtClean="0">
                <a:solidFill>
                  <a:srgbClr val="002060"/>
                </a:solidFill>
                <a:latin typeface="Monotype Corsiva" pitchFamily="66" charset="0"/>
              </a:rPr>
              <a:t> за </a:t>
            </a:r>
            <a:r>
              <a:rPr lang="ru-RU" sz="3000" dirty="0" err="1" smtClean="0">
                <a:solidFill>
                  <a:srgbClr val="002060"/>
                </a:solidFill>
                <a:latin typeface="Monotype Corsiva" pitchFamily="66" charset="0"/>
              </a:rPr>
              <a:t>допомогою</a:t>
            </a:r>
            <a:r>
              <a:rPr lang="ru-RU" sz="3000" dirty="0" smtClean="0">
                <a:solidFill>
                  <a:srgbClr val="002060"/>
                </a:solidFill>
                <a:latin typeface="Monotype Corsiva" pitchFamily="66" charset="0"/>
              </a:rPr>
              <a:t> </a:t>
            </a:r>
            <a:r>
              <a:rPr lang="ru-RU" sz="3000" dirty="0" err="1" smtClean="0">
                <a:solidFill>
                  <a:srgbClr val="002060"/>
                </a:solidFill>
                <a:latin typeface="Monotype Corsiva" pitchFamily="66" charset="0"/>
              </a:rPr>
              <a:t>жестів</a:t>
            </a:r>
            <a:r>
              <a:rPr lang="ru-RU" sz="3000" dirty="0" smtClean="0">
                <a:solidFill>
                  <a:srgbClr val="002060"/>
                </a:solidFill>
                <a:latin typeface="Monotype Corsiva" pitchFamily="66" charset="0"/>
              </a:rPr>
              <a:t> і </a:t>
            </a:r>
            <a:r>
              <a:rPr lang="ru-RU" sz="3000" dirty="0" err="1" smtClean="0">
                <a:solidFill>
                  <a:srgbClr val="002060"/>
                </a:solidFill>
                <a:latin typeface="Monotype Corsiva" pitchFamily="66" charset="0"/>
              </a:rPr>
              <a:t>звуків</a:t>
            </a:r>
            <a:r>
              <a:rPr lang="ru-RU" sz="3000" dirty="0" smtClean="0">
                <a:solidFill>
                  <a:srgbClr val="002060"/>
                </a:solidFill>
                <a:latin typeface="Monotype Corsiva" pitchFamily="66" charset="0"/>
              </a:rPr>
              <a:t>.</a:t>
            </a:r>
            <a:endParaRPr lang="ru-RU" sz="3000" dirty="0">
              <a:solidFill>
                <a:srgbClr val="002060"/>
              </a:solidFill>
              <a:latin typeface="Monotype Corsiva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0444402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17638"/>
          </a:xfrm>
        </p:spPr>
        <p:txBody>
          <a:bodyPr>
            <a:normAutofit fontScale="90000"/>
          </a:bodyPr>
          <a:lstStyle/>
          <a:p>
            <a:r>
              <a:rPr lang="ru-RU" b="1" i="1" dirty="0" smtClean="0">
                <a:solidFill>
                  <a:srgbClr val="002060"/>
                </a:solidFill>
              </a:rPr>
              <a:t>З </a:t>
            </a:r>
            <a:r>
              <a:rPr lang="ru-RU" b="1" i="1" dirty="0" err="1" smtClean="0">
                <a:solidFill>
                  <a:srgbClr val="002060"/>
                </a:solidFill>
              </a:rPr>
              <a:t>цієї</a:t>
            </a:r>
            <a:r>
              <a:rPr lang="ru-RU" b="1" i="1" dirty="0" smtClean="0">
                <a:solidFill>
                  <a:srgbClr val="002060"/>
                </a:solidFill>
              </a:rPr>
              <a:t> </a:t>
            </a:r>
            <a:r>
              <a:rPr lang="ru-RU" b="1" i="1" dirty="0" err="1" smtClean="0">
                <a:solidFill>
                  <a:srgbClr val="002060"/>
                </a:solidFill>
              </a:rPr>
              <a:t>гіпотези</a:t>
            </a:r>
            <a:r>
              <a:rPr lang="ru-RU" b="1" i="1" dirty="0" smtClean="0">
                <a:solidFill>
                  <a:srgbClr val="002060"/>
                </a:solidFill>
              </a:rPr>
              <a:t> </a:t>
            </a:r>
            <a:r>
              <a:rPr lang="ru-RU" b="1" i="1" dirty="0" err="1" smtClean="0">
                <a:solidFill>
                  <a:srgbClr val="002060"/>
                </a:solidFill>
              </a:rPr>
              <a:t>можна</a:t>
            </a:r>
            <a:r>
              <a:rPr lang="ru-RU" b="1" i="1" dirty="0" smtClean="0">
                <a:solidFill>
                  <a:srgbClr val="002060"/>
                </a:solidFill>
              </a:rPr>
              <a:t> </a:t>
            </a:r>
            <a:r>
              <a:rPr lang="ru-RU" b="1" i="1" dirty="0" err="1" smtClean="0">
                <a:solidFill>
                  <a:srgbClr val="002060"/>
                </a:solidFill>
              </a:rPr>
              <a:t>зробити</a:t>
            </a:r>
            <a:r>
              <a:rPr lang="ru-RU" b="1" i="1" dirty="0" smtClean="0">
                <a:solidFill>
                  <a:srgbClr val="002060"/>
                </a:solidFill>
              </a:rPr>
              <a:t> </a:t>
            </a:r>
            <a:r>
              <a:rPr lang="ru-RU" b="1" i="1" dirty="0" err="1" smtClean="0">
                <a:solidFill>
                  <a:srgbClr val="002060"/>
                </a:solidFill>
              </a:rPr>
              <a:t>декілька</a:t>
            </a:r>
            <a:r>
              <a:rPr lang="ru-RU" b="1" i="1" dirty="0" smtClean="0">
                <a:solidFill>
                  <a:srgbClr val="002060"/>
                </a:solidFill>
              </a:rPr>
              <a:t> </a:t>
            </a:r>
            <a:r>
              <a:rPr lang="ru-RU" b="1" i="1" dirty="0" err="1" smtClean="0">
                <a:solidFill>
                  <a:srgbClr val="002060"/>
                </a:solidFill>
              </a:rPr>
              <a:t>практичних</a:t>
            </a:r>
            <a:r>
              <a:rPr lang="ru-RU" b="1" i="1" dirty="0" smtClean="0">
                <a:solidFill>
                  <a:srgbClr val="002060"/>
                </a:solidFill>
              </a:rPr>
              <a:t> </a:t>
            </a:r>
            <a:r>
              <a:rPr lang="ru-RU" b="1" i="1" dirty="0" err="1" smtClean="0">
                <a:solidFill>
                  <a:srgbClr val="002060"/>
                </a:solidFill>
              </a:rPr>
              <a:t>висновків</a:t>
            </a:r>
            <a:r>
              <a:rPr lang="ru-RU" b="1" i="1" dirty="0" smtClean="0">
                <a:solidFill>
                  <a:srgbClr val="002060"/>
                </a:solidFill>
              </a:rPr>
              <a:t>:</a:t>
            </a:r>
            <a:endParaRPr lang="ru-RU" b="1" i="1" dirty="0">
              <a:solidFill>
                <a:srgbClr val="002060"/>
              </a:solidFill>
            </a:endParaRPr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1680" y="3861048"/>
            <a:ext cx="3289548" cy="299695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Объект 5"/>
          <p:cNvSpPr>
            <a:spLocks noGrp="1"/>
          </p:cNvSpPr>
          <p:nvPr>
            <p:ph sz="half" idx="2"/>
          </p:nvPr>
        </p:nvSpPr>
        <p:spPr>
          <a:xfrm>
            <a:off x="4499992" y="1268760"/>
            <a:ext cx="4644008" cy="5589240"/>
          </a:xfrm>
        </p:spPr>
        <p:txBody>
          <a:bodyPr>
            <a:normAutofit/>
          </a:bodyPr>
          <a:lstStyle/>
          <a:p>
            <a:endParaRPr lang="ru-RU" sz="4000" dirty="0" smtClean="0">
              <a:solidFill>
                <a:srgbClr val="002060"/>
              </a:solidFill>
              <a:latin typeface="Monotype Corsiva" pitchFamily="66" charset="0"/>
            </a:endParaRPr>
          </a:p>
          <a:p>
            <a:r>
              <a:rPr lang="ru-RU" sz="4000" dirty="0" err="1" smtClean="0">
                <a:solidFill>
                  <a:srgbClr val="002060"/>
                </a:solidFill>
                <a:latin typeface="Monotype Corsiva" pitchFamily="66" charset="0"/>
              </a:rPr>
              <a:t>Жінки</a:t>
            </a:r>
            <a:r>
              <a:rPr lang="ru-RU" sz="4000" dirty="0" smtClean="0">
                <a:solidFill>
                  <a:srgbClr val="002060"/>
                </a:solidFill>
                <a:latin typeface="Monotype Corsiva" pitchFamily="66" charset="0"/>
              </a:rPr>
              <a:t> </a:t>
            </a:r>
            <a:r>
              <a:rPr lang="ru-RU" sz="4000" dirty="0" err="1" smtClean="0">
                <a:solidFill>
                  <a:srgbClr val="002060"/>
                </a:solidFill>
                <a:latin typeface="Monotype Corsiva" pitchFamily="66" charset="0"/>
              </a:rPr>
              <a:t>повинні</a:t>
            </a:r>
            <a:r>
              <a:rPr lang="ru-RU" sz="4000" dirty="0" smtClean="0">
                <a:solidFill>
                  <a:srgbClr val="002060"/>
                </a:solidFill>
                <a:latin typeface="Monotype Corsiva" pitchFamily="66" charset="0"/>
              </a:rPr>
              <a:t> </a:t>
            </a:r>
            <a:r>
              <a:rPr lang="ru-RU" sz="4000" dirty="0" err="1" smtClean="0">
                <a:solidFill>
                  <a:srgbClr val="002060"/>
                </a:solidFill>
                <a:latin typeface="Monotype Corsiva" pitchFamily="66" charset="0"/>
              </a:rPr>
              <a:t>народжувати</a:t>
            </a:r>
            <a:r>
              <a:rPr lang="ru-RU" sz="4000" dirty="0" smtClean="0">
                <a:solidFill>
                  <a:srgbClr val="002060"/>
                </a:solidFill>
                <a:latin typeface="Monotype Corsiva" pitchFamily="66" charset="0"/>
              </a:rPr>
              <a:t> у </a:t>
            </a:r>
            <a:r>
              <a:rPr lang="ru-RU" sz="4000" dirty="0" err="1" smtClean="0">
                <a:solidFill>
                  <a:srgbClr val="002060"/>
                </a:solidFill>
                <a:latin typeface="Monotype Corsiva" pitchFamily="66" charset="0"/>
              </a:rPr>
              <a:t>воді</a:t>
            </a:r>
            <a:r>
              <a:rPr lang="ru-RU" sz="4000" dirty="0" smtClean="0">
                <a:solidFill>
                  <a:srgbClr val="002060"/>
                </a:solidFill>
                <a:latin typeface="Monotype Corsiva" pitchFamily="66" charset="0"/>
              </a:rPr>
              <a:t>.  </a:t>
            </a:r>
          </a:p>
          <a:p>
            <a:r>
              <a:rPr lang="ru-RU" sz="4000" dirty="0" err="1" smtClean="0">
                <a:solidFill>
                  <a:srgbClr val="002060"/>
                </a:solidFill>
                <a:latin typeface="Monotype Corsiva" pitchFamily="66" charset="0"/>
              </a:rPr>
              <a:t>Щодня</a:t>
            </a:r>
            <a:r>
              <a:rPr lang="ru-RU" sz="4000" dirty="0" smtClean="0">
                <a:solidFill>
                  <a:srgbClr val="002060"/>
                </a:solidFill>
                <a:latin typeface="Monotype Corsiva" pitchFamily="66" charset="0"/>
              </a:rPr>
              <a:t> </a:t>
            </a:r>
            <a:r>
              <a:rPr lang="ru-RU" sz="4000" dirty="0" err="1" smtClean="0">
                <a:solidFill>
                  <a:srgbClr val="002060"/>
                </a:solidFill>
                <a:latin typeface="Monotype Corsiva" pitchFamily="66" charset="0"/>
              </a:rPr>
              <a:t>людина</a:t>
            </a:r>
            <a:r>
              <a:rPr lang="ru-RU" sz="4000" dirty="0" smtClean="0">
                <a:solidFill>
                  <a:srgbClr val="002060"/>
                </a:solidFill>
                <a:latin typeface="Monotype Corsiva" pitchFamily="66" charset="0"/>
              </a:rPr>
              <a:t> повинна </a:t>
            </a:r>
            <a:r>
              <a:rPr lang="ru-RU" sz="4000" dirty="0" err="1" smtClean="0">
                <a:solidFill>
                  <a:srgbClr val="002060"/>
                </a:solidFill>
                <a:latin typeface="Monotype Corsiva" pitchFamily="66" charset="0"/>
              </a:rPr>
              <a:t>проводити</a:t>
            </a:r>
            <a:r>
              <a:rPr lang="ru-RU" sz="4000" dirty="0" smtClean="0">
                <a:solidFill>
                  <a:srgbClr val="002060"/>
                </a:solidFill>
                <a:latin typeface="Monotype Corsiva" pitchFamily="66" charset="0"/>
              </a:rPr>
              <a:t> у </a:t>
            </a:r>
            <a:r>
              <a:rPr lang="ru-RU" sz="4000" dirty="0" err="1" smtClean="0">
                <a:solidFill>
                  <a:srgbClr val="002060"/>
                </a:solidFill>
                <a:latin typeface="Monotype Corsiva" pitchFamily="66" charset="0"/>
              </a:rPr>
              <a:t>воді</a:t>
            </a:r>
            <a:r>
              <a:rPr lang="ru-RU" sz="4000" dirty="0" smtClean="0">
                <a:solidFill>
                  <a:srgbClr val="002060"/>
                </a:solidFill>
                <a:latin typeface="Monotype Corsiva" pitchFamily="66" charset="0"/>
              </a:rPr>
              <a:t> </a:t>
            </a:r>
            <a:r>
              <a:rPr lang="ru-RU" sz="4000" dirty="0" err="1" smtClean="0">
                <a:solidFill>
                  <a:srgbClr val="002060"/>
                </a:solidFill>
                <a:latin typeface="Monotype Corsiva" pitchFamily="66" charset="0"/>
              </a:rPr>
              <a:t>хоч</a:t>
            </a:r>
            <a:r>
              <a:rPr lang="ru-RU" sz="4000" dirty="0" smtClean="0">
                <a:solidFill>
                  <a:srgbClr val="002060"/>
                </a:solidFill>
                <a:latin typeface="Monotype Corsiva" pitchFamily="66" charset="0"/>
              </a:rPr>
              <a:t> </a:t>
            </a:r>
            <a:r>
              <a:rPr lang="ru-RU" sz="4000" dirty="0" err="1" smtClean="0">
                <a:solidFill>
                  <a:srgbClr val="002060"/>
                </a:solidFill>
                <a:latin typeface="Monotype Corsiva" pitchFamily="66" charset="0"/>
              </a:rPr>
              <a:t>би</a:t>
            </a:r>
            <a:r>
              <a:rPr lang="ru-RU" sz="4000" dirty="0" smtClean="0">
                <a:solidFill>
                  <a:srgbClr val="002060"/>
                </a:solidFill>
                <a:latin typeface="Monotype Corsiva" pitchFamily="66" charset="0"/>
              </a:rPr>
              <a:t>   2-3 </a:t>
            </a:r>
            <a:r>
              <a:rPr lang="ru-RU" sz="4000" dirty="0" err="1" smtClean="0">
                <a:solidFill>
                  <a:srgbClr val="002060"/>
                </a:solidFill>
                <a:latin typeface="Monotype Corsiva" pitchFamily="66" charset="0"/>
              </a:rPr>
              <a:t>години</a:t>
            </a:r>
            <a:r>
              <a:rPr lang="ru-RU" sz="4000" dirty="0" smtClean="0">
                <a:solidFill>
                  <a:srgbClr val="002060"/>
                </a:solidFill>
                <a:latin typeface="Monotype Corsiva" pitchFamily="66" charset="0"/>
              </a:rPr>
              <a:t>.  </a:t>
            </a:r>
          </a:p>
          <a:p>
            <a:endParaRPr lang="ru-RU" dirty="0"/>
          </a:p>
        </p:txBody>
      </p:sp>
      <p:pic>
        <p:nvPicPr>
          <p:cNvPr id="3074" name="Picture 2" descr="C:\Users\Анна\Desktop\Новая папка\фото\5832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68760"/>
            <a:ext cx="3145532" cy="299874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5704873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0"/>
            <a:ext cx="9288016" cy="2132856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sz="3300" u="sng" dirty="0" smtClean="0">
                <a:solidFill>
                  <a:schemeClr val="bg1"/>
                </a:solidFill>
                <a:latin typeface="Monotype Corsiva" pitchFamily="66" charset="0"/>
              </a:rPr>
              <a:t>Вода </a:t>
            </a:r>
            <a:r>
              <a:rPr lang="ru-RU" sz="3300" dirty="0" smtClean="0">
                <a:solidFill>
                  <a:schemeClr val="bg1"/>
                </a:solidFill>
                <a:latin typeface="Monotype Corsiva" pitchFamily="66" charset="0"/>
              </a:rPr>
              <a:t>— </a:t>
            </a:r>
            <a:r>
              <a:rPr lang="ru-RU" sz="3300" dirty="0" err="1" smtClean="0">
                <a:solidFill>
                  <a:schemeClr val="bg1"/>
                </a:solidFill>
                <a:latin typeface="Monotype Corsiva" pitchFamily="66" charset="0"/>
              </a:rPr>
              <a:t>рідина</a:t>
            </a:r>
            <a:r>
              <a:rPr lang="ru-RU" sz="3300" dirty="0" smtClean="0">
                <a:solidFill>
                  <a:schemeClr val="bg1"/>
                </a:solidFill>
                <a:latin typeface="Monotype Corsiva" pitchFamily="66" charset="0"/>
              </a:rPr>
              <a:t> без </a:t>
            </a:r>
            <a:r>
              <a:rPr lang="ru-RU" sz="3300" dirty="0" err="1" smtClean="0">
                <a:solidFill>
                  <a:schemeClr val="bg1"/>
                </a:solidFill>
                <a:latin typeface="Monotype Corsiva" pitchFamily="66" charset="0"/>
              </a:rPr>
              <a:t>кольору</a:t>
            </a:r>
            <a:r>
              <a:rPr lang="ru-RU" sz="3300" dirty="0" smtClean="0">
                <a:solidFill>
                  <a:schemeClr val="bg1"/>
                </a:solidFill>
                <a:latin typeface="Monotype Corsiva" pitchFamily="66" charset="0"/>
              </a:rPr>
              <a:t>, запаху, смаку і з </a:t>
            </a:r>
            <a:r>
              <a:rPr lang="ru-RU" sz="3300" dirty="0" err="1" smtClean="0">
                <a:solidFill>
                  <a:schemeClr val="bg1"/>
                </a:solidFill>
                <a:latin typeface="Monotype Corsiva" pitchFamily="66" charset="0"/>
              </a:rPr>
              <a:t>нульовою</a:t>
            </a:r>
            <a:r>
              <a:rPr lang="ru-RU" sz="3300" dirty="0" smtClean="0">
                <a:solidFill>
                  <a:schemeClr val="bg1"/>
                </a:solidFill>
                <a:latin typeface="Monotype Corsiva" pitchFamily="66" charset="0"/>
              </a:rPr>
              <a:t> </a:t>
            </a:r>
            <a:r>
              <a:rPr lang="ru-RU" sz="3300" dirty="0" err="1" smtClean="0">
                <a:solidFill>
                  <a:schemeClr val="bg1"/>
                </a:solidFill>
                <a:latin typeface="Monotype Corsiva" pitchFamily="66" charset="0"/>
              </a:rPr>
              <a:t>калорійністю</a:t>
            </a:r>
            <a:r>
              <a:rPr lang="ru-RU" sz="3300" dirty="0" smtClean="0">
                <a:solidFill>
                  <a:schemeClr val="bg1"/>
                </a:solidFill>
                <a:latin typeface="Monotype Corsiva" pitchFamily="66" charset="0"/>
              </a:rPr>
              <a:t> — абсолютно </a:t>
            </a:r>
            <a:r>
              <a:rPr lang="ru-RU" sz="3300" dirty="0" err="1" smtClean="0">
                <a:solidFill>
                  <a:schemeClr val="bg1"/>
                </a:solidFill>
                <a:latin typeface="Monotype Corsiva" pitchFamily="66" charset="0"/>
              </a:rPr>
              <a:t>необхідна</a:t>
            </a:r>
            <a:r>
              <a:rPr lang="ru-RU" sz="3300" dirty="0" smtClean="0">
                <a:solidFill>
                  <a:schemeClr val="bg1"/>
                </a:solidFill>
                <a:latin typeface="Monotype Corsiva" pitchFamily="66" charset="0"/>
              </a:rPr>
              <a:t> для </a:t>
            </a:r>
            <a:r>
              <a:rPr lang="ru-RU" sz="3300" dirty="0" err="1" smtClean="0">
                <a:solidFill>
                  <a:schemeClr val="bg1"/>
                </a:solidFill>
                <a:latin typeface="Monotype Corsiva" pitchFamily="66" charset="0"/>
              </a:rPr>
              <a:t>всіх</a:t>
            </a:r>
            <a:r>
              <a:rPr lang="ru-RU" sz="3300" dirty="0" smtClean="0">
                <a:solidFill>
                  <a:schemeClr val="bg1"/>
                </a:solidFill>
                <a:latin typeface="Monotype Corsiva" pitchFamily="66" charset="0"/>
              </a:rPr>
              <a:t> </a:t>
            </a:r>
            <a:r>
              <a:rPr lang="ru-RU" sz="3300" dirty="0" err="1" smtClean="0">
                <a:solidFill>
                  <a:schemeClr val="bg1"/>
                </a:solidFill>
                <a:latin typeface="Monotype Corsiva" pitchFamily="66" charset="0"/>
              </a:rPr>
              <a:t>видів</a:t>
            </a:r>
            <a:r>
              <a:rPr lang="ru-RU" sz="3300" dirty="0" smtClean="0">
                <a:solidFill>
                  <a:schemeClr val="bg1"/>
                </a:solidFill>
                <a:latin typeface="Monotype Corsiva" pitchFamily="66" charset="0"/>
              </a:rPr>
              <a:t> </a:t>
            </a:r>
            <a:r>
              <a:rPr lang="ru-RU" sz="3300" dirty="0" err="1" smtClean="0">
                <a:solidFill>
                  <a:schemeClr val="bg1"/>
                </a:solidFill>
                <a:latin typeface="Monotype Corsiva" pitchFamily="66" charset="0"/>
              </a:rPr>
              <a:t>життя</a:t>
            </a:r>
            <a:r>
              <a:rPr lang="ru-RU" sz="3300" dirty="0" smtClean="0">
                <a:solidFill>
                  <a:schemeClr val="bg1"/>
                </a:solidFill>
                <a:latin typeface="Monotype Corsiva" pitchFamily="66" charset="0"/>
              </a:rPr>
              <a:t> на </a:t>
            </a:r>
            <a:r>
              <a:rPr lang="ru-RU" sz="3300" dirty="0" err="1" smtClean="0">
                <a:solidFill>
                  <a:schemeClr val="bg1"/>
                </a:solidFill>
                <a:latin typeface="Monotype Corsiva" pitchFamily="66" charset="0"/>
              </a:rPr>
              <a:t>Землі</a:t>
            </a:r>
            <a:r>
              <a:rPr lang="ru-RU" sz="3300" dirty="0" smtClean="0">
                <a:solidFill>
                  <a:schemeClr val="bg1"/>
                </a:solidFill>
                <a:latin typeface="Monotype Corsiva" pitchFamily="66" charset="0"/>
              </a:rPr>
              <a:t>. Без води не </a:t>
            </a:r>
            <a:r>
              <a:rPr lang="ru-RU" sz="3300" dirty="0" err="1" smtClean="0">
                <a:solidFill>
                  <a:schemeClr val="bg1"/>
                </a:solidFill>
                <a:latin typeface="Monotype Corsiva" pitchFamily="66" charset="0"/>
              </a:rPr>
              <a:t>зможуть</a:t>
            </a:r>
            <a:r>
              <a:rPr lang="ru-RU" sz="3300" dirty="0" smtClean="0">
                <a:solidFill>
                  <a:schemeClr val="bg1"/>
                </a:solidFill>
                <a:latin typeface="Monotype Corsiva" pitchFamily="66" charset="0"/>
              </a:rPr>
              <a:t> </a:t>
            </a:r>
            <a:r>
              <a:rPr lang="ru-RU" sz="3300" dirty="0" err="1" smtClean="0">
                <a:solidFill>
                  <a:schemeClr val="bg1"/>
                </a:solidFill>
                <a:latin typeface="Monotype Corsiva" pitchFamily="66" charset="0"/>
              </a:rPr>
              <a:t>прожити</a:t>
            </a:r>
            <a:r>
              <a:rPr lang="ru-RU" sz="3300" dirty="0" smtClean="0">
                <a:solidFill>
                  <a:schemeClr val="bg1"/>
                </a:solidFill>
                <a:latin typeface="Monotype Corsiva" pitchFamily="66" charset="0"/>
              </a:rPr>
              <a:t> </a:t>
            </a:r>
            <a:r>
              <a:rPr lang="ru-RU" sz="3300" dirty="0" err="1" smtClean="0">
                <a:solidFill>
                  <a:schemeClr val="bg1"/>
                </a:solidFill>
                <a:latin typeface="Monotype Corsiva" pitchFamily="66" charset="0"/>
              </a:rPr>
              <a:t>ні</a:t>
            </a:r>
            <a:r>
              <a:rPr lang="ru-RU" sz="3300" dirty="0" smtClean="0">
                <a:solidFill>
                  <a:schemeClr val="bg1"/>
                </a:solidFill>
                <a:latin typeface="Monotype Corsiva" pitchFamily="66" charset="0"/>
              </a:rPr>
              <a:t> люди, </a:t>
            </a:r>
            <a:r>
              <a:rPr lang="ru-RU" sz="3300" dirty="0" err="1" smtClean="0">
                <a:solidFill>
                  <a:schemeClr val="bg1"/>
                </a:solidFill>
                <a:latin typeface="Monotype Corsiva" pitchFamily="66" charset="0"/>
              </a:rPr>
              <a:t>ні</a:t>
            </a:r>
            <a:r>
              <a:rPr lang="ru-RU" sz="3300" dirty="0" smtClean="0">
                <a:solidFill>
                  <a:schemeClr val="bg1"/>
                </a:solidFill>
                <a:latin typeface="Monotype Corsiva" pitchFamily="66" charset="0"/>
              </a:rPr>
              <a:t> </a:t>
            </a:r>
            <a:r>
              <a:rPr lang="ru-RU" sz="3300" dirty="0" err="1" smtClean="0">
                <a:solidFill>
                  <a:schemeClr val="bg1"/>
                </a:solidFill>
                <a:latin typeface="Monotype Corsiva" pitchFamily="66" charset="0"/>
              </a:rPr>
              <a:t>тварини</a:t>
            </a:r>
            <a:r>
              <a:rPr lang="ru-RU" sz="3300" dirty="0" smtClean="0">
                <a:solidFill>
                  <a:schemeClr val="bg1"/>
                </a:solidFill>
                <a:latin typeface="Monotype Corsiva" pitchFamily="66" charset="0"/>
              </a:rPr>
              <a:t>, </a:t>
            </a:r>
            <a:r>
              <a:rPr lang="ru-RU" sz="3300" dirty="0" err="1" smtClean="0">
                <a:solidFill>
                  <a:schemeClr val="bg1"/>
                </a:solidFill>
                <a:latin typeface="Monotype Corsiva" pitchFamily="66" charset="0"/>
              </a:rPr>
              <a:t>ні</a:t>
            </a:r>
            <a:r>
              <a:rPr lang="ru-RU" sz="3300" dirty="0" smtClean="0">
                <a:solidFill>
                  <a:schemeClr val="bg1"/>
                </a:solidFill>
                <a:latin typeface="Monotype Corsiva" pitchFamily="66" charset="0"/>
              </a:rPr>
              <a:t> </a:t>
            </a:r>
            <a:r>
              <a:rPr lang="ru-RU" sz="3300" dirty="0" err="1" smtClean="0">
                <a:solidFill>
                  <a:schemeClr val="bg1"/>
                </a:solidFill>
                <a:latin typeface="Monotype Corsiva" pitchFamily="66" charset="0"/>
              </a:rPr>
              <a:t>рослини</a:t>
            </a:r>
            <a:r>
              <a:rPr lang="ru-RU" sz="3300" dirty="0" smtClean="0">
                <a:solidFill>
                  <a:schemeClr val="bg1"/>
                </a:solidFill>
                <a:latin typeface="Monotype Corsiva" pitchFamily="66" charset="0"/>
              </a:rPr>
              <a:t>. </a:t>
            </a:r>
            <a:endParaRPr lang="ru-RU" sz="3300" dirty="0">
              <a:solidFill>
                <a:schemeClr val="bg1"/>
              </a:solidFill>
              <a:latin typeface="Monotype Corsiva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7480888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62223104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0" y="0"/>
            <a:ext cx="4495800" cy="68580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4000" b="1" dirty="0" err="1">
                <a:solidFill>
                  <a:srgbClr val="002060"/>
                </a:solidFill>
                <a:latin typeface="Monotype Corsiva" pitchFamily="66" charset="0"/>
              </a:rPr>
              <a:t>Водне</a:t>
            </a:r>
            <a:r>
              <a:rPr lang="ru-RU" sz="4000" b="1" dirty="0">
                <a:solidFill>
                  <a:srgbClr val="002060"/>
                </a:solidFill>
                <a:latin typeface="Monotype Corsiva" pitchFamily="66" charset="0"/>
              </a:rPr>
              <a:t> </a:t>
            </a:r>
            <a:r>
              <a:rPr lang="ru-RU" sz="4000" b="1" dirty="0" err="1">
                <a:solidFill>
                  <a:srgbClr val="002060"/>
                </a:solidFill>
                <a:latin typeface="Monotype Corsiva" pitchFamily="66" charset="0"/>
              </a:rPr>
              <a:t>середовище</a:t>
            </a:r>
            <a:r>
              <a:rPr lang="ru-RU" sz="4000" b="1" dirty="0">
                <a:solidFill>
                  <a:srgbClr val="002060"/>
                </a:solidFill>
                <a:latin typeface="Monotype Corsiva" pitchFamily="66" charset="0"/>
              </a:rPr>
              <a:t> </a:t>
            </a:r>
            <a:r>
              <a:rPr lang="ru-RU" sz="4000" b="1" dirty="0" err="1">
                <a:solidFill>
                  <a:srgbClr val="002060"/>
                </a:solidFill>
                <a:latin typeface="Monotype Corsiva" pitchFamily="66" charset="0"/>
              </a:rPr>
              <a:t>покращує</a:t>
            </a:r>
            <a:r>
              <a:rPr lang="ru-RU" sz="4000" b="1" dirty="0">
                <a:solidFill>
                  <a:srgbClr val="002060"/>
                </a:solidFill>
                <a:latin typeface="Monotype Corsiva" pitchFamily="66" charset="0"/>
              </a:rPr>
              <a:t> </a:t>
            </a:r>
            <a:r>
              <a:rPr lang="ru-RU" sz="4000" b="1" dirty="0" err="1">
                <a:solidFill>
                  <a:srgbClr val="002060"/>
                </a:solidFill>
                <a:latin typeface="Monotype Corsiva" pitchFamily="66" charset="0"/>
              </a:rPr>
              <a:t>кровообіг</a:t>
            </a:r>
            <a:r>
              <a:rPr lang="ru-RU" sz="4000" b="1" dirty="0">
                <a:solidFill>
                  <a:srgbClr val="002060"/>
                </a:solidFill>
                <a:latin typeface="Monotype Corsiva" pitchFamily="66" charset="0"/>
              </a:rPr>
              <a:t>, </a:t>
            </a:r>
            <a:r>
              <a:rPr lang="ru-RU" sz="4000" b="1" dirty="0" err="1">
                <a:solidFill>
                  <a:srgbClr val="002060"/>
                </a:solidFill>
                <a:latin typeface="Monotype Corsiva" pitchFamily="66" charset="0"/>
              </a:rPr>
              <a:t>зміцнює</a:t>
            </a:r>
            <a:r>
              <a:rPr lang="ru-RU" sz="4000" b="1" dirty="0">
                <a:solidFill>
                  <a:srgbClr val="002060"/>
                </a:solidFill>
                <a:latin typeface="Monotype Corsiva" pitchFamily="66" charset="0"/>
              </a:rPr>
              <a:t> </a:t>
            </a:r>
            <a:r>
              <a:rPr lang="ru-RU" sz="4000" b="1" dirty="0" err="1">
                <a:solidFill>
                  <a:srgbClr val="002060"/>
                </a:solidFill>
                <a:latin typeface="Monotype Corsiva" pitchFamily="66" charset="0"/>
              </a:rPr>
              <a:t>нервову</a:t>
            </a:r>
            <a:r>
              <a:rPr lang="ru-RU" sz="4000" b="1" dirty="0">
                <a:solidFill>
                  <a:srgbClr val="002060"/>
                </a:solidFill>
                <a:latin typeface="Monotype Corsiva" pitchFamily="66" charset="0"/>
              </a:rPr>
              <a:t> систему, </a:t>
            </a:r>
            <a:r>
              <a:rPr lang="ru-RU" sz="4000" b="1" dirty="0" err="1">
                <a:solidFill>
                  <a:srgbClr val="002060"/>
                </a:solidFill>
                <a:latin typeface="Monotype Corsiva" pitchFamily="66" charset="0"/>
              </a:rPr>
              <a:t>розвиває</a:t>
            </a:r>
            <a:r>
              <a:rPr lang="ru-RU" sz="4000" b="1" dirty="0">
                <a:solidFill>
                  <a:srgbClr val="002060"/>
                </a:solidFill>
                <a:latin typeface="Monotype Corsiva" pitchFamily="66" charset="0"/>
              </a:rPr>
              <a:t> </a:t>
            </a:r>
            <a:r>
              <a:rPr lang="ru-RU" sz="4000" b="1" dirty="0" err="1">
                <a:solidFill>
                  <a:srgbClr val="002060"/>
                </a:solidFill>
                <a:latin typeface="Monotype Corsiva" pitchFamily="66" charset="0"/>
              </a:rPr>
              <a:t>дихання</a:t>
            </a:r>
            <a:r>
              <a:rPr lang="ru-RU" sz="4000" b="1" dirty="0">
                <a:solidFill>
                  <a:srgbClr val="002060"/>
                </a:solidFill>
                <a:latin typeface="Monotype Corsiva" pitchFamily="66" charset="0"/>
              </a:rPr>
              <a:t> і </a:t>
            </a:r>
            <a:r>
              <a:rPr lang="ru-RU" sz="4000" b="1" dirty="0" err="1">
                <a:solidFill>
                  <a:srgbClr val="002060"/>
                </a:solidFill>
                <a:latin typeface="Monotype Corsiva" pitchFamily="66" charset="0"/>
              </a:rPr>
              <a:t>удосконалює</a:t>
            </a:r>
            <a:r>
              <a:rPr lang="ru-RU" sz="4000" b="1" dirty="0">
                <a:solidFill>
                  <a:srgbClr val="002060"/>
                </a:solidFill>
                <a:latin typeface="Monotype Corsiva" pitchFamily="66" charset="0"/>
              </a:rPr>
              <a:t> </a:t>
            </a:r>
            <a:r>
              <a:rPr lang="ru-RU" sz="4000" b="1" dirty="0" err="1">
                <a:solidFill>
                  <a:srgbClr val="002060"/>
                </a:solidFill>
                <a:latin typeface="Monotype Corsiva" pitchFamily="66" charset="0"/>
              </a:rPr>
              <a:t>навички</a:t>
            </a:r>
            <a:r>
              <a:rPr lang="ru-RU" sz="4000" b="1" dirty="0">
                <a:solidFill>
                  <a:srgbClr val="002060"/>
                </a:solidFill>
                <a:latin typeface="Monotype Corsiva" pitchFamily="66" charset="0"/>
              </a:rPr>
              <a:t> та </a:t>
            </a:r>
            <a:r>
              <a:rPr lang="ru-RU" sz="4000" b="1" dirty="0" err="1">
                <a:solidFill>
                  <a:srgbClr val="002060"/>
                </a:solidFill>
                <a:latin typeface="Monotype Corsiva" pitchFamily="66" charset="0"/>
              </a:rPr>
              <a:t>рефлекси</a:t>
            </a:r>
            <a:r>
              <a:rPr lang="ru-RU" sz="4000" b="1" dirty="0">
                <a:solidFill>
                  <a:srgbClr val="002060"/>
                </a:solidFill>
                <a:latin typeface="Monotype Corsiva" pitchFamily="66" charset="0"/>
              </a:rPr>
              <a:t>.</a:t>
            </a:r>
          </a:p>
          <a:p>
            <a:pPr marL="0" indent="0">
              <a:buNone/>
            </a:pPr>
            <a:r>
              <a:rPr lang="ru-RU" sz="4000" b="1" dirty="0">
                <a:solidFill>
                  <a:srgbClr val="002060"/>
                </a:solidFill>
                <a:latin typeface="Monotype Corsiva" pitchFamily="66" charset="0"/>
              </a:rPr>
              <a:t>  </a:t>
            </a:r>
            <a:r>
              <a:rPr lang="ru-RU" sz="4000" b="1" dirty="0" err="1">
                <a:solidFill>
                  <a:srgbClr val="002060"/>
                </a:solidFill>
                <a:latin typeface="Monotype Corsiva" pitchFamily="66" charset="0"/>
              </a:rPr>
              <a:t>Такі</a:t>
            </a:r>
            <a:r>
              <a:rPr lang="ru-RU" sz="4000" b="1" dirty="0">
                <a:solidFill>
                  <a:srgbClr val="002060"/>
                </a:solidFill>
                <a:latin typeface="Monotype Corsiva" pitchFamily="66" charset="0"/>
              </a:rPr>
              <a:t> </a:t>
            </a:r>
            <a:r>
              <a:rPr lang="ru-RU" sz="4000" b="1" dirty="0" err="1">
                <a:solidFill>
                  <a:srgbClr val="002060"/>
                </a:solidFill>
                <a:latin typeface="Monotype Corsiva" pitchFamily="66" charset="0"/>
              </a:rPr>
              <a:t>програми</a:t>
            </a:r>
            <a:r>
              <a:rPr lang="ru-RU" sz="4000" b="1" dirty="0">
                <a:solidFill>
                  <a:srgbClr val="002060"/>
                </a:solidFill>
                <a:latin typeface="Monotype Corsiva" pitchFamily="66" charset="0"/>
              </a:rPr>
              <a:t>, </a:t>
            </a:r>
            <a:r>
              <a:rPr lang="ru-RU" sz="4000" b="1" dirty="0" err="1">
                <a:solidFill>
                  <a:srgbClr val="002060"/>
                </a:solidFill>
                <a:latin typeface="Monotype Corsiva" pitchFamily="66" charset="0"/>
              </a:rPr>
              <a:t>розвиваючі</a:t>
            </a:r>
            <a:r>
              <a:rPr lang="ru-RU" sz="4000" b="1" dirty="0">
                <a:solidFill>
                  <a:srgbClr val="002060"/>
                </a:solidFill>
                <a:latin typeface="Monotype Corsiva" pitchFamily="66" charset="0"/>
              </a:rPr>
              <a:t> </a:t>
            </a:r>
            <a:r>
              <a:rPr lang="ru-RU" sz="4000" b="1" dirty="0" err="1">
                <a:solidFill>
                  <a:srgbClr val="002060"/>
                </a:solidFill>
                <a:latin typeface="Monotype Corsiva" pitchFamily="66" charset="0"/>
              </a:rPr>
              <a:t>немовлят</a:t>
            </a:r>
            <a:r>
              <a:rPr lang="ru-RU" sz="4000" b="1" dirty="0">
                <a:solidFill>
                  <a:srgbClr val="002060"/>
                </a:solidFill>
                <a:latin typeface="Monotype Corsiva" pitchFamily="66" charset="0"/>
              </a:rPr>
              <a:t>, </a:t>
            </a:r>
            <a:r>
              <a:rPr lang="ru-RU" sz="4000" b="1" dirty="0" err="1">
                <a:solidFill>
                  <a:srgbClr val="002060"/>
                </a:solidFill>
                <a:latin typeface="Monotype Corsiva" pitchFamily="66" charset="0"/>
              </a:rPr>
              <a:t>дуже</a:t>
            </a:r>
            <a:r>
              <a:rPr lang="ru-RU" sz="4000" b="1" dirty="0">
                <a:solidFill>
                  <a:srgbClr val="002060"/>
                </a:solidFill>
                <a:latin typeface="Monotype Corsiva" pitchFamily="66" charset="0"/>
              </a:rPr>
              <a:t> </a:t>
            </a:r>
            <a:r>
              <a:rPr lang="ru-RU" sz="4000" b="1" dirty="0" err="1">
                <a:solidFill>
                  <a:srgbClr val="002060"/>
                </a:solidFill>
                <a:latin typeface="Monotype Corsiva" pitchFamily="66" charset="0"/>
              </a:rPr>
              <a:t>важливі</a:t>
            </a:r>
            <a:r>
              <a:rPr lang="ru-RU" sz="4000" b="1" dirty="0">
                <a:solidFill>
                  <a:srgbClr val="002060"/>
                </a:solidFill>
                <a:latin typeface="Monotype Corsiva" pitchFamily="66" charset="0"/>
              </a:rPr>
              <a:t> для </a:t>
            </a:r>
            <a:r>
              <a:rPr lang="ru-RU" sz="4000" b="1" dirty="0" err="1">
                <a:solidFill>
                  <a:srgbClr val="002060"/>
                </a:solidFill>
                <a:latin typeface="Monotype Corsiva" pitchFamily="66" charset="0"/>
              </a:rPr>
              <a:t>їх</a:t>
            </a:r>
            <a:r>
              <a:rPr lang="ru-RU" sz="4000" b="1" dirty="0">
                <a:solidFill>
                  <a:srgbClr val="002060"/>
                </a:solidFill>
                <a:latin typeface="Monotype Corsiva" pitchFamily="66" charset="0"/>
              </a:rPr>
              <a:t> </a:t>
            </a:r>
            <a:r>
              <a:rPr lang="ru-RU" sz="4000" b="1" dirty="0" err="1">
                <a:solidFill>
                  <a:srgbClr val="002060"/>
                </a:solidFill>
                <a:latin typeface="Monotype Corsiva" pitchFamily="66" charset="0"/>
              </a:rPr>
              <a:t>майбутнього</a:t>
            </a:r>
            <a:r>
              <a:rPr lang="ru-RU" sz="4000" b="1" dirty="0">
                <a:solidFill>
                  <a:srgbClr val="002060"/>
                </a:solidFill>
                <a:latin typeface="Monotype Corsiva" pitchFamily="66" charset="0"/>
              </a:rPr>
              <a:t> </a:t>
            </a:r>
            <a:r>
              <a:rPr lang="ru-RU" sz="4000" b="1" dirty="0" err="1">
                <a:solidFill>
                  <a:srgbClr val="002060"/>
                </a:solidFill>
                <a:latin typeface="Monotype Corsiva" pitchFamily="66" charset="0"/>
              </a:rPr>
              <a:t>життя</a:t>
            </a:r>
            <a:r>
              <a:rPr lang="ru-RU" sz="4000" b="1" dirty="0">
                <a:solidFill>
                  <a:srgbClr val="002060"/>
                </a:solidFill>
                <a:latin typeface="Monotype Corsiva" pitchFamily="66" charset="0"/>
              </a:rPr>
              <a:t>.</a:t>
            </a: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94368" y="1700808"/>
            <a:ext cx="4749632" cy="39604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4867882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2924944"/>
          </a:xfrm>
        </p:spPr>
        <p:txBody>
          <a:bodyPr>
            <a:noAutofit/>
          </a:bodyPr>
          <a:lstStyle/>
          <a:p>
            <a:r>
              <a:rPr lang="ru-RU" sz="9600" dirty="0" smtClean="0">
                <a:solidFill>
                  <a:srgbClr val="FF0000"/>
                </a:solidFill>
              </a:rPr>
              <a:t>Вода - основа </a:t>
            </a:r>
            <a:r>
              <a:rPr lang="ru-RU" sz="9600" dirty="0" err="1" smtClean="0">
                <a:solidFill>
                  <a:srgbClr val="FF0000"/>
                </a:solidFill>
              </a:rPr>
              <a:t>життя</a:t>
            </a:r>
            <a:endParaRPr lang="ru-RU" sz="96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725683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бъект 4"/>
          <p:cNvSpPr>
            <a:spLocks noGrp="1"/>
          </p:cNvSpPr>
          <p:nvPr>
            <p:ph sz="half" idx="1"/>
          </p:nvPr>
        </p:nvSpPr>
        <p:spPr>
          <a:xfrm>
            <a:off x="0" y="0"/>
            <a:ext cx="4495800" cy="68580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4400" dirty="0" smtClean="0">
                <a:solidFill>
                  <a:schemeClr val="bg1"/>
                </a:solidFill>
                <a:latin typeface="Monotype Corsiva" pitchFamily="66" charset="0"/>
              </a:rPr>
              <a:t>Добре </a:t>
            </a:r>
            <a:r>
              <a:rPr lang="ru-RU" sz="4400" dirty="0" err="1" smtClean="0">
                <a:solidFill>
                  <a:schemeClr val="bg1"/>
                </a:solidFill>
                <a:latin typeface="Monotype Corsiva" pitchFamily="66" charset="0"/>
              </a:rPr>
              <a:t>відомо</a:t>
            </a:r>
            <a:r>
              <a:rPr lang="ru-RU" sz="4400" dirty="0" smtClean="0">
                <a:solidFill>
                  <a:schemeClr val="bg1"/>
                </a:solidFill>
                <a:latin typeface="Monotype Corsiva" pitchFamily="66" charset="0"/>
              </a:rPr>
              <a:t>, </a:t>
            </a:r>
            <a:r>
              <a:rPr lang="ru-RU" sz="4400" dirty="0" err="1" smtClean="0">
                <a:solidFill>
                  <a:schemeClr val="bg1"/>
                </a:solidFill>
                <a:latin typeface="Monotype Corsiva" pitchFamily="66" charset="0"/>
              </a:rPr>
              <a:t>що</a:t>
            </a:r>
            <a:r>
              <a:rPr lang="ru-RU" sz="4400" dirty="0" smtClean="0">
                <a:solidFill>
                  <a:schemeClr val="bg1"/>
                </a:solidFill>
                <a:latin typeface="Monotype Corsiva" pitchFamily="66" charset="0"/>
              </a:rPr>
              <a:t> люди </a:t>
            </a:r>
            <a:r>
              <a:rPr lang="ru-RU" sz="4400" dirty="0" err="1" smtClean="0">
                <a:solidFill>
                  <a:schemeClr val="bg1"/>
                </a:solidFill>
                <a:latin typeface="Monotype Corsiva" pitchFamily="66" charset="0"/>
              </a:rPr>
              <a:t>можуть</a:t>
            </a:r>
            <a:r>
              <a:rPr lang="ru-RU" sz="4400" dirty="0" smtClean="0">
                <a:solidFill>
                  <a:schemeClr val="bg1"/>
                </a:solidFill>
                <a:latin typeface="Monotype Corsiva" pitchFamily="66" charset="0"/>
              </a:rPr>
              <a:t> </a:t>
            </a:r>
            <a:r>
              <a:rPr lang="ru-RU" sz="4400" dirty="0" err="1" smtClean="0">
                <a:solidFill>
                  <a:schemeClr val="bg1"/>
                </a:solidFill>
                <a:latin typeface="Monotype Corsiva" pitchFamily="66" charset="0"/>
              </a:rPr>
              <a:t>прожити</a:t>
            </a:r>
            <a:r>
              <a:rPr lang="ru-RU" sz="4400" dirty="0" smtClean="0">
                <a:solidFill>
                  <a:schemeClr val="bg1"/>
                </a:solidFill>
                <a:latin typeface="Monotype Corsiva" pitchFamily="66" charset="0"/>
              </a:rPr>
              <a:t> без </a:t>
            </a:r>
            <a:r>
              <a:rPr lang="ru-RU" sz="4400" dirty="0" err="1" smtClean="0">
                <a:solidFill>
                  <a:schemeClr val="bg1"/>
                </a:solidFill>
                <a:latin typeface="Monotype Corsiva" pitchFamily="66" charset="0"/>
              </a:rPr>
              <a:t>їжі</a:t>
            </a:r>
            <a:r>
              <a:rPr lang="ru-RU" sz="4400" dirty="0" smtClean="0">
                <a:solidFill>
                  <a:schemeClr val="bg1"/>
                </a:solidFill>
                <a:latin typeface="Monotype Corsiva" pitchFamily="66" charset="0"/>
              </a:rPr>
              <a:t> 20 і </a:t>
            </a:r>
            <a:r>
              <a:rPr lang="ru-RU" sz="4400" dirty="0" err="1" smtClean="0">
                <a:solidFill>
                  <a:schemeClr val="bg1"/>
                </a:solidFill>
                <a:latin typeface="Monotype Corsiva" pitchFamily="66" charset="0"/>
              </a:rPr>
              <a:t>більше</a:t>
            </a:r>
            <a:r>
              <a:rPr lang="ru-RU" sz="4400" dirty="0" smtClean="0">
                <a:solidFill>
                  <a:schemeClr val="bg1"/>
                </a:solidFill>
                <a:latin typeface="Monotype Corsiva" pitchFamily="66" charset="0"/>
              </a:rPr>
              <a:t> </a:t>
            </a:r>
            <a:r>
              <a:rPr lang="ru-RU" sz="4400" dirty="0" err="1" smtClean="0">
                <a:solidFill>
                  <a:schemeClr val="bg1"/>
                </a:solidFill>
                <a:latin typeface="Monotype Corsiva" pitchFamily="66" charset="0"/>
              </a:rPr>
              <a:t>днів</a:t>
            </a:r>
            <a:r>
              <a:rPr lang="ru-RU" sz="4400" dirty="0" smtClean="0">
                <a:solidFill>
                  <a:schemeClr val="bg1"/>
                </a:solidFill>
                <a:latin typeface="Monotype Corsiva" pitchFamily="66" charset="0"/>
              </a:rPr>
              <a:t>, а без </a:t>
            </a:r>
            <a:r>
              <a:rPr lang="ru-RU" sz="4400" dirty="0" err="1" smtClean="0">
                <a:solidFill>
                  <a:schemeClr val="bg1"/>
                </a:solidFill>
                <a:latin typeface="Monotype Corsiva" pitchFamily="66" charset="0"/>
              </a:rPr>
              <a:t>питної</a:t>
            </a:r>
            <a:r>
              <a:rPr lang="ru-RU" sz="4400" dirty="0" smtClean="0">
                <a:solidFill>
                  <a:schemeClr val="bg1"/>
                </a:solidFill>
                <a:latin typeface="Monotype Corsiva" pitchFamily="66" charset="0"/>
              </a:rPr>
              <a:t> води </a:t>
            </a:r>
            <a:r>
              <a:rPr lang="ru-RU" sz="4400" dirty="0" err="1" smtClean="0">
                <a:solidFill>
                  <a:schemeClr val="bg1"/>
                </a:solidFill>
                <a:latin typeface="Monotype Corsiva" pitchFamily="66" charset="0"/>
              </a:rPr>
              <a:t>лише</a:t>
            </a:r>
            <a:r>
              <a:rPr lang="ru-RU" sz="4400" dirty="0" smtClean="0">
                <a:solidFill>
                  <a:schemeClr val="bg1"/>
                </a:solidFill>
                <a:latin typeface="Monotype Corsiva" pitchFamily="66" charset="0"/>
              </a:rPr>
              <a:t> </a:t>
            </a:r>
            <a:r>
              <a:rPr lang="ru-RU" sz="4400" dirty="0" err="1" smtClean="0">
                <a:solidFill>
                  <a:schemeClr val="bg1"/>
                </a:solidFill>
                <a:latin typeface="Monotype Corsiva" pitchFamily="66" charset="0"/>
              </a:rPr>
              <a:t>тиждень</a:t>
            </a:r>
            <a:r>
              <a:rPr lang="ru-RU" sz="4400" dirty="0" smtClean="0">
                <a:solidFill>
                  <a:schemeClr val="bg1"/>
                </a:solidFill>
                <a:latin typeface="Monotype Corsiva" pitchFamily="66" charset="0"/>
              </a:rPr>
              <a:t>. </a:t>
            </a:r>
            <a:r>
              <a:rPr lang="ru-RU" sz="4400" dirty="0" err="1" smtClean="0">
                <a:solidFill>
                  <a:schemeClr val="bg1"/>
                </a:solidFill>
                <a:latin typeface="Monotype Corsiva" pitchFamily="66" charset="0"/>
              </a:rPr>
              <a:t>Це</a:t>
            </a:r>
            <a:r>
              <a:rPr lang="ru-RU" sz="4400" dirty="0" smtClean="0">
                <a:solidFill>
                  <a:schemeClr val="bg1"/>
                </a:solidFill>
                <a:latin typeface="Monotype Corsiva" pitchFamily="66" charset="0"/>
              </a:rPr>
              <a:t> </a:t>
            </a:r>
            <a:r>
              <a:rPr lang="ru-RU" sz="4400" dirty="0" err="1" smtClean="0">
                <a:solidFill>
                  <a:schemeClr val="bg1"/>
                </a:solidFill>
                <a:latin typeface="Monotype Corsiva" pitchFamily="66" charset="0"/>
              </a:rPr>
              <a:t>відбувається</a:t>
            </a:r>
            <a:r>
              <a:rPr lang="ru-RU" sz="4400" dirty="0" smtClean="0">
                <a:solidFill>
                  <a:schemeClr val="bg1"/>
                </a:solidFill>
                <a:latin typeface="Monotype Corsiva" pitchFamily="66" charset="0"/>
              </a:rPr>
              <a:t> тому, </a:t>
            </a:r>
            <a:r>
              <a:rPr lang="ru-RU" sz="4400" dirty="0" err="1" smtClean="0">
                <a:solidFill>
                  <a:schemeClr val="bg1"/>
                </a:solidFill>
                <a:latin typeface="Monotype Corsiva" pitchFamily="66" charset="0"/>
              </a:rPr>
              <a:t>що</a:t>
            </a:r>
            <a:r>
              <a:rPr lang="ru-RU" sz="4400" dirty="0" smtClean="0">
                <a:solidFill>
                  <a:schemeClr val="bg1"/>
                </a:solidFill>
                <a:latin typeface="Monotype Corsiva" pitchFamily="66" charset="0"/>
              </a:rPr>
              <a:t> </a:t>
            </a:r>
            <a:r>
              <a:rPr lang="ru-RU" sz="4400" u="sng" dirty="0" smtClean="0">
                <a:solidFill>
                  <a:schemeClr val="bg1"/>
                </a:solidFill>
                <a:latin typeface="Monotype Corsiva" pitchFamily="66" charset="0"/>
              </a:rPr>
              <a:t>вода </a:t>
            </a:r>
            <a:r>
              <a:rPr lang="ru-RU" sz="4400" u="sng" dirty="0" err="1" smtClean="0">
                <a:solidFill>
                  <a:schemeClr val="bg1"/>
                </a:solidFill>
                <a:latin typeface="Monotype Corsiva" pitchFamily="66" charset="0"/>
              </a:rPr>
              <a:t>вирішує</a:t>
            </a:r>
            <a:r>
              <a:rPr lang="ru-RU" sz="4400" u="sng" dirty="0" smtClean="0">
                <a:solidFill>
                  <a:schemeClr val="bg1"/>
                </a:solidFill>
                <a:latin typeface="Monotype Corsiva" pitchFamily="66" charset="0"/>
              </a:rPr>
              <a:t> </a:t>
            </a:r>
            <a:r>
              <a:rPr lang="ru-RU" sz="4400" u="sng" dirty="0" err="1" smtClean="0">
                <a:solidFill>
                  <a:schemeClr val="bg1"/>
                </a:solidFill>
                <a:latin typeface="Monotype Corsiva" pitchFamily="66" charset="0"/>
              </a:rPr>
              <a:t>відразу</a:t>
            </a:r>
            <a:r>
              <a:rPr lang="ru-RU" sz="4400" u="sng" dirty="0" smtClean="0">
                <a:solidFill>
                  <a:schemeClr val="bg1"/>
                </a:solidFill>
                <a:latin typeface="Monotype Corsiva" pitchFamily="66" charset="0"/>
              </a:rPr>
              <a:t> </a:t>
            </a:r>
            <a:r>
              <a:rPr lang="ru-RU" sz="4400" u="sng" dirty="0" err="1" smtClean="0">
                <a:solidFill>
                  <a:schemeClr val="bg1"/>
                </a:solidFill>
                <a:latin typeface="Monotype Corsiva" pitchFamily="66" charset="0"/>
              </a:rPr>
              <a:t>безліч</a:t>
            </a:r>
            <a:r>
              <a:rPr lang="ru-RU" sz="4400" u="sng" dirty="0" smtClean="0">
                <a:solidFill>
                  <a:schemeClr val="bg1"/>
                </a:solidFill>
                <a:latin typeface="Monotype Corsiva" pitchFamily="66" charset="0"/>
              </a:rPr>
              <a:t> </a:t>
            </a:r>
            <a:r>
              <a:rPr lang="ru-RU" sz="4400" u="sng" dirty="0" err="1" smtClean="0">
                <a:solidFill>
                  <a:schemeClr val="bg1"/>
                </a:solidFill>
                <a:latin typeface="Monotype Corsiva" pitchFamily="66" charset="0"/>
              </a:rPr>
              <a:t>важливих</a:t>
            </a:r>
            <a:r>
              <a:rPr lang="ru-RU" sz="4400" u="sng" dirty="0" smtClean="0">
                <a:solidFill>
                  <a:schemeClr val="bg1"/>
                </a:solidFill>
                <a:latin typeface="Monotype Corsiva" pitchFamily="66" charset="0"/>
              </a:rPr>
              <a:t> задач.</a:t>
            </a:r>
            <a:endParaRPr lang="ru-RU" sz="4400" u="sng" dirty="0">
              <a:solidFill>
                <a:schemeClr val="bg1"/>
              </a:solidFill>
              <a:latin typeface="Monotype Corsiva" pitchFamily="66" charset="0"/>
            </a:endParaRPr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3968" y="1700808"/>
            <a:ext cx="4819817" cy="359761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7919081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Объект 6"/>
          <p:cNvPicPr>
            <a:picLocks noGrp="1" noChangeAspect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3502510"/>
            <a:ext cx="4574652" cy="335549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Объект 5"/>
          <p:cNvSpPr>
            <a:spLocks noGrp="1"/>
          </p:cNvSpPr>
          <p:nvPr>
            <p:ph sz="half" idx="2"/>
          </p:nvPr>
        </p:nvSpPr>
        <p:spPr>
          <a:xfrm>
            <a:off x="4648200" y="0"/>
            <a:ext cx="4495800" cy="6858000"/>
          </a:xfrm>
        </p:spPr>
        <p:txBody>
          <a:bodyPr>
            <a:normAutofit/>
          </a:bodyPr>
          <a:lstStyle/>
          <a:p>
            <a:r>
              <a:rPr lang="ru-RU" sz="2900" dirty="0" smtClean="0">
                <a:solidFill>
                  <a:schemeClr val="bg1"/>
                </a:solidFill>
                <a:latin typeface="Monotype Corsiva" pitchFamily="66" charset="0"/>
              </a:rPr>
              <a:t>Вода є </a:t>
            </a:r>
            <a:r>
              <a:rPr lang="ru-RU" sz="2900" dirty="0" err="1" smtClean="0">
                <a:solidFill>
                  <a:schemeClr val="bg1"/>
                </a:solidFill>
                <a:latin typeface="Monotype Corsiva" pitchFamily="66" charset="0"/>
              </a:rPr>
              <a:t>універсальним</a:t>
            </a:r>
            <a:r>
              <a:rPr lang="ru-RU" sz="2900" dirty="0" smtClean="0">
                <a:solidFill>
                  <a:schemeClr val="bg1"/>
                </a:solidFill>
                <a:latin typeface="Monotype Corsiva" pitchFamily="66" charset="0"/>
              </a:rPr>
              <a:t> </a:t>
            </a:r>
            <a:r>
              <a:rPr lang="ru-RU" sz="2900" dirty="0" err="1" smtClean="0">
                <a:solidFill>
                  <a:schemeClr val="bg1"/>
                </a:solidFill>
                <a:latin typeface="Monotype Corsiva" pitchFamily="66" charset="0"/>
              </a:rPr>
              <a:t>розчинником</a:t>
            </a:r>
            <a:r>
              <a:rPr lang="ru-RU" sz="2900" dirty="0" smtClean="0">
                <a:solidFill>
                  <a:schemeClr val="bg1"/>
                </a:solidFill>
                <a:latin typeface="Monotype Corsiva" pitchFamily="66" charset="0"/>
              </a:rPr>
              <a:t>, </a:t>
            </a:r>
            <a:r>
              <a:rPr lang="ru-RU" sz="2900" dirty="0" err="1" smtClean="0">
                <a:solidFill>
                  <a:schemeClr val="bg1"/>
                </a:solidFill>
                <a:latin typeface="Monotype Corsiva" pitchFamily="66" charset="0"/>
              </a:rPr>
              <a:t>завдяки</a:t>
            </a:r>
            <a:r>
              <a:rPr lang="ru-RU" sz="2900" dirty="0" smtClean="0">
                <a:solidFill>
                  <a:schemeClr val="bg1"/>
                </a:solidFill>
                <a:latin typeface="Monotype Corsiva" pitchFamily="66" charset="0"/>
              </a:rPr>
              <a:t> </a:t>
            </a:r>
            <a:r>
              <a:rPr lang="ru-RU" sz="2900" dirty="0" err="1" smtClean="0">
                <a:solidFill>
                  <a:schemeClr val="bg1"/>
                </a:solidFill>
                <a:latin typeface="Monotype Corsiva" pitchFamily="66" charset="0"/>
              </a:rPr>
              <a:t>чому</a:t>
            </a:r>
            <a:r>
              <a:rPr lang="ru-RU" sz="2900" dirty="0" smtClean="0">
                <a:solidFill>
                  <a:schemeClr val="bg1"/>
                </a:solidFill>
                <a:latin typeface="Monotype Corsiva" pitchFamily="66" charset="0"/>
              </a:rPr>
              <a:t> </a:t>
            </a:r>
            <a:r>
              <a:rPr lang="ru-RU" sz="2900" dirty="0" err="1" smtClean="0">
                <a:solidFill>
                  <a:schemeClr val="bg1"/>
                </a:solidFill>
                <a:latin typeface="Monotype Corsiva" pitchFamily="66" charset="0"/>
              </a:rPr>
              <a:t>засвоюються</a:t>
            </a:r>
            <a:r>
              <a:rPr lang="ru-RU" sz="2900" dirty="0" smtClean="0">
                <a:solidFill>
                  <a:schemeClr val="bg1"/>
                </a:solidFill>
                <a:latin typeface="Monotype Corsiva" pitchFamily="66" charset="0"/>
              </a:rPr>
              <a:t> </a:t>
            </a:r>
            <a:r>
              <a:rPr lang="ru-RU" sz="2900" dirty="0" err="1" smtClean="0">
                <a:solidFill>
                  <a:schemeClr val="bg1"/>
                </a:solidFill>
                <a:latin typeface="Monotype Corsiva" pitchFamily="66" charset="0"/>
              </a:rPr>
              <a:t>живильні</a:t>
            </a:r>
            <a:r>
              <a:rPr lang="ru-RU" sz="2900" dirty="0" smtClean="0">
                <a:solidFill>
                  <a:schemeClr val="bg1"/>
                </a:solidFill>
                <a:latin typeface="Monotype Corsiva" pitchFamily="66" charset="0"/>
              </a:rPr>
              <a:t> </a:t>
            </a:r>
            <a:r>
              <a:rPr lang="ru-RU" sz="2900" dirty="0" err="1" smtClean="0">
                <a:solidFill>
                  <a:schemeClr val="bg1"/>
                </a:solidFill>
                <a:latin typeface="Monotype Corsiva" pitchFamily="66" charset="0"/>
              </a:rPr>
              <a:t>речовини</a:t>
            </a:r>
            <a:r>
              <a:rPr lang="ru-RU" sz="2900" dirty="0" smtClean="0">
                <a:solidFill>
                  <a:schemeClr val="bg1"/>
                </a:solidFill>
                <a:latin typeface="Monotype Corsiva" pitchFamily="66" charset="0"/>
              </a:rPr>
              <a:t>, </a:t>
            </a:r>
            <a:r>
              <a:rPr lang="ru-RU" sz="2900" dirty="0" err="1" smtClean="0">
                <a:solidFill>
                  <a:schemeClr val="bg1"/>
                </a:solidFill>
                <a:latin typeface="Monotype Corsiva" pitchFamily="66" charset="0"/>
              </a:rPr>
              <a:t>що</a:t>
            </a:r>
            <a:r>
              <a:rPr lang="ru-RU" sz="2900" dirty="0" smtClean="0">
                <a:solidFill>
                  <a:schemeClr val="bg1"/>
                </a:solidFill>
                <a:latin typeface="Monotype Corsiva" pitchFamily="66" charset="0"/>
              </a:rPr>
              <a:t> </a:t>
            </a:r>
            <a:r>
              <a:rPr lang="ru-RU" sz="2900" dirty="0" err="1" smtClean="0">
                <a:solidFill>
                  <a:schemeClr val="bg1"/>
                </a:solidFill>
                <a:latin typeface="Monotype Corsiva" pitchFamily="66" charset="0"/>
              </a:rPr>
              <a:t>надходять</a:t>
            </a:r>
            <a:r>
              <a:rPr lang="ru-RU" sz="2900" dirty="0" smtClean="0">
                <a:solidFill>
                  <a:schemeClr val="bg1"/>
                </a:solidFill>
                <a:latin typeface="Monotype Corsiva" pitchFamily="66" charset="0"/>
              </a:rPr>
              <a:t> з </a:t>
            </a:r>
            <a:r>
              <a:rPr lang="ru-RU" sz="2900" dirty="0" err="1" smtClean="0">
                <a:solidFill>
                  <a:schemeClr val="bg1"/>
                </a:solidFill>
                <a:latin typeface="Monotype Corsiva" pitchFamily="66" charset="0"/>
              </a:rPr>
              <a:t>їжею</a:t>
            </a:r>
            <a:r>
              <a:rPr lang="ru-RU" sz="2900" dirty="0" smtClean="0">
                <a:solidFill>
                  <a:schemeClr val="bg1"/>
                </a:solidFill>
                <a:latin typeface="Monotype Corsiva" pitchFamily="66" charset="0"/>
              </a:rPr>
              <a:t>, і </a:t>
            </a:r>
            <a:r>
              <a:rPr lang="ru-RU" sz="2900" dirty="0" err="1" smtClean="0">
                <a:solidFill>
                  <a:schemeClr val="bg1"/>
                </a:solidFill>
                <a:latin typeface="Monotype Corsiva" pitchFamily="66" charset="0"/>
              </a:rPr>
              <a:t>потім</a:t>
            </a:r>
            <a:r>
              <a:rPr lang="ru-RU" sz="2900" dirty="0" smtClean="0">
                <a:solidFill>
                  <a:schemeClr val="bg1"/>
                </a:solidFill>
                <a:latin typeface="Monotype Corsiva" pitchFamily="66" charset="0"/>
              </a:rPr>
              <a:t> </a:t>
            </a:r>
            <a:r>
              <a:rPr lang="ru-RU" sz="2900" dirty="0" err="1" smtClean="0">
                <a:solidFill>
                  <a:schemeClr val="bg1"/>
                </a:solidFill>
                <a:latin typeface="Monotype Corsiva" pitchFamily="66" charset="0"/>
              </a:rPr>
              <a:t>доставляються</a:t>
            </a:r>
            <a:r>
              <a:rPr lang="ru-RU" sz="2900" dirty="0" smtClean="0">
                <a:solidFill>
                  <a:schemeClr val="bg1"/>
                </a:solidFill>
                <a:latin typeface="Monotype Corsiva" pitchFamily="66" charset="0"/>
              </a:rPr>
              <a:t> по </a:t>
            </a:r>
            <a:r>
              <a:rPr lang="ru-RU" sz="2900" dirty="0" err="1" smtClean="0">
                <a:solidFill>
                  <a:schemeClr val="bg1"/>
                </a:solidFill>
                <a:latin typeface="Monotype Corsiva" pitchFamily="66" charset="0"/>
              </a:rPr>
              <a:t>кровоносній</a:t>
            </a:r>
            <a:r>
              <a:rPr lang="ru-RU" sz="2900" dirty="0" smtClean="0">
                <a:solidFill>
                  <a:schemeClr val="bg1"/>
                </a:solidFill>
                <a:latin typeface="Monotype Corsiva" pitchFamily="66" charset="0"/>
              </a:rPr>
              <a:t> </a:t>
            </a:r>
            <a:r>
              <a:rPr lang="ru-RU" sz="2900" dirty="0" err="1" smtClean="0">
                <a:solidFill>
                  <a:schemeClr val="bg1"/>
                </a:solidFill>
                <a:latin typeface="Monotype Corsiva" pitchFamily="66" charset="0"/>
              </a:rPr>
              <a:t>системі</a:t>
            </a:r>
            <a:r>
              <a:rPr lang="ru-RU" sz="2900" dirty="0" smtClean="0">
                <a:solidFill>
                  <a:schemeClr val="bg1"/>
                </a:solidFill>
                <a:latin typeface="Monotype Corsiva" pitchFamily="66" charset="0"/>
              </a:rPr>
              <a:t> до </a:t>
            </a:r>
            <a:r>
              <a:rPr lang="ru-RU" sz="2900" dirty="0" err="1" smtClean="0">
                <a:solidFill>
                  <a:schemeClr val="bg1"/>
                </a:solidFill>
                <a:latin typeface="Monotype Corsiva" pitchFamily="66" charset="0"/>
              </a:rPr>
              <a:t>всіх</a:t>
            </a:r>
            <a:r>
              <a:rPr lang="ru-RU" sz="2900" dirty="0" smtClean="0">
                <a:solidFill>
                  <a:schemeClr val="bg1"/>
                </a:solidFill>
                <a:latin typeface="Monotype Corsiva" pitchFamily="66" charset="0"/>
              </a:rPr>
              <a:t> тканин і </a:t>
            </a:r>
            <a:r>
              <a:rPr lang="ru-RU" sz="2900" dirty="0" err="1" smtClean="0">
                <a:solidFill>
                  <a:schemeClr val="bg1"/>
                </a:solidFill>
                <a:latin typeface="Monotype Corsiva" pitchFamily="66" charset="0"/>
              </a:rPr>
              <a:t>кліток</a:t>
            </a:r>
            <a:r>
              <a:rPr lang="ru-RU" sz="2900" dirty="0" smtClean="0">
                <a:solidFill>
                  <a:schemeClr val="bg1"/>
                </a:solidFill>
                <a:latin typeface="Monotype Corsiva" pitchFamily="66" charset="0"/>
              </a:rPr>
              <a:t> </a:t>
            </a:r>
            <a:r>
              <a:rPr lang="ru-RU" sz="2900" dirty="0" err="1" smtClean="0">
                <a:solidFill>
                  <a:schemeClr val="bg1"/>
                </a:solidFill>
                <a:latin typeface="Monotype Corsiva" pitchFamily="66" charset="0"/>
              </a:rPr>
              <a:t>організму</a:t>
            </a:r>
            <a:r>
              <a:rPr lang="ru-RU" sz="2900" dirty="0" smtClean="0">
                <a:solidFill>
                  <a:schemeClr val="bg1"/>
                </a:solidFill>
                <a:latin typeface="Monotype Corsiva" pitchFamily="66" charset="0"/>
              </a:rPr>
              <a:t>.  </a:t>
            </a:r>
          </a:p>
          <a:p>
            <a:r>
              <a:rPr lang="ru-RU" sz="2900" dirty="0" smtClean="0">
                <a:solidFill>
                  <a:schemeClr val="bg1"/>
                </a:solidFill>
                <a:latin typeface="Monotype Corsiva" pitchFamily="66" charset="0"/>
              </a:rPr>
              <a:t> </a:t>
            </a:r>
            <a:r>
              <a:rPr lang="ru-RU" sz="2900" dirty="0" err="1" smtClean="0">
                <a:solidFill>
                  <a:schemeClr val="bg1"/>
                </a:solidFill>
                <a:latin typeface="Monotype Corsiva" pitchFamily="66" charset="0"/>
              </a:rPr>
              <a:t>Питна</a:t>
            </a:r>
            <a:r>
              <a:rPr lang="ru-RU" sz="2900" dirty="0" smtClean="0">
                <a:solidFill>
                  <a:schemeClr val="bg1"/>
                </a:solidFill>
                <a:latin typeface="Monotype Corsiva" pitchFamily="66" charset="0"/>
              </a:rPr>
              <a:t> вода </a:t>
            </a:r>
            <a:r>
              <a:rPr lang="ru-RU" sz="2900" dirty="0" err="1" smtClean="0">
                <a:solidFill>
                  <a:schemeClr val="bg1"/>
                </a:solidFill>
                <a:latin typeface="Monotype Corsiva" pitchFamily="66" charset="0"/>
              </a:rPr>
              <a:t>забезпечує</a:t>
            </a:r>
            <a:r>
              <a:rPr lang="ru-RU" sz="2900" dirty="0" smtClean="0">
                <a:solidFill>
                  <a:schemeClr val="bg1"/>
                </a:solidFill>
                <a:latin typeface="Monotype Corsiva" pitchFamily="66" charset="0"/>
              </a:rPr>
              <a:t> </a:t>
            </a:r>
            <a:r>
              <a:rPr lang="ru-RU" sz="2900" dirty="0" err="1" smtClean="0">
                <a:solidFill>
                  <a:schemeClr val="bg1"/>
                </a:solidFill>
                <a:latin typeface="Monotype Corsiva" pitchFamily="66" charset="0"/>
              </a:rPr>
              <a:t>організм</a:t>
            </a:r>
            <a:r>
              <a:rPr lang="ru-RU" sz="2900" dirty="0" smtClean="0">
                <a:solidFill>
                  <a:schemeClr val="bg1"/>
                </a:solidFill>
                <a:latin typeface="Monotype Corsiva" pitchFamily="66" charset="0"/>
              </a:rPr>
              <a:t> </a:t>
            </a:r>
            <a:r>
              <a:rPr lang="ru-RU" sz="2900" dirty="0" err="1" smtClean="0">
                <a:solidFill>
                  <a:schemeClr val="bg1"/>
                </a:solidFill>
                <a:latin typeface="Monotype Corsiva" pitchFamily="66" charset="0"/>
              </a:rPr>
              <a:t>мінеральними</a:t>
            </a:r>
            <a:r>
              <a:rPr lang="ru-RU" sz="2900" dirty="0" smtClean="0">
                <a:solidFill>
                  <a:schemeClr val="bg1"/>
                </a:solidFill>
                <a:latin typeface="Monotype Corsiva" pitchFamily="66" charset="0"/>
              </a:rPr>
              <a:t> </a:t>
            </a:r>
            <a:r>
              <a:rPr lang="ru-RU" sz="2900" dirty="0" err="1" smtClean="0">
                <a:solidFill>
                  <a:schemeClr val="bg1"/>
                </a:solidFill>
                <a:latin typeface="Monotype Corsiva" pitchFamily="66" charset="0"/>
              </a:rPr>
              <a:t>елементами</a:t>
            </a:r>
            <a:r>
              <a:rPr lang="ru-RU" sz="2900" dirty="0" smtClean="0">
                <a:solidFill>
                  <a:schemeClr val="bg1"/>
                </a:solidFill>
                <a:latin typeface="Monotype Corsiva" pitchFamily="66" charset="0"/>
              </a:rPr>
              <a:t>: </a:t>
            </a:r>
            <a:r>
              <a:rPr lang="ru-RU" sz="2900" dirty="0" err="1" smtClean="0">
                <a:solidFill>
                  <a:schemeClr val="bg1"/>
                </a:solidFill>
                <a:latin typeface="Monotype Corsiva" pitchFamily="66" charset="0"/>
              </a:rPr>
              <a:t>кальцієм</a:t>
            </a:r>
            <a:r>
              <a:rPr lang="ru-RU" sz="2900" dirty="0" smtClean="0">
                <a:solidFill>
                  <a:schemeClr val="bg1"/>
                </a:solidFill>
                <a:latin typeface="Monotype Corsiva" pitchFamily="66" charset="0"/>
              </a:rPr>
              <a:t>, </a:t>
            </a:r>
            <a:r>
              <a:rPr lang="ru-RU" sz="2900" dirty="0" err="1" smtClean="0">
                <a:solidFill>
                  <a:schemeClr val="bg1"/>
                </a:solidFill>
                <a:latin typeface="Monotype Corsiva" pitchFamily="66" charset="0"/>
              </a:rPr>
              <a:t>магнієм</a:t>
            </a:r>
            <a:r>
              <a:rPr lang="ru-RU" sz="2900" dirty="0" smtClean="0">
                <a:solidFill>
                  <a:schemeClr val="bg1"/>
                </a:solidFill>
                <a:latin typeface="Monotype Corsiva" pitchFamily="66" charset="0"/>
              </a:rPr>
              <a:t>, </a:t>
            </a:r>
            <a:r>
              <a:rPr lang="ru-RU" sz="2900" dirty="0" err="1" smtClean="0">
                <a:solidFill>
                  <a:schemeClr val="bg1"/>
                </a:solidFill>
                <a:latin typeface="Monotype Corsiva" pitchFamily="66" charset="0"/>
              </a:rPr>
              <a:t>натрієм</a:t>
            </a:r>
            <a:r>
              <a:rPr lang="ru-RU" sz="2900" dirty="0" smtClean="0">
                <a:solidFill>
                  <a:schemeClr val="bg1"/>
                </a:solidFill>
                <a:latin typeface="Monotype Corsiva" pitchFamily="66" charset="0"/>
              </a:rPr>
              <a:t>, йодом, </a:t>
            </a:r>
            <a:r>
              <a:rPr lang="ru-RU" sz="2900" dirty="0" err="1" smtClean="0">
                <a:solidFill>
                  <a:schemeClr val="bg1"/>
                </a:solidFill>
                <a:latin typeface="Monotype Corsiva" pitchFamily="66" charset="0"/>
              </a:rPr>
              <a:t>залізом</a:t>
            </a:r>
            <a:r>
              <a:rPr lang="ru-RU" sz="2900" dirty="0" smtClean="0">
                <a:solidFill>
                  <a:schemeClr val="bg1"/>
                </a:solidFill>
                <a:latin typeface="Monotype Corsiva" pitchFamily="66" charset="0"/>
              </a:rPr>
              <a:t>, фтором, </a:t>
            </a:r>
            <a:r>
              <a:rPr lang="ru-RU" sz="2900" dirty="0" err="1" smtClean="0">
                <a:solidFill>
                  <a:schemeClr val="bg1"/>
                </a:solidFill>
                <a:latin typeface="Monotype Corsiva" pitchFamily="66" charset="0"/>
              </a:rPr>
              <a:t>міддю</a:t>
            </a:r>
            <a:r>
              <a:rPr lang="ru-RU" sz="2900" dirty="0" smtClean="0">
                <a:solidFill>
                  <a:schemeClr val="bg1"/>
                </a:solidFill>
                <a:latin typeface="Monotype Corsiva" pitchFamily="66" charset="0"/>
              </a:rPr>
              <a:t> і так </a:t>
            </a:r>
            <a:r>
              <a:rPr lang="ru-RU" sz="2900" dirty="0" err="1" smtClean="0">
                <a:solidFill>
                  <a:schemeClr val="bg1"/>
                </a:solidFill>
                <a:latin typeface="Monotype Corsiva" pitchFamily="66" charset="0"/>
              </a:rPr>
              <a:t>далі</a:t>
            </a:r>
            <a:r>
              <a:rPr lang="ru-RU" sz="2900" dirty="0">
                <a:solidFill>
                  <a:schemeClr val="bg1"/>
                </a:solidFill>
                <a:latin typeface="Monotype Corsiva" pitchFamily="66" charset="0"/>
              </a:rPr>
              <a:t>.</a:t>
            </a:r>
          </a:p>
        </p:txBody>
      </p:sp>
      <p:pic>
        <p:nvPicPr>
          <p:cNvPr id="1026" name="Picture 2" descr="C:\Users\Анна\Desktop\Новая папка\фото\picture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6178" y="116631"/>
            <a:ext cx="4387830" cy="329087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5986306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0"/>
            <a:ext cx="9108504" cy="3717032"/>
          </a:xfrm>
        </p:spPr>
        <p:txBody>
          <a:bodyPr>
            <a:noAutofit/>
          </a:bodyPr>
          <a:lstStyle/>
          <a:p>
            <a:pPr algn="ctr"/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sz="2800" dirty="0" smtClean="0">
                <a:solidFill>
                  <a:schemeClr val="bg1"/>
                </a:solidFill>
                <a:latin typeface="Monotype Corsiva" pitchFamily="66" charset="0"/>
              </a:rPr>
              <a:t>За </a:t>
            </a:r>
            <a:r>
              <a:rPr lang="ru-RU" sz="2800" dirty="0" err="1" smtClean="0">
                <a:solidFill>
                  <a:schemeClr val="bg1"/>
                </a:solidFill>
                <a:latin typeface="Monotype Corsiva" pitchFamily="66" charset="0"/>
              </a:rPr>
              <a:t>допомогою</a:t>
            </a:r>
            <a:r>
              <a:rPr lang="ru-RU" sz="2800" dirty="0" smtClean="0">
                <a:solidFill>
                  <a:schemeClr val="bg1"/>
                </a:solidFill>
                <a:latin typeface="Monotype Corsiva" pitchFamily="66" charset="0"/>
              </a:rPr>
              <a:t> води </a:t>
            </a:r>
            <a:r>
              <a:rPr lang="ru-RU" sz="2800" dirty="0" err="1" smtClean="0">
                <a:solidFill>
                  <a:schemeClr val="bg1"/>
                </a:solidFill>
                <a:latin typeface="Monotype Corsiva" pitchFamily="66" charset="0"/>
              </a:rPr>
              <a:t>відбуваються</a:t>
            </a:r>
            <a:r>
              <a:rPr lang="ru-RU" sz="2800" dirty="0" smtClean="0">
                <a:solidFill>
                  <a:schemeClr val="bg1"/>
                </a:solidFill>
                <a:latin typeface="Monotype Corsiva" pitchFamily="66" charset="0"/>
              </a:rPr>
              <a:t> </a:t>
            </a:r>
            <a:r>
              <a:rPr lang="ru-RU" sz="2800" dirty="0" err="1" smtClean="0">
                <a:solidFill>
                  <a:schemeClr val="bg1"/>
                </a:solidFill>
                <a:latin typeface="Monotype Corsiva" pitchFamily="66" charset="0"/>
              </a:rPr>
              <a:t>міжклітинний</a:t>
            </a:r>
            <a:r>
              <a:rPr lang="ru-RU" sz="2800" dirty="0" smtClean="0">
                <a:solidFill>
                  <a:schemeClr val="bg1"/>
                </a:solidFill>
                <a:latin typeface="Monotype Corsiva" pitchFamily="66" charset="0"/>
              </a:rPr>
              <a:t> </a:t>
            </a:r>
            <a:r>
              <a:rPr lang="ru-RU" sz="2800" dirty="0" err="1" smtClean="0">
                <a:solidFill>
                  <a:schemeClr val="bg1"/>
                </a:solidFill>
                <a:latin typeface="Monotype Corsiva" pitchFamily="66" charset="0"/>
              </a:rPr>
              <a:t>обмін</a:t>
            </a:r>
            <a:r>
              <a:rPr lang="ru-RU" sz="2800" dirty="0" smtClean="0">
                <a:solidFill>
                  <a:schemeClr val="bg1"/>
                </a:solidFill>
                <a:latin typeface="Monotype Corsiva" pitchFamily="66" charset="0"/>
              </a:rPr>
              <a:t> </a:t>
            </a:r>
            <a:r>
              <a:rPr lang="ru-RU" sz="2800" dirty="0" err="1" smtClean="0">
                <a:solidFill>
                  <a:schemeClr val="bg1"/>
                </a:solidFill>
                <a:latin typeface="Monotype Corsiva" pitchFamily="66" charset="0"/>
              </a:rPr>
              <a:t>речовин</a:t>
            </a:r>
            <a:r>
              <a:rPr lang="ru-RU" sz="2800" dirty="0" smtClean="0">
                <a:solidFill>
                  <a:schemeClr val="bg1"/>
                </a:solidFill>
                <a:latin typeface="Monotype Corsiva" pitchFamily="66" charset="0"/>
              </a:rPr>
              <a:t> і </a:t>
            </a:r>
            <a:r>
              <a:rPr lang="ru-RU" sz="2800" dirty="0" err="1" smtClean="0">
                <a:solidFill>
                  <a:schemeClr val="bg1"/>
                </a:solidFill>
                <a:latin typeface="Monotype Corsiva" pitchFamily="66" charset="0"/>
              </a:rPr>
              <a:t>всі</a:t>
            </a:r>
            <a:r>
              <a:rPr lang="ru-RU" sz="2800" dirty="0" smtClean="0">
                <a:solidFill>
                  <a:schemeClr val="bg1"/>
                </a:solidFill>
                <a:latin typeface="Monotype Corsiva" pitchFamily="66" charset="0"/>
              </a:rPr>
              <a:t> </a:t>
            </a:r>
            <a:r>
              <a:rPr lang="ru-RU" sz="2800" dirty="0" err="1" smtClean="0">
                <a:solidFill>
                  <a:schemeClr val="bg1"/>
                </a:solidFill>
                <a:latin typeface="Monotype Corsiva" pitchFamily="66" charset="0"/>
              </a:rPr>
              <a:t>необхідні</a:t>
            </a:r>
            <a:r>
              <a:rPr lang="ru-RU" sz="2800" dirty="0" smtClean="0">
                <a:solidFill>
                  <a:schemeClr val="bg1"/>
                </a:solidFill>
                <a:latin typeface="Monotype Corsiva" pitchFamily="66" charset="0"/>
              </a:rPr>
              <a:t> </a:t>
            </a:r>
            <a:r>
              <a:rPr lang="ru-RU" sz="2800" dirty="0" err="1" smtClean="0">
                <a:solidFill>
                  <a:schemeClr val="bg1"/>
                </a:solidFill>
                <a:latin typeface="Monotype Corsiva" pitchFamily="66" charset="0"/>
              </a:rPr>
              <a:t>біохімічні</a:t>
            </a:r>
            <a:r>
              <a:rPr lang="ru-RU" sz="2800" dirty="0" smtClean="0">
                <a:solidFill>
                  <a:schemeClr val="bg1"/>
                </a:solidFill>
                <a:latin typeface="Monotype Corsiva" pitchFamily="66" charset="0"/>
              </a:rPr>
              <a:t> </a:t>
            </a:r>
            <a:r>
              <a:rPr lang="ru-RU" sz="2800" dirty="0" err="1" smtClean="0">
                <a:solidFill>
                  <a:schemeClr val="bg1"/>
                </a:solidFill>
                <a:latin typeface="Monotype Corsiva" pitchFamily="66" charset="0"/>
              </a:rPr>
              <a:t>процеси</a:t>
            </a:r>
            <a:r>
              <a:rPr lang="ru-RU" sz="2800" dirty="0" smtClean="0">
                <a:solidFill>
                  <a:schemeClr val="bg1"/>
                </a:solidFill>
                <a:latin typeface="Monotype Corsiva" pitchFamily="66" charset="0"/>
              </a:rPr>
              <a:t>.  </a:t>
            </a:r>
          </a:p>
          <a:p>
            <a:pPr algn="ctr"/>
            <a:r>
              <a:rPr lang="ru-RU" sz="2800" dirty="0" smtClean="0">
                <a:solidFill>
                  <a:schemeClr val="bg1"/>
                </a:solidFill>
                <a:latin typeface="Monotype Corsiva" pitchFamily="66" charset="0"/>
              </a:rPr>
              <a:t> З водою через </a:t>
            </a:r>
            <a:r>
              <a:rPr lang="ru-RU" sz="2800" dirty="0" err="1" smtClean="0">
                <a:solidFill>
                  <a:schemeClr val="bg1"/>
                </a:solidFill>
                <a:latin typeface="Monotype Corsiva" pitchFamily="66" charset="0"/>
              </a:rPr>
              <a:t>нирки</a:t>
            </a:r>
            <a:r>
              <a:rPr lang="ru-RU" sz="2800" dirty="0" smtClean="0">
                <a:solidFill>
                  <a:schemeClr val="bg1"/>
                </a:solidFill>
                <a:latin typeface="Monotype Corsiva" pitchFamily="66" charset="0"/>
              </a:rPr>
              <a:t>, кишечник, </a:t>
            </a:r>
            <a:r>
              <a:rPr lang="ru-RU" sz="2800" dirty="0" err="1" smtClean="0">
                <a:solidFill>
                  <a:schemeClr val="bg1"/>
                </a:solidFill>
                <a:latin typeface="Monotype Corsiva" pitchFamily="66" charset="0"/>
              </a:rPr>
              <a:t>шкіру</a:t>
            </a:r>
            <a:r>
              <a:rPr lang="ru-RU" sz="2800" dirty="0" smtClean="0">
                <a:solidFill>
                  <a:schemeClr val="bg1"/>
                </a:solidFill>
                <a:latin typeface="Monotype Corsiva" pitchFamily="66" charset="0"/>
              </a:rPr>
              <a:t> і </a:t>
            </a:r>
            <a:r>
              <a:rPr lang="ru-RU" sz="2800" dirty="0" err="1" smtClean="0">
                <a:solidFill>
                  <a:schemeClr val="bg1"/>
                </a:solidFill>
                <a:latin typeface="Monotype Corsiva" pitchFamily="66" charset="0"/>
              </a:rPr>
              <a:t>легені</a:t>
            </a:r>
            <a:r>
              <a:rPr lang="ru-RU" sz="2800" dirty="0" smtClean="0">
                <a:solidFill>
                  <a:schemeClr val="bg1"/>
                </a:solidFill>
                <a:latin typeface="Monotype Corsiva" pitchFamily="66" charset="0"/>
              </a:rPr>
              <a:t> </a:t>
            </a:r>
            <a:r>
              <a:rPr lang="ru-RU" sz="2800" dirty="0" err="1" smtClean="0">
                <a:solidFill>
                  <a:schemeClr val="bg1"/>
                </a:solidFill>
                <a:latin typeface="Monotype Corsiva" pitchFamily="66" charset="0"/>
              </a:rPr>
              <a:t>виводяться</a:t>
            </a:r>
            <a:r>
              <a:rPr lang="ru-RU" sz="2800" dirty="0" smtClean="0">
                <a:solidFill>
                  <a:schemeClr val="bg1"/>
                </a:solidFill>
                <a:latin typeface="Monotype Corsiva" pitchFamily="66" charset="0"/>
              </a:rPr>
              <a:t> з </a:t>
            </a:r>
            <a:r>
              <a:rPr lang="ru-RU" sz="2800" dirty="0" err="1" smtClean="0">
                <a:solidFill>
                  <a:schemeClr val="bg1"/>
                </a:solidFill>
                <a:latin typeface="Monotype Corsiva" pitchFamily="66" charset="0"/>
              </a:rPr>
              <a:t>організму</a:t>
            </a:r>
            <a:r>
              <a:rPr lang="ru-RU" sz="2800" dirty="0" smtClean="0">
                <a:solidFill>
                  <a:schemeClr val="bg1"/>
                </a:solidFill>
                <a:latin typeface="Monotype Corsiva" pitchFamily="66" charset="0"/>
              </a:rPr>
              <a:t> </a:t>
            </a:r>
            <a:r>
              <a:rPr lang="ru-RU" sz="2800" dirty="0" err="1" smtClean="0">
                <a:solidFill>
                  <a:schemeClr val="bg1"/>
                </a:solidFill>
                <a:latin typeface="Monotype Corsiva" pitchFamily="66" charset="0"/>
              </a:rPr>
              <a:t>продукти</a:t>
            </a:r>
            <a:r>
              <a:rPr lang="ru-RU" sz="2800" dirty="0" smtClean="0">
                <a:solidFill>
                  <a:schemeClr val="bg1"/>
                </a:solidFill>
                <a:latin typeface="Monotype Corsiva" pitchFamily="66" charset="0"/>
              </a:rPr>
              <a:t> </a:t>
            </a:r>
            <a:r>
              <a:rPr lang="ru-RU" sz="2800" dirty="0" err="1" smtClean="0">
                <a:solidFill>
                  <a:schemeClr val="bg1"/>
                </a:solidFill>
                <a:latin typeface="Monotype Corsiva" pitchFamily="66" charset="0"/>
              </a:rPr>
              <a:t>обміну</a:t>
            </a:r>
            <a:r>
              <a:rPr lang="ru-RU" sz="2800" dirty="0" smtClean="0">
                <a:solidFill>
                  <a:schemeClr val="bg1"/>
                </a:solidFill>
                <a:latin typeface="Monotype Corsiva" pitchFamily="66" charset="0"/>
              </a:rPr>
              <a:t>. </a:t>
            </a:r>
          </a:p>
          <a:p>
            <a:pPr algn="ctr"/>
            <a:r>
              <a:rPr lang="ru-RU" sz="2800" dirty="0">
                <a:solidFill>
                  <a:schemeClr val="bg1"/>
                </a:solidFill>
                <a:latin typeface="Monotype Corsiva" pitchFamily="66" charset="0"/>
              </a:rPr>
              <a:t> </a:t>
            </a:r>
            <a:r>
              <a:rPr lang="ru-RU" sz="2800" dirty="0" err="1" smtClean="0">
                <a:solidFill>
                  <a:schemeClr val="bg1"/>
                </a:solidFill>
                <a:latin typeface="Monotype Corsiva" pitchFamily="66" charset="0"/>
              </a:rPr>
              <a:t>Завдяки</a:t>
            </a:r>
            <a:r>
              <a:rPr lang="ru-RU" sz="2800" dirty="0" smtClean="0">
                <a:solidFill>
                  <a:schemeClr val="bg1"/>
                </a:solidFill>
                <a:latin typeface="Monotype Corsiva" pitchFamily="66" charset="0"/>
              </a:rPr>
              <a:t> водному </a:t>
            </a:r>
            <a:r>
              <a:rPr lang="ru-RU" sz="2800" dirty="0" err="1" smtClean="0">
                <a:solidFill>
                  <a:schemeClr val="bg1"/>
                </a:solidFill>
                <a:latin typeface="Monotype Corsiva" pitchFamily="66" charset="0"/>
              </a:rPr>
              <a:t>обміну</a:t>
            </a:r>
            <a:r>
              <a:rPr lang="ru-RU" sz="2800" dirty="0" smtClean="0">
                <a:solidFill>
                  <a:schemeClr val="bg1"/>
                </a:solidFill>
                <a:latin typeface="Monotype Corsiva" pitchFamily="66" charset="0"/>
              </a:rPr>
              <a:t> </a:t>
            </a:r>
            <a:r>
              <a:rPr lang="ru-RU" sz="2800" dirty="0" err="1" smtClean="0">
                <a:solidFill>
                  <a:schemeClr val="bg1"/>
                </a:solidFill>
                <a:latin typeface="Monotype Corsiva" pitchFamily="66" charset="0"/>
              </a:rPr>
              <a:t>регулюється</a:t>
            </a:r>
            <a:r>
              <a:rPr lang="ru-RU" sz="2800" dirty="0" smtClean="0">
                <a:solidFill>
                  <a:schemeClr val="bg1"/>
                </a:solidFill>
                <a:latin typeface="Monotype Corsiva" pitchFamily="66" charset="0"/>
              </a:rPr>
              <a:t> температура </a:t>
            </a:r>
            <a:r>
              <a:rPr lang="ru-RU" sz="2800" dirty="0" err="1" smtClean="0">
                <a:solidFill>
                  <a:schemeClr val="bg1"/>
                </a:solidFill>
                <a:latin typeface="Monotype Corsiva" pitchFamily="66" charset="0"/>
              </a:rPr>
              <a:t>тіла</a:t>
            </a:r>
            <a:r>
              <a:rPr lang="ru-RU" sz="2800" dirty="0" smtClean="0">
                <a:solidFill>
                  <a:schemeClr val="bg1"/>
                </a:solidFill>
                <a:latin typeface="Monotype Corsiva" pitchFamily="66" charset="0"/>
              </a:rPr>
              <a:t>.  </a:t>
            </a:r>
          </a:p>
          <a:p>
            <a:pPr algn="ctr"/>
            <a:r>
              <a:rPr lang="ru-RU" sz="2800" dirty="0" smtClean="0">
                <a:solidFill>
                  <a:schemeClr val="bg1"/>
                </a:solidFill>
                <a:latin typeface="Monotype Corsiva" pitchFamily="66" charset="0"/>
              </a:rPr>
              <a:t>Вода </a:t>
            </a:r>
            <a:r>
              <a:rPr lang="ru-RU" sz="2800" dirty="0" err="1" smtClean="0">
                <a:solidFill>
                  <a:schemeClr val="bg1"/>
                </a:solidFill>
                <a:latin typeface="Monotype Corsiva" pitchFamily="66" charset="0"/>
              </a:rPr>
              <a:t>формує</a:t>
            </a:r>
            <a:r>
              <a:rPr lang="ru-RU" sz="2800" dirty="0" smtClean="0">
                <a:solidFill>
                  <a:schemeClr val="bg1"/>
                </a:solidFill>
                <a:latin typeface="Monotype Corsiva" pitchFamily="66" charset="0"/>
              </a:rPr>
              <a:t> </a:t>
            </a:r>
            <a:r>
              <a:rPr lang="ru-RU" sz="2800" dirty="0" err="1" smtClean="0">
                <a:solidFill>
                  <a:schemeClr val="bg1"/>
                </a:solidFill>
                <a:latin typeface="Monotype Corsiva" pitchFamily="66" charset="0"/>
              </a:rPr>
              <a:t>середовища-мастила</a:t>
            </a:r>
            <a:r>
              <a:rPr lang="ru-RU" sz="2800" dirty="0" smtClean="0">
                <a:solidFill>
                  <a:schemeClr val="bg1"/>
                </a:solidFill>
                <a:latin typeface="Monotype Corsiva" pitchFamily="66" charset="0"/>
              </a:rPr>
              <a:t>, за </a:t>
            </a:r>
            <a:r>
              <a:rPr lang="ru-RU" sz="2800" dirty="0" err="1" smtClean="0">
                <a:solidFill>
                  <a:schemeClr val="bg1"/>
                </a:solidFill>
                <a:latin typeface="Monotype Corsiva" pitchFamily="66" charset="0"/>
              </a:rPr>
              <a:t>допомогою</a:t>
            </a:r>
            <a:r>
              <a:rPr lang="ru-RU" sz="2800" dirty="0" smtClean="0">
                <a:solidFill>
                  <a:schemeClr val="bg1"/>
                </a:solidFill>
                <a:latin typeface="Monotype Corsiva" pitchFamily="66" charset="0"/>
              </a:rPr>
              <a:t> </a:t>
            </a:r>
            <a:r>
              <a:rPr lang="ru-RU" sz="2800" dirty="0" err="1" smtClean="0">
                <a:solidFill>
                  <a:schemeClr val="bg1"/>
                </a:solidFill>
                <a:latin typeface="Monotype Corsiva" pitchFamily="66" charset="0"/>
              </a:rPr>
              <a:t>яких</a:t>
            </a:r>
            <a:r>
              <a:rPr lang="ru-RU" sz="2800" dirty="0" smtClean="0">
                <a:solidFill>
                  <a:schemeClr val="bg1"/>
                </a:solidFill>
                <a:latin typeface="Monotype Corsiva" pitchFamily="66" charset="0"/>
              </a:rPr>
              <a:t>, </a:t>
            </a:r>
            <a:r>
              <a:rPr lang="ru-RU" sz="2800" dirty="0" err="1" smtClean="0">
                <a:solidFill>
                  <a:schemeClr val="bg1"/>
                </a:solidFill>
                <a:latin typeface="Monotype Corsiva" pitchFamily="66" charset="0"/>
              </a:rPr>
              <a:t>наприклад</a:t>
            </a:r>
            <a:r>
              <a:rPr lang="ru-RU" sz="2800" dirty="0" smtClean="0">
                <a:solidFill>
                  <a:schemeClr val="bg1"/>
                </a:solidFill>
                <a:latin typeface="Monotype Corsiva" pitchFamily="66" charset="0"/>
              </a:rPr>
              <a:t>, </a:t>
            </a:r>
            <a:r>
              <a:rPr lang="ru-RU" sz="2800" dirty="0" err="1" smtClean="0">
                <a:solidFill>
                  <a:schemeClr val="bg1"/>
                </a:solidFill>
                <a:latin typeface="Monotype Corsiva" pitchFamily="66" charset="0"/>
              </a:rPr>
              <a:t>вільно</a:t>
            </a:r>
            <a:r>
              <a:rPr lang="ru-RU" sz="2800" dirty="0" smtClean="0">
                <a:solidFill>
                  <a:schemeClr val="bg1"/>
                </a:solidFill>
                <a:latin typeface="Monotype Corsiva" pitchFamily="66" charset="0"/>
              </a:rPr>
              <a:t> </a:t>
            </a:r>
            <a:r>
              <a:rPr lang="ru-RU" sz="2800" dirty="0" err="1" smtClean="0">
                <a:solidFill>
                  <a:schemeClr val="bg1"/>
                </a:solidFill>
                <a:latin typeface="Monotype Corsiva" pitchFamily="66" charset="0"/>
              </a:rPr>
              <a:t>рухаються</a:t>
            </a:r>
            <a:r>
              <a:rPr lang="ru-RU" sz="2800" dirty="0" smtClean="0">
                <a:solidFill>
                  <a:schemeClr val="bg1"/>
                </a:solidFill>
                <a:latin typeface="Monotype Corsiva" pitchFamily="66" charset="0"/>
              </a:rPr>
              <a:t> </a:t>
            </a:r>
            <a:r>
              <a:rPr lang="ru-RU" sz="2800" dirty="0" err="1" smtClean="0">
                <a:solidFill>
                  <a:schemeClr val="bg1"/>
                </a:solidFill>
                <a:latin typeface="Monotype Corsiva" pitchFamily="66" charset="0"/>
              </a:rPr>
              <a:t>частини</a:t>
            </a:r>
            <a:r>
              <a:rPr lang="ru-RU" sz="2800" dirty="0" smtClean="0">
                <a:solidFill>
                  <a:schemeClr val="bg1"/>
                </a:solidFill>
                <a:latin typeface="Monotype Corsiva" pitchFamily="66" charset="0"/>
              </a:rPr>
              <a:t> </a:t>
            </a:r>
            <a:r>
              <a:rPr lang="ru-RU" sz="2800" dirty="0" err="1" smtClean="0">
                <a:solidFill>
                  <a:schemeClr val="bg1"/>
                </a:solidFill>
                <a:latin typeface="Monotype Corsiva" pitchFamily="66" charset="0"/>
              </a:rPr>
              <a:t>суглобів</a:t>
            </a:r>
            <a:r>
              <a:rPr lang="ru-RU" sz="2800" dirty="0" smtClean="0">
                <a:solidFill>
                  <a:schemeClr val="bg1"/>
                </a:solidFill>
                <a:latin typeface="Monotype Corsiva" pitchFamily="66" charset="0"/>
              </a:rPr>
              <a:t>, </a:t>
            </a:r>
            <a:r>
              <a:rPr lang="ru-RU" sz="2800" dirty="0" err="1" smtClean="0">
                <a:solidFill>
                  <a:schemeClr val="bg1"/>
                </a:solidFill>
                <a:latin typeface="Monotype Corsiva" pitchFamily="66" charset="0"/>
              </a:rPr>
              <a:t>що</a:t>
            </a:r>
            <a:r>
              <a:rPr lang="ru-RU" sz="2800" dirty="0" smtClean="0">
                <a:solidFill>
                  <a:schemeClr val="bg1"/>
                </a:solidFill>
                <a:latin typeface="Monotype Corsiva" pitchFamily="66" charset="0"/>
              </a:rPr>
              <a:t> </a:t>
            </a:r>
            <a:r>
              <a:rPr lang="ru-RU" sz="2800" dirty="0" err="1" smtClean="0">
                <a:solidFill>
                  <a:schemeClr val="bg1"/>
                </a:solidFill>
                <a:latin typeface="Monotype Corsiva" pitchFamily="66" charset="0"/>
              </a:rPr>
              <a:t>труться</a:t>
            </a:r>
            <a:r>
              <a:rPr lang="ru-RU" sz="2800" dirty="0" smtClean="0">
                <a:solidFill>
                  <a:schemeClr val="bg1"/>
                </a:solidFill>
                <a:latin typeface="Monotype Corsiva" pitchFamily="66" charset="0"/>
              </a:rPr>
              <a:t> </a:t>
            </a:r>
            <a:r>
              <a:rPr lang="ru-RU" sz="2800" dirty="0" err="1" smtClean="0">
                <a:solidFill>
                  <a:schemeClr val="bg1"/>
                </a:solidFill>
                <a:latin typeface="Monotype Corsiva" pitchFamily="66" charset="0"/>
              </a:rPr>
              <a:t>між</a:t>
            </a:r>
            <a:r>
              <a:rPr lang="ru-RU" sz="2800" dirty="0" smtClean="0">
                <a:solidFill>
                  <a:schemeClr val="bg1"/>
                </a:solidFill>
                <a:latin typeface="Monotype Corsiva" pitchFamily="66" charset="0"/>
              </a:rPr>
              <a:t> собою.</a:t>
            </a:r>
            <a:endParaRPr lang="ru-RU" sz="2800" dirty="0">
              <a:solidFill>
                <a:schemeClr val="bg1"/>
              </a:solidFill>
              <a:latin typeface="Monotype Corsiva" pitchFamily="66" charset="0"/>
            </a:endParaRPr>
          </a:p>
        </p:txBody>
      </p:sp>
      <p:pic>
        <p:nvPicPr>
          <p:cNvPr id="2050" name="Picture 2" descr="C:\Users\Анна\Desktop\Новая папка\фото\page_O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8" y="3717032"/>
            <a:ext cx="3456384" cy="314096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4543440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64704"/>
          </a:xfr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>
            <a:normAutofit fontScale="90000"/>
          </a:bodyPr>
          <a:lstStyle/>
          <a:p>
            <a:r>
              <a:rPr lang="ru-RU" sz="4800" b="1" dirty="0" smtClean="0">
                <a:solidFill>
                  <a:srgbClr val="FFFF00"/>
                </a:solidFill>
              </a:rPr>
              <a:t>Дисбаланс на обличчя</a:t>
            </a:r>
            <a:endParaRPr lang="ru-RU" sz="4800" b="1" dirty="0">
              <a:solidFill>
                <a:srgbClr val="FFFF00"/>
              </a:solidFill>
            </a:endParaRPr>
          </a:p>
        </p:txBody>
      </p:sp>
      <p:sp>
        <p:nvSpPr>
          <p:cNvPr id="5" name="Объект 4"/>
          <p:cNvSpPr>
            <a:spLocks noGrp="1"/>
          </p:cNvSpPr>
          <p:nvPr>
            <p:ph sz="half" idx="1"/>
          </p:nvPr>
        </p:nvSpPr>
        <p:spPr>
          <a:xfrm>
            <a:off x="0" y="476672"/>
            <a:ext cx="5292080" cy="6264696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3200" dirty="0" err="1" smtClean="0">
                <a:solidFill>
                  <a:schemeClr val="bg1"/>
                </a:solidFill>
                <a:latin typeface="Monotype Corsiva" pitchFamily="66" charset="0"/>
              </a:rPr>
              <a:t>Порушення</a:t>
            </a:r>
            <a:r>
              <a:rPr lang="ru-RU" sz="3200" dirty="0" smtClean="0">
                <a:solidFill>
                  <a:schemeClr val="bg1"/>
                </a:solidFill>
                <a:latin typeface="Monotype Corsiva" pitchFamily="66" charset="0"/>
              </a:rPr>
              <a:t> водного </a:t>
            </a:r>
            <a:r>
              <a:rPr lang="ru-RU" sz="3200" dirty="0" err="1" smtClean="0">
                <a:solidFill>
                  <a:schemeClr val="bg1"/>
                </a:solidFill>
                <a:latin typeface="Monotype Corsiva" pitchFamily="66" charset="0"/>
              </a:rPr>
              <a:t>обміну</a:t>
            </a:r>
            <a:r>
              <a:rPr lang="en-US" sz="3200" dirty="0" smtClean="0">
                <a:solidFill>
                  <a:schemeClr val="bg1"/>
                </a:solidFill>
                <a:latin typeface="Monotype Corsiva" pitchFamily="66" charset="0"/>
              </a:rPr>
              <a:t> </a:t>
            </a:r>
            <a:r>
              <a:rPr lang="ru-RU" sz="3200" dirty="0" smtClean="0">
                <a:solidFill>
                  <a:schemeClr val="bg1"/>
                </a:solidFill>
                <a:latin typeface="Monotype Corsiva" pitchFamily="66" charset="0"/>
              </a:rPr>
              <a:t>приводить до того, </a:t>
            </a:r>
            <a:r>
              <a:rPr lang="ru-RU" sz="3200" dirty="0" err="1" smtClean="0">
                <a:solidFill>
                  <a:schemeClr val="bg1"/>
                </a:solidFill>
                <a:latin typeface="Monotype Corsiva" pitchFamily="66" charset="0"/>
              </a:rPr>
              <a:t>що</a:t>
            </a:r>
            <a:r>
              <a:rPr lang="ru-RU" sz="3200" dirty="0" smtClean="0">
                <a:solidFill>
                  <a:schemeClr val="bg1"/>
                </a:solidFill>
                <a:latin typeface="Monotype Corsiva" pitchFamily="66" charset="0"/>
              </a:rPr>
              <a:t> </a:t>
            </a:r>
            <a:r>
              <a:rPr lang="ru-RU" sz="3200" dirty="0" err="1" smtClean="0">
                <a:solidFill>
                  <a:schemeClr val="bg1"/>
                </a:solidFill>
                <a:latin typeface="Monotype Corsiva" pitchFamily="66" charset="0"/>
              </a:rPr>
              <a:t>рідина</a:t>
            </a:r>
            <a:r>
              <a:rPr lang="ru-RU" sz="3200" dirty="0" smtClean="0">
                <a:solidFill>
                  <a:schemeClr val="bg1"/>
                </a:solidFill>
                <a:latin typeface="Monotype Corsiva" pitchFamily="66" charset="0"/>
              </a:rPr>
              <a:t> </a:t>
            </a:r>
            <a:r>
              <a:rPr lang="ru-RU" sz="3200" dirty="0" err="1" smtClean="0">
                <a:solidFill>
                  <a:schemeClr val="bg1"/>
                </a:solidFill>
                <a:latin typeface="Monotype Corsiva" pitchFamily="66" charset="0"/>
              </a:rPr>
              <a:t>починає</a:t>
            </a:r>
            <a:r>
              <a:rPr lang="ru-RU" sz="3200" dirty="0" smtClean="0">
                <a:solidFill>
                  <a:schemeClr val="bg1"/>
                </a:solidFill>
                <a:latin typeface="Monotype Corsiva" pitchFamily="66" charset="0"/>
              </a:rPr>
              <a:t> </a:t>
            </a:r>
            <a:r>
              <a:rPr lang="ru-RU" sz="3200" dirty="0" err="1" smtClean="0">
                <a:solidFill>
                  <a:schemeClr val="bg1"/>
                </a:solidFill>
                <a:latin typeface="Monotype Corsiva" pitchFamily="66" charset="0"/>
              </a:rPr>
              <a:t>скупчуватися</a:t>
            </a:r>
            <a:r>
              <a:rPr lang="ru-RU" sz="3200" dirty="0" smtClean="0">
                <a:solidFill>
                  <a:schemeClr val="bg1"/>
                </a:solidFill>
                <a:latin typeface="Monotype Corsiva" pitchFamily="66" charset="0"/>
              </a:rPr>
              <a:t> в </a:t>
            </a:r>
            <a:r>
              <a:rPr lang="ru-RU" sz="3200" dirty="0" err="1" smtClean="0">
                <a:solidFill>
                  <a:schemeClr val="bg1"/>
                </a:solidFill>
                <a:latin typeface="Monotype Corsiva" pitchFamily="66" charset="0"/>
              </a:rPr>
              <a:t>міжклітинному</a:t>
            </a:r>
            <a:r>
              <a:rPr lang="ru-RU" sz="3200" dirty="0" smtClean="0">
                <a:solidFill>
                  <a:schemeClr val="bg1"/>
                </a:solidFill>
                <a:latin typeface="Monotype Corsiva" pitchFamily="66" charset="0"/>
              </a:rPr>
              <a:t> </a:t>
            </a:r>
            <a:r>
              <a:rPr lang="ru-RU" sz="3200" dirty="0" err="1" smtClean="0">
                <a:solidFill>
                  <a:schemeClr val="bg1"/>
                </a:solidFill>
                <a:latin typeface="Monotype Corsiva" pitchFamily="66" charset="0"/>
              </a:rPr>
              <a:t>просторі</a:t>
            </a:r>
            <a:r>
              <a:rPr lang="ru-RU" sz="3200" dirty="0" smtClean="0">
                <a:solidFill>
                  <a:schemeClr val="bg1"/>
                </a:solidFill>
                <a:latin typeface="Monotype Corsiva" pitchFamily="66" charset="0"/>
              </a:rPr>
              <a:t>, при </a:t>
            </a:r>
            <a:r>
              <a:rPr lang="ru-RU" sz="3200" dirty="0" err="1" smtClean="0">
                <a:solidFill>
                  <a:schemeClr val="bg1"/>
                </a:solidFill>
                <a:latin typeface="Monotype Corsiva" pitchFamily="66" charset="0"/>
              </a:rPr>
              <a:t>цьому</a:t>
            </a:r>
            <a:r>
              <a:rPr lang="ru-RU" sz="3200" dirty="0" smtClean="0">
                <a:solidFill>
                  <a:schemeClr val="bg1"/>
                </a:solidFill>
                <a:latin typeface="Monotype Corsiva" pitchFamily="66" charset="0"/>
              </a:rPr>
              <a:t> </a:t>
            </a:r>
            <a:r>
              <a:rPr lang="ru-RU" sz="3200" dirty="0" err="1" smtClean="0">
                <a:solidFill>
                  <a:schemeClr val="bg1"/>
                </a:solidFill>
                <a:latin typeface="Monotype Corsiva" pitchFamily="66" charset="0"/>
              </a:rPr>
              <a:t>самі</a:t>
            </a:r>
            <a:r>
              <a:rPr lang="ru-RU" sz="3200" dirty="0" smtClean="0">
                <a:solidFill>
                  <a:schemeClr val="bg1"/>
                </a:solidFill>
                <a:latin typeface="Monotype Corsiva" pitchFamily="66" charset="0"/>
              </a:rPr>
              <a:t> </a:t>
            </a:r>
            <a:r>
              <a:rPr lang="ru-RU" sz="3200" dirty="0" err="1" smtClean="0">
                <a:solidFill>
                  <a:schemeClr val="bg1"/>
                </a:solidFill>
                <a:latin typeface="Monotype Corsiva" pitchFamily="66" charset="0"/>
              </a:rPr>
              <a:t>клітини</a:t>
            </a:r>
            <a:r>
              <a:rPr lang="en-US" sz="3200" dirty="0">
                <a:solidFill>
                  <a:schemeClr val="bg1"/>
                </a:solidFill>
                <a:latin typeface="Monotype Corsiva" pitchFamily="66" charset="0"/>
              </a:rPr>
              <a:t> </a:t>
            </a:r>
            <a:r>
              <a:rPr lang="ru-RU" sz="3200" dirty="0" err="1" smtClean="0">
                <a:solidFill>
                  <a:schemeClr val="bg1"/>
                </a:solidFill>
                <a:latin typeface="Monotype Corsiva" pitchFamily="66" charset="0"/>
              </a:rPr>
              <a:t>зневоднюються</a:t>
            </a:r>
            <a:r>
              <a:rPr lang="ru-RU" sz="3200" dirty="0" smtClean="0">
                <a:solidFill>
                  <a:schemeClr val="bg1"/>
                </a:solidFill>
                <a:latin typeface="Monotype Corsiva" pitchFamily="66" charset="0"/>
              </a:rPr>
              <a:t>.  В </a:t>
            </a:r>
            <a:r>
              <a:rPr lang="ru-RU" sz="3200" dirty="0" err="1" smtClean="0">
                <a:solidFill>
                  <a:schemeClr val="bg1"/>
                </a:solidFill>
                <a:latin typeface="Monotype Corsiva" pitchFamily="66" charset="0"/>
              </a:rPr>
              <a:t>результаті</a:t>
            </a:r>
            <a:r>
              <a:rPr lang="ru-RU" sz="3200" dirty="0" smtClean="0">
                <a:solidFill>
                  <a:schemeClr val="bg1"/>
                </a:solidFill>
                <a:latin typeface="Monotype Corsiva" pitchFamily="66" charset="0"/>
              </a:rPr>
              <a:t> </a:t>
            </a:r>
            <a:r>
              <a:rPr lang="ru-RU" sz="3200" dirty="0" err="1" smtClean="0">
                <a:solidFill>
                  <a:schemeClr val="bg1"/>
                </a:solidFill>
                <a:latin typeface="Monotype Corsiva" pitchFamily="66" charset="0"/>
              </a:rPr>
              <a:t>усередині</a:t>
            </a:r>
            <a:r>
              <a:rPr lang="ru-RU" sz="3200" dirty="0" smtClean="0">
                <a:solidFill>
                  <a:schemeClr val="bg1"/>
                </a:solidFill>
                <a:latin typeface="Monotype Corsiva" pitchFamily="66" charset="0"/>
              </a:rPr>
              <a:t> </a:t>
            </a:r>
            <a:r>
              <a:rPr lang="ru-RU" sz="3200" dirty="0" err="1" smtClean="0">
                <a:solidFill>
                  <a:schemeClr val="bg1"/>
                </a:solidFill>
                <a:latin typeface="Monotype Corsiva" pitchFamily="66" charset="0"/>
              </a:rPr>
              <a:t>кліток</a:t>
            </a:r>
            <a:r>
              <a:rPr lang="ru-RU" sz="3200" dirty="0" smtClean="0">
                <a:solidFill>
                  <a:schemeClr val="bg1"/>
                </a:solidFill>
                <a:latin typeface="Monotype Corsiva" pitchFamily="66" charset="0"/>
              </a:rPr>
              <a:t> </a:t>
            </a:r>
            <a:r>
              <a:rPr lang="ru-RU" sz="3200" dirty="0" err="1" smtClean="0">
                <a:solidFill>
                  <a:schemeClr val="bg1"/>
                </a:solidFill>
                <a:latin typeface="Monotype Corsiva" pitchFamily="66" charset="0"/>
              </a:rPr>
              <a:t>скупчуються</a:t>
            </a:r>
            <a:r>
              <a:rPr lang="ru-RU" sz="3200" dirty="0" smtClean="0">
                <a:solidFill>
                  <a:schemeClr val="bg1"/>
                </a:solidFill>
                <a:latin typeface="Monotype Corsiva" pitchFamily="66" charset="0"/>
              </a:rPr>
              <a:t> </a:t>
            </a:r>
            <a:r>
              <a:rPr lang="ru-RU" sz="3200" dirty="0" err="1" smtClean="0">
                <a:solidFill>
                  <a:schemeClr val="bg1"/>
                </a:solidFill>
                <a:latin typeface="Monotype Corsiva" pitchFamily="66" charset="0"/>
              </a:rPr>
              <a:t>продукти</a:t>
            </a:r>
            <a:r>
              <a:rPr lang="ru-RU" sz="3200" dirty="0" smtClean="0">
                <a:solidFill>
                  <a:schemeClr val="bg1"/>
                </a:solidFill>
                <a:latin typeface="Monotype Corsiva" pitchFamily="66" charset="0"/>
              </a:rPr>
              <a:t> </a:t>
            </a:r>
            <a:r>
              <a:rPr lang="ru-RU" sz="3200" dirty="0" err="1" smtClean="0">
                <a:solidFill>
                  <a:schemeClr val="bg1"/>
                </a:solidFill>
                <a:latin typeface="Monotype Corsiva" pitchFamily="66" charset="0"/>
              </a:rPr>
              <a:t>обміну</a:t>
            </a:r>
            <a:r>
              <a:rPr lang="ru-RU" sz="3200" dirty="0" smtClean="0">
                <a:solidFill>
                  <a:schemeClr val="bg1"/>
                </a:solidFill>
                <a:latin typeface="Monotype Corsiva" pitchFamily="66" charset="0"/>
              </a:rPr>
              <a:t>, </a:t>
            </a:r>
            <a:r>
              <a:rPr lang="ru-RU" sz="3200" dirty="0" err="1" smtClean="0">
                <a:solidFill>
                  <a:schemeClr val="bg1"/>
                </a:solidFill>
                <a:latin typeface="Monotype Corsiva" pitchFamily="66" charset="0"/>
              </a:rPr>
              <a:t>які</a:t>
            </a:r>
            <a:r>
              <a:rPr lang="ru-RU" sz="3200" dirty="0" smtClean="0">
                <a:solidFill>
                  <a:schemeClr val="bg1"/>
                </a:solidFill>
                <a:latin typeface="Monotype Corsiva" pitchFamily="66" charset="0"/>
              </a:rPr>
              <a:t> насилу </a:t>
            </a:r>
            <a:r>
              <a:rPr lang="ru-RU" sz="3200" dirty="0" err="1" smtClean="0">
                <a:solidFill>
                  <a:schemeClr val="bg1"/>
                </a:solidFill>
                <a:latin typeface="Monotype Corsiva" pitchFamily="66" charset="0"/>
              </a:rPr>
              <a:t>виводяться</a:t>
            </a:r>
            <a:r>
              <a:rPr lang="ru-RU" sz="3200" dirty="0" smtClean="0">
                <a:solidFill>
                  <a:schemeClr val="bg1"/>
                </a:solidFill>
                <a:latin typeface="Monotype Corsiva" pitchFamily="66" charset="0"/>
              </a:rPr>
              <a:t>. </a:t>
            </a:r>
            <a:r>
              <a:rPr lang="ru-RU" sz="3200" dirty="0" err="1" smtClean="0">
                <a:solidFill>
                  <a:schemeClr val="bg1"/>
                </a:solidFill>
                <a:latin typeface="Monotype Corsiva" pitchFamily="66" charset="0"/>
              </a:rPr>
              <a:t>Така</a:t>
            </a:r>
            <a:r>
              <a:rPr lang="ru-RU" sz="3200" dirty="0" smtClean="0">
                <a:solidFill>
                  <a:schemeClr val="bg1"/>
                </a:solidFill>
                <a:latin typeface="Monotype Corsiva" pitchFamily="66" charset="0"/>
              </a:rPr>
              <a:t> «зашлакованность» </a:t>
            </a:r>
            <a:r>
              <a:rPr lang="ru-RU" sz="3200" dirty="0" err="1" smtClean="0">
                <a:solidFill>
                  <a:schemeClr val="bg1"/>
                </a:solidFill>
                <a:latin typeface="Monotype Corsiva" pitchFamily="66" charset="0"/>
              </a:rPr>
              <a:t>організму</a:t>
            </a:r>
            <a:r>
              <a:rPr lang="ru-RU" sz="3200" dirty="0" smtClean="0">
                <a:solidFill>
                  <a:schemeClr val="bg1"/>
                </a:solidFill>
                <a:latin typeface="Monotype Corsiva" pitchFamily="66" charset="0"/>
              </a:rPr>
              <a:t> часто </a:t>
            </a:r>
            <a:r>
              <a:rPr lang="ru-RU" sz="3200" dirty="0" err="1" smtClean="0">
                <a:solidFill>
                  <a:schemeClr val="bg1"/>
                </a:solidFill>
                <a:latin typeface="Monotype Corsiva" pitchFamily="66" charset="0"/>
              </a:rPr>
              <a:t>супроводжується</a:t>
            </a:r>
            <a:r>
              <a:rPr lang="ru-RU" sz="3200" dirty="0" smtClean="0">
                <a:solidFill>
                  <a:schemeClr val="bg1"/>
                </a:solidFill>
                <a:latin typeface="Monotype Corsiva" pitchFamily="66" charset="0"/>
              </a:rPr>
              <a:t> </a:t>
            </a:r>
            <a:r>
              <a:rPr lang="ru-RU" sz="3200" dirty="0" err="1" smtClean="0">
                <a:solidFill>
                  <a:schemeClr val="bg1"/>
                </a:solidFill>
                <a:latin typeface="Monotype Corsiva" pitchFamily="66" charset="0"/>
              </a:rPr>
              <a:t>нездужанням</a:t>
            </a:r>
            <a:r>
              <a:rPr lang="ru-RU" sz="3200" dirty="0" smtClean="0">
                <a:solidFill>
                  <a:schemeClr val="bg1"/>
                </a:solidFill>
                <a:latin typeface="Monotype Corsiva" pitchFamily="66" charset="0"/>
              </a:rPr>
              <a:t>, </a:t>
            </a:r>
            <a:r>
              <a:rPr lang="ru-RU" sz="3200" dirty="0" err="1" smtClean="0">
                <a:solidFill>
                  <a:schemeClr val="bg1"/>
                </a:solidFill>
                <a:latin typeface="Monotype Corsiva" pitchFamily="66" charset="0"/>
              </a:rPr>
              <a:t>загальною</a:t>
            </a:r>
            <a:r>
              <a:rPr lang="ru-RU" sz="3200" dirty="0" smtClean="0">
                <a:solidFill>
                  <a:schemeClr val="bg1"/>
                </a:solidFill>
                <a:latin typeface="Monotype Corsiva" pitchFamily="66" charset="0"/>
              </a:rPr>
              <a:t> </a:t>
            </a:r>
            <a:r>
              <a:rPr lang="ru-RU" sz="3200" dirty="0" err="1" smtClean="0">
                <a:solidFill>
                  <a:schemeClr val="bg1"/>
                </a:solidFill>
                <a:latin typeface="Monotype Corsiva" pitchFamily="66" charset="0"/>
              </a:rPr>
              <a:t>слабкістю,надбавкою</a:t>
            </a:r>
            <a:r>
              <a:rPr lang="ru-RU" sz="3200" dirty="0" smtClean="0">
                <a:solidFill>
                  <a:schemeClr val="bg1"/>
                </a:solidFill>
                <a:latin typeface="Monotype Corsiva" pitchFamily="66" charset="0"/>
              </a:rPr>
              <a:t> ваги.</a:t>
            </a:r>
            <a:endParaRPr lang="ru-RU" sz="3200" dirty="0">
              <a:solidFill>
                <a:schemeClr val="bg1"/>
              </a:solidFill>
              <a:latin typeface="Monotype Corsiva" pitchFamily="66" charset="0"/>
            </a:endParaRPr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0664" y="2420888"/>
            <a:ext cx="4176452" cy="278430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46484345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5445224"/>
            <a:ext cx="8496944" cy="1287016"/>
          </a:xfrm>
        </p:spPr>
        <p:txBody>
          <a:bodyPr/>
          <a:lstStyle/>
          <a:p>
            <a:r>
              <a:rPr lang="ru-RU" b="1" dirty="0" err="1">
                <a:solidFill>
                  <a:srgbClr val="FF0000"/>
                </a:solidFill>
              </a:rPr>
              <a:t>Поради</a:t>
            </a:r>
            <a:r>
              <a:rPr lang="ru-RU" b="1" dirty="0">
                <a:solidFill>
                  <a:srgbClr val="FF0000"/>
                </a:solidFill>
              </a:rPr>
              <a:t> </a:t>
            </a:r>
            <a:r>
              <a:rPr lang="ru-RU" b="1" dirty="0" err="1">
                <a:solidFill>
                  <a:srgbClr val="FF0000"/>
                </a:solidFill>
              </a:rPr>
              <a:t>щодо</a:t>
            </a:r>
            <a:r>
              <a:rPr lang="ru-RU" b="1" dirty="0">
                <a:solidFill>
                  <a:srgbClr val="FF0000"/>
                </a:solidFill>
              </a:rPr>
              <a:t> </a:t>
            </a:r>
            <a:r>
              <a:rPr lang="ru-RU" b="1" dirty="0" err="1">
                <a:solidFill>
                  <a:srgbClr val="FF0000"/>
                </a:solidFill>
              </a:rPr>
              <a:t>вживання</a:t>
            </a:r>
            <a:r>
              <a:rPr lang="ru-RU" b="1" dirty="0">
                <a:solidFill>
                  <a:srgbClr val="FF0000"/>
                </a:solidFill>
              </a:rPr>
              <a:t> води</a:t>
            </a:r>
          </a:p>
        </p:txBody>
      </p:sp>
    </p:spTree>
    <p:extLst>
      <p:ext uri="{BB962C8B-B14F-4D97-AF65-F5344CB8AC3E}">
        <p14:creationId xmlns:p14="http://schemas.microsoft.com/office/powerpoint/2010/main" val="139250599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052736"/>
          </a:xfrm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txBody>
          <a:bodyPr/>
          <a:lstStyle/>
          <a:p>
            <a:r>
              <a:rPr lang="ru-RU" b="1" dirty="0" err="1">
                <a:solidFill>
                  <a:srgbClr val="FFFF00"/>
                </a:solidFill>
              </a:rPr>
              <a:t>Скільки</a:t>
            </a:r>
            <a:r>
              <a:rPr lang="ru-RU" b="1" dirty="0">
                <a:solidFill>
                  <a:srgbClr val="FFFF00"/>
                </a:solidFill>
              </a:rPr>
              <a:t> </a:t>
            </a:r>
            <a:r>
              <a:rPr lang="ru-RU" b="1" dirty="0" err="1">
                <a:solidFill>
                  <a:srgbClr val="FFFF00"/>
                </a:solidFill>
              </a:rPr>
              <a:t>пити</a:t>
            </a:r>
            <a:r>
              <a:rPr lang="ru-RU" b="1" dirty="0">
                <a:solidFill>
                  <a:srgbClr val="FFFF00"/>
                </a:solidFill>
              </a:rPr>
              <a:t> </a:t>
            </a:r>
            <a:r>
              <a:rPr lang="ru-RU" b="1" dirty="0" err="1">
                <a:solidFill>
                  <a:srgbClr val="FFFF00"/>
                </a:solidFill>
              </a:rPr>
              <a:t>питної</a:t>
            </a:r>
            <a:r>
              <a:rPr lang="ru-RU" b="1" dirty="0">
                <a:solidFill>
                  <a:srgbClr val="FFFF00"/>
                </a:solidFill>
              </a:rPr>
              <a:t> води </a:t>
            </a:r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268760"/>
            <a:ext cx="3967361" cy="54006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Объект 5"/>
          <p:cNvSpPr>
            <a:spLocks noGrp="1"/>
          </p:cNvSpPr>
          <p:nvPr>
            <p:ph sz="half" idx="2"/>
          </p:nvPr>
        </p:nvSpPr>
        <p:spPr>
          <a:xfrm>
            <a:off x="4067944" y="908720"/>
            <a:ext cx="5076056" cy="594928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>
                <a:solidFill>
                  <a:schemeClr val="bg1"/>
                </a:solidFill>
                <a:latin typeface="Monotype Corsiva" pitchFamily="66" charset="0"/>
              </a:rPr>
              <a:t>Потреба в </a:t>
            </a:r>
            <a:r>
              <a:rPr lang="ru-RU" dirty="0" err="1">
                <a:solidFill>
                  <a:schemeClr val="bg1"/>
                </a:solidFill>
                <a:latin typeface="Monotype Corsiva" pitchFamily="66" charset="0"/>
              </a:rPr>
              <a:t>рідині</a:t>
            </a:r>
            <a:r>
              <a:rPr lang="ru-RU" dirty="0">
                <a:solidFill>
                  <a:schemeClr val="bg1"/>
                </a:solidFill>
                <a:latin typeface="Monotype Corsiva" pitchFamily="66" charset="0"/>
              </a:rPr>
              <a:t> - величина </a:t>
            </a:r>
            <a:r>
              <a:rPr lang="ru-RU" dirty="0" err="1">
                <a:solidFill>
                  <a:schemeClr val="bg1"/>
                </a:solidFill>
                <a:latin typeface="Monotype Corsiva" pitchFamily="66" charset="0"/>
              </a:rPr>
              <a:t>індивідуальна</a:t>
            </a:r>
            <a:r>
              <a:rPr lang="ru-RU" dirty="0">
                <a:solidFill>
                  <a:schemeClr val="bg1"/>
                </a:solidFill>
                <a:latin typeface="Monotype Corsiva" pitchFamily="66" charset="0"/>
              </a:rPr>
              <a:t>. </a:t>
            </a:r>
            <a:r>
              <a:rPr lang="uk-UA" dirty="0" smtClean="0">
                <a:solidFill>
                  <a:schemeClr val="bg1"/>
                </a:solidFill>
                <a:latin typeface="Monotype Corsiva" pitchFamily="66" charset="0"/>
              </a:rPr>
              <a:t>В</a:t>
            </a:r>
            <a:r>
              <a:rPr lang="ru-RU" dirty="0" smtClean="0">
                <a:solidFill>
                  <a:schemeClr val="bg1"/>
                </a:solidFill>
                <a:latin typeface="Monotype Corsiva" pitchFamily="66" charset="0"/>
              </a:rPr>
              <a:t> </a:t>
            </a:r>
            <a:r>
              <a:rPr lang="ru-RU" dirty="0">
                <a:solidFill>
                  <a:schemeClr val="bg1"/>
                </a:solidFill>
                <a:latin typeface="Monotype Corsiva" pitchFamily="66" charset="0"/>
              </a:rPr>
              <a:t>молодому </a:t>
            </a:r>
            <a:r>
              <a:rPr lang="ru-RU" dirty="0" err="1">
                <a:solidFill>
                  <a:schemeClr val="bg1"/>
                </a:solidFill>
                <a:latin typeface="Monotype Corsiva" pitchFamily="66" charset="0"/>
              </a:rPr>
              <a:t>віці</a:t>
            </a:r>
            <a:r>
              <a:rPr lang="ru-RU" dirty="0">
                <a:solidFill>
                  <a:schemeClr val="bg1"/>
                </a:solidFill>
                <a:latin typeface="Monotype Corsiva" pitchFamily="66" charset="0"/>
              </a:rPr>
              <a:t>, коли </a:t>
            </a:r>
            <a:r>
              <a:rPr lang="ru-RU" dirty="0" err="1">
                <a:solidFill>
                  <a:schemeClr val="bg1"/>
                </a:solidFill>
                <a:latin typeface="Monotype Corsiva" pitchFamily="66" charset="0"/>
              </a:rPr>
              <a:t>м'язи</a:t>
            </a:r>
            <a:r>
              <a:rPr lang="ru-RU" dirty="0">
                <a:solidFill>
                  <a:schemeClr val="bg1"/>
                </a:solidFill>
                <a:latin typeface="Monotype Corsiva" pitchFamily="66" charset="0"/>
              </a:rPr>
              <a:t> </a:t>
            </a:r>
            <a:r>
              <a:rPr lang="ru-RU" dirty="0" err="1">
                <a:solidFill>
                  <a:schemeClr val="bg1"/>
                </a:solidFill>
                <a:latin typeface="Monotype Corsiva" pitchFamily="66" charset="0"/>
              </a:rPr>
              <a:t>найбільш</a:t>
            </a:r>
            <a:r>
              <a:rPr lang="ru-RU" dirty="0">
                <a:solidFill>
                  <a:schemeClr val="bg1"/>
                </a:solidFill>
                <a:latin typeface="Monotype Corsiva" pitchFamily="66" charset="0"/>
              </a:rPr>
              <a:t> </a:t>
            </a:r>
            <a:r>
              <a:rPr lang="ru-RU" dirty="0" err="1">
                <a:solidFill>
                  <a:schemeClr val="bg1"/>
                </a:solidFill>
                <a:latin typeface="Monotype Corsiva" pitchFamily="66" charset="0"/>
              </a:rPr>
              <a:t>розвинені</a:t>
            </a:r>
            <a:r>
              <a:rPr lang="ru-RU" dirty="0">
                <a:solidFill>
                  <a:schemeClr val="bg1"/>
                </a:solidFill>
                <a:latin typeface="Monotype Corsiva" pitchFamily="66" charset="0"/>
              </a:rPr>
              <a:t>, </a:t>
            </a:r>
            <a:r>
              <a:rPr lang="ru-RU" dirty="0" err="1">
                <a:solidFill>
                  <a:schemeClr val="bg1"/>
                </a:solidFill>
                <a:latin typeface="Monotype Corsiva" pitchFamily="66" charset="0"/>
              </a:rPr>
              <a:t>процентний</a:t>
            </a:r>
            <a:r>
              <a:rPr lang="ru-RU" dirty="0">
                <a:solidFill>
                  <a:schemeClr val="bg1"/>
                </a:solidFill>
                <a:latin typeface="Monotype Corsiva" pitchFamily="66" charset="0"/>
              </a:rPr>
              <a:t> </a:t>
            </a:r>
            <a:r>
              <a:rPr lang="ru-RU" dirty="0" err="1">
                <a:solidFill>
                  <a:schemeClr val="bg1"/>
                </a:solidFill>
                <a:latin typeface="Monotype Corsiva" pitchFamily="66" charset="0"/>
              </a:rPr>
              <a:t>вміст</a:t>
            </a:r>
            <a:r>
              <a:rPr lang="ru-RU" dirty="0">
                <a:solidFill>
                  <a:schemeClr val="bg1"/>
                </a:solidFill>
                <a:latin typeface="Monotype Corsiva" pitchFamily="66" charset="0"/>
              </a:rPr>
              <a:t> </a:t>
            </a:r>
            <a:r>
              <a:rPr lang="ru-RU" dirty="0" err="1">
                <a:solidFill>
                  <a:schemeClr val="bg1"/>
                </a:solidFill>
                <a:latin typeface="Monotype Corsiva" pitchFamily="66" charset="0"/>
              </a:rPr>
              <a:t>рідини</a:t>
            </a:r>
            <a:r>
              <a:rPr lang="ru-RU" dirty="0">
                <a:solidFill>
                  <a:schemeClr val="bg1"/>
                </a:solidFill>
                <a:latin typeface="Monotype Corsiva" pitchFamily="66" charset="0"/>
              </a:rPr>
              <a:t> в </a:t>
            </a:r>
            <a:r>
              <a:rPr lang="ru-RU" dirty="0" err="1">
                <a:solidFill>
                  <a:schemeClr val="bg1"/>
                </a:solidFill>
                <a:latin typeface="Monotype Corsiva" pitchFamily="66" charset="0"/>
              </a:rPr>
              <a:t>організмі</a:t>
            </a:r>
            <a:r>
              <a:rPr lang="ru-RU" dirty="0">
                <a:solidFill>
                  <a:schemeClr val="bg1"/>
                </a:solidFill>
                <a:latin typeface="Monotype Corsiva" pitchFamily="66" charset="0"/>
              </a:rPr>
              <a:t> </a:t>
            </a:r>
            <a:r>
              <a:rPr lang="ru-RU" dirty="0" err="1">
                <a:solidFill>
                  <a:schemeClr val="bg1"/>
                </a:solidFill>
                <a:latin typeface="Monotype Corsiva" pitchFamily="66" charset="0"/>
              </a:rPr>
              <a:t>вище</a:t>
            </a:r>
            <a:r>
              <a:rPr lang="ru-RU" dirty="0">
                <a:solidFill>
                  <a:schemeClr val="bg1"/>
                </a:solidFill>
                <a:latin typeface="Monotype Corsiva" pitchFamily="66" charset="0"/>
              </a:rPr>
              <a:t>, а значить, і потреба в </a:t>
            </a:r>
            <a:r>
              <a:rPr lang="ru-RU" dirty="0" err="1">
                <a:solidFill>
                  <a:schemeClr val="bg1"/>
                </a:solidFill>
                <a:latin typeface="Monotype Corsiva" pitchFamily="66" charset="0"/>
              </a:rPr>
              <a:t>ній</a:t>
            </a:r>
            <a:r>
              <a:rPr lang="ru-RU" dirty="0">
                <a:solidFill>
                  <a:schemeClr val="bg1"/>
                </a:solidFill>
                <a:latin typeface="Monotype Corsiva" pitchFamily="66" charset="0"/>
              </a:rPr>
              <a:t> </a:t>
            </a:r>
            <a:r>
              <a:rPr lang="ru-RU" dirty="0" err="1">
                <a:solidFill>
                  <a:schemeClr val="bg1"/>
                </a:solidFill>
                <a:latin typeface="Monotype Corsiva" pitchFamily="66" charset="0"/>
              </a:rPr>
              <a:t>більше</a:t>
            </a:r>
            <a:r>
              <a:rPr lang="ru-RU" dirty="0" smtClean="0">
                <a:solidFill>
                  <a:schemeClr val="bg1"/>
                </a:solidFill>
                <a:latin typeface="Monotype Corsiva" pitchFamily="66" charset="0"/>
              </a:rPr>
              <a:t>.</a:t>
            </a:r>
          </a:p>
          <a:p>
            <a:pPr marL="0" indent="0">
              <a:buNone/>
            </a:pPr>
            <a:r>
              <a:rPr lang="ru-RU" dirty="0" smtClean="0">
                <a:solidFill>
                  <a:schemeClr val="bg1"/>
                </a:solidFill>
                <a:latin typeface="Monotype Corsiva" pitchFamily="66" charset="0"/>
              </a:rPr>
              <a:t> </a:t>
            </a:r>
            <a:r>
              <a:rPr lang="ru-RU" dirty="0">
                <a:solidFill>
                  <a:schemeClr val="bg1"/>
                </a:solidFill>
                <a:latin typeface="Monotype Corsiva" pitchFamily="66" charset="0"/>
              </a:rPr>
              <a:t>З </a:t>
            </a:r>
            <a:r>
              <a:rPr lang="ru-RU" dirty="0" err="1">
                <a:solidFill>
                  <a:schemeClr val="bg1"/>
                </a:solidFill>
                <a:latin typeface="Monotype Corsiva" pitchFamily="66" charset="0"/>
              </a:rPr>
              <a:t>тієї</a:t>
            </a:r>
            <a:r>
              <a:rPr lang="ru-RU" dirty="0">
                <a:solidFill>
                  <a:schemeClr val="bg1"/>
                </a:solidFill>
                <a:latin typeface="Monotype Corsiva" pitchFamily="66" charset="0"/>
              </a:rPr>
              <a:t> ж причини в </a:t>
            </a:r>
            <a:r>
              <a:rPr lang="ru-RU" dirty="0" err="1">
                <a:solidFill>
                  <a:schemeClr val="bg1"/>
                </a:solidFill>
                <a:latin typeface="Monotype Corsiva" pitchFamily="66" charset="0"/>
              </a:rPr>
              <a:t>жіночому</a:t>
            </a:r>
            <a:r>
              <a:rPr lang="ru-RU" dirty="0">
                <a:solidFill>
                  <a:schemeClr val="bg1"/>
                </a:solidFill>
                <a:latin typeface="Monotype Corsiva" pitchFamily="66" charset="0"/>
              </a:rPr>
              <a:t> </a:t>
            </a:r>
            <a:r>
              <a:rPr lang="ru-RU" dirty="0" err="1">
                <a:solidFill>
                  <a:schemeClr val="bg1"/>
                </a:solidFill>
                <a:latin typeface="Monotype Corsiva" pitchFamily="66" charset="0"/>
              </a:rPr>
              <a:t>тілі</a:t>
            </a:r>
            <a:r>
              <a:rPr lang="ru-RU" dirty="0">
                <a:solidFill>
                  <a:schemeClr val="bg1"/>
                </a:solidFill>
                <a:latin typeface="Monotype Corsiva" pitchFamily="66" charset="0"/>
              </a:rPr>
              <a:t> води </a:t>
            </a:r>
            <a:r>
              <a:rPr lang="ru-RU" dirty="0" err="1">
                <a:solidFill>
                  <a:schemeClr val="bg1"/>
                </a:solidFill>
                <a:latin typeface="Monotype Corsiva" pitchFamily="66" charset="0"/>
              </a:rPr>
              <a:t>завжди</a:t>
            </a:r>
            <a:r>
              <a:rPr lang="ru-RU" dirty="0">
                <a:solidFill>
                  <a:schemeClr val="bg1"/>
                </a:solidFill>
                <a:latin typeface="Monotype Corsiva" pitchFamily="66" charset="0"/>
              </a:rPr>
              <a:t> </a:t>
            </a:r>
            <a:r>
              <a:rPr lang="ru-RU" dirty="0" err="1">
                <a:solidFill>
                  <a:schemeClr val="bg1"/>
                </a:solidFill>
                <a:latin typeface="Monotype Corsiva" pitchFamily="66" charset="0"/>
              </a:rPr>
              <a:t>менше</a:t>
            </a:r>
            <a:r>
              <a:rPr lang="ru-RU" dirty="0">
                <a:solidFill>
                  <a:schemeClr val="bg1"/>
                </a:solidFill>
                <a:latin typeface="Monotype Corsiva" pitchFamily="66" charset="0"/>
              </a:rPr>
              <a:t>, </a:t>
            </a:r>
            <a:r>
              <a:rPr lang="ru-RU" dirty="0" err="1">
                <a:solidFill>
                  <a:schemeClr val="bg1"/>
                </a:solidFill>
                <a:latin typeface="Monotype Corsiva" pitchFamily="66" charset="0"/>
              </a:rPr>
              <a:t>ніж</a:t>
            </a:r>
            <a:r>
              <a:rPr lang="ru-RU" dirty="0">
                <a:solidFill>
                  <a:schemeClr val="bg1"/>
                </a:solidFill>
                <a:latin typeface="Monotype Corsiva" pitchFamily="66" charset="0"/>
              </a:rPr>
              <a:t> у </a:t>
            </a:r>
            <a:r>
              <a:rPr lang="ru-RU" dirty="0" err="1">
                <a:solidFill>
                  <a:schemeClr val="bg1"/>
                </a:solidFill>
                <a:latin typeface="Monotype Corsiva" pitchFamily="66" charset="0"/>
              </a:rPr>
              <a:t>чоловічому</a:t>
            </a:r>
            <a:r>
              <a:rPr lang="ru-RU" dirty="0">
                <a:solidFill>
                  <a:schemeClr val="bg1"/>
                </a:solidFill>
                <a:latin typeface="Monotype Corsiva" pitchFamily="66" charset="0"/>
              </a:rPr>
              <a:t>. В </a:t>
            </a:r>
            <a:r>
              <a:rPr lang="ru-RU" dirty="0" err="1">
                <a:solidFill>
                  <a:schemeClr val="bg1"/>
                </a:solidFill>
                <a:latin typeface="Monotype Corsiva" pitchFamily="66" charset="0"/>
              </a:rPr>
              <a:t>середньому</a:t>
            </a:r>
            <a:r>
              <a:rPr lang="ru-RU" dirty="0">
                <a:solidFill>
                  <a:schemeClr val="bg1"/>
                </a:solidFill>
                <a:latin typeface="Monotype Corsiva" pitchFamily="66" charset="0"/>
              </a:rPr>
              <a:t> за </a:t>
            </a:r>
            <a:r>
              <a:rPr lang="ru-RU" dirty="0" err="1">
                <a:solidFill>
                  <a:schemeClr val="bg1"/>
                </a:solidFill>
                <a:latin typeface="Monotype Corsiva" pitchFamily="66" charset="0"/>
              </a:rPr>
              <a:t>нормальних</a:t>
            </a:r>
            <a:r>
              <a:rPr lang="ru-RU" dirty="0">
                <a:solidFill>
                  <a:schemeClr val="bg1"/>
                </a:solidFill>
                <a:latin typeface="Monotype Corsiva" pitchFamily="66" charset="0"/>
              </a:rPr>
              <a:t> умов </a:t>
            </a:r>
            <a:r>
              <a:rPr lang="ru-RU" dirty="0" err="1">
                <a:solidFill>
                  <a:schemeClr val="bg1"/>
                </a:solidFill>
                <a:latin typeface="Monotype Corsiva" pitchFamily="66" charset="0"/>
              </a:rPr>
              <a:t>дорослій</a:t>
            </a:r>
            <a:r>
              <a:rPr lang="ru-RU" dirty="0">
                <a:solidFill>
                  <a:schemeClr val="bg1"/>
                </a:solidFill>
                <a:latin typeface="Monotype Corsiva" pitchFamily="66" charset="0"/>
              </a:rPr>
              <a:t> </a:t>
            </a:r>
            <a:r>
              <a:rPr lang="ru-RU" dirty="0" err="1">
                <a:solidFill>
                  <a:schemeClr val="bg1"/>
                </a:solidFill>
                <a:latin typeface="Monotype Corsiva" pitchFamily="66" charset="0"/>
              </a:rPr>
              <a:t>людині</a:t>
            </a:r>
            <a:r>
              <a:rPr lang="ru-RU" dirty="0">
                <a:solidFill>
                  <a:schemeClr val="bg1"/>
                </a:solidFill>
                <a:latin typeface="Monotype Corsiva" pitchFamily="66" charset="0"/>
              </a:rPr>
              <a:t> </a:t>
            </a:r>
            <a:r>
              <a:rPr lang="ru-RU" dirty="0" err="1">
                <a:solidFill>
                  <a:schemeClr val="bg1"/>
                </a:solidFill>
                <a:latin typeface="Monotype Corsiva" pitchFamily="66" charset="0"/>
              </a:rPr>
              <a:t>необхідно</a:t>
            </a:r>
            <a:r>
              <a:rPr lang="ru-RU" dirty="0">
                <a:solidFill>
                  <a:schemeClr val="bg1"/>
                </a:solidFill>
                <a:latin typeface="Monotype Corsiva" pitchFamily="66" charset="0"/>
              </a:rPr>
              <a:t> в </a:t>
            </a:r>
            <a:r>
              <a:rPr lang="ru-RU" dirty="0" err="1">
                <a:solidFill>
                  <a:schemeClr val="bg1"/>
                </a:solidFill>
                <a:latin typeface="Monotype Corsiva" pitchFamily="66" charset="0"/>
              </a:rPr>
              <a:t>добу</a:t>
            </a:r>
            <a:r>
              <a:rPr lang="ru-RU" dirty="0">
                <a:solidFill>
                  <a:schemeClr val="bg1"/>
                </a:solidFill>
                <a:latin typeface="Monotype Corsiva" pitchFamily="66" charset="0"/>
              </a:rPr>
              <a:t> </a:t>
            </a:r>
            <a:r>
              <a:rPr lang="ru-RU" dirty="0" err="1">
                <a:solidFill>
                  <a:schemeClr val="bg1"/>
                </a:solidFill>
                <a:latin typeface="Monotype Corsiva" pitchFamily="66" charset="0"/>
              </a:rPr>
              <a:t>близько</a:t>
            </a:r>
            <a:r>
              <a:rPr lang="ru-RU" dirty="0">
                <a:solidFill>
                  <a:schemeClr val="bg1"/>
                </a:solidFill>
                <a:latin typeface="Monotype Corsiva" pitchFamily="66" charset="0"/>
              </a:rPr>
              <a:t> </a:t>
            </a:r>
            <a:r>
              <a:rPr lang="ru-RU" u="sng" dirty="0">
                <a:solidFill>
                  <a:schemeClr val="bg1"/>
                </a:solidFill>
                <a:latin typeface="Monotype Corsiva" pitchFamily="66" charset="0"/>
              </a:rPr>
              <a:t>40 мл води </a:t>
            </a:r>
            <a:r>
              <a:rPr lang="ru-RU" dirty="0">
                <a:solidFill>
                  <a:schemeClr val="bg1"/>
                </a:solidFill>
                <a:latin typeface="Monotype Corsiva" pitchFamily="66" charset="0"/>
              </a:rPr>
              <a:t>на </a:t>
            </a:r>
            <a:r>
              <a:rPr lang="ru-RU" dirty="0" err="1">
                <a:solidFill>
                  <a:schemeClr val="bg1"/>
                </a:solidFill>
                <a:latin typeface="Monotype Corsiva" pitchFamily="66" charset="0"/>
              </a:rPr>
              <a:t>кілограм</a:t>
            </a:r>
            <a:r>
              <a:rPr lang="ru-RU" dirty="0">
                <a:solidFill>
                  <a:schemeClr val="bg1"/>
                </a:solidFill>
                <a:latin typeface="Monotype Corsiva" pitchFamily="66" charset="0"/>
              </a:rPr>
              <a:t> ваги. </a:t>
            </a:r>
            <a:r>
              <a:rPr lang="ru-RU" u="sng" dirty="0">
                <a:solidFill>
                  <a:schemeClr val="bg1"/>
                </a:solidFill>
                <a:latin typeface="Monotype Corsiva" pitchFamily="66" charset="0"/>
              </a:rPr>
              <a:t>А от </a:t>
            </a:r>
            <a:r>
              <a:rPr lang="ru-RU" u="sng" dirty="0" err="1">
                <a:solidFill>
                  <a:schemeClr val="bg1"/>
                </a:solidFill>
                <a:latin typeface="Monotype Corsiva" pitchFamily="66" charset="0"/>
              </a:rPr>
              <a:t>дітям</a:t>
            </a:r>
            <a:r>
              <a:rPr lang="ru-RU" u="sng" dirty="0">
                <a:solidFill>
                  <a:schemeClr val="bg1"/>
                </a:solidFill>
                <a:latin typeface="Monotype Corsiva" pitchFamily="66" charset="0"/>
              </a:rPr>
              <a:t> грудного </a:t>
            </a:r>
            <a:r>
              <a:rPr lang="ru-RU" u="sng" dirty="0" err="1">
                <a:solidFill>
                  <a:schemeClr val="bg1"/>
                </a:solidFill>
                <a:latin typeface="Monotype Corsiva" pitchFamily="66" charset="0"/>
              </a:rPr>
              <a:t>віку</a:t>
            </a:r>
            <a:r>
              <a:rPr lang="ru-RU" u="sng" dirty="0">
                <a:solidFill>
                  <a:schemeClr val="bg1"/>
                </a:solidFill>
                <a:latin typeface="Monotype Corsiva" pitchFamily="66" charset="0"/>
              </a:rPr>
              <a:t> - 120-150 мл.</a:t>
            </a:r>
          </a:p>
        </p:txBody>
      </p:sp>
    </p:spTree>
    <p:extLst>
      <p:ext uri="{BB962C8B-B14F-4D97-AF65-F5344CB8AC3E}">
        <p14:creationId xmlns:p14="http://schemas.microsoft.com/office/powerpoint/2010/main" val="55000038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бъект 4"/>
          <p:cNvSpPr>
            <a:spLocks noGrp="1"/>
          </p:cNvSpPr>
          <p:nvPr>
            <p:ph sz="half" idx="1"/>
          </p:nvPr>
        </p:nvSpPr>
        <p:spPr>
          <a:xfrm>
            <a:off x="0" y="0"/>
            <a:ext cx="4644008" cy="68580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4000" u="sng" dirty="0">
                <a:solidFill>
                  <a:schemeClr val="bg1"/>
                </a:solidFill>
                <a:latin typeface="Monotype Corsiva" pitchFamily="66" charset="0"/>
              </a:rPr>
              <a:t>8 склянок води </a:t>
            </a:r>
            <a:r>
              <a:rPr lang="ru-RU" sz="4000" u="sng" dirty="0" err="1">
                <a:solidFill>
                  <a:schemeClr val="bg1"/>
                </a:solidFill>
                <a:latin typeface="Monotype Corsiva" pitchFamily="66" charset="0"/>
              </a:rPr>
              <a:t>необхідно</a:t>
            </a:r>
            <a:r>
              <a:rPr lang="ru-RU" sz="4000" u="sng" dirty="0">
                <a:solidFill>
                  <a:schemeClr val="bg1"/>
                </a:solidFill>
                <a:latin typeface="Monotype Corsiva" pitchFamily="66" charset="0"/>
              </a:rPr>
              <a:t> </a:t>
            </a:r>
            <a:r>
              <a:rPr lang="ru-RU" sz="4000" u="sng" dirty="0" err="1">
                <a:solidFill>
                  <a:schemeClr val="bg1"/>
                </a:solidFill>
                <a:latin typeface="Monotype Corsiva" pitchFamily="66" charset="0"/>
              </a:rPr>
              <a:t>пити</a:t>
            </a:r>
            <a:r>
              <a:rPr lang="ru-RU" sz="4000" u="sng" dirty="0">
                <a:solidFill>
                  <a:schemeClr val="bg1"/>
                </a:solidFill>
                <a:latin typeface="Monotype Corsiva" pitchFamily="66" charset="0"/>
              </a:rPr>
              <a:t> </a:t>
            </a:r>
            <a:r>
              <a:rPr lang="ru-RU" sz="4000" u="sng" dirty="0" err="1">
                <a:solidFill>
                  <a:schemeClr val="bg1"/>
                </a:solidFill>
                <a:latin typeface="Monotype Corsiva" pitchFamily="66" charset="0"/>
              </a:rPr>
              <a:t>щодня</a:t>
            </a:r>
            <a:r>
              <a:rPr lang="ru-RU" sz="4000" u="sng" dirty="0">
                <a:solidFill>
                  <a:schemeClr val="bg1"/>
                </a:solidFill>
                <a:latin typeface="Monotype Corsiva" pitchFamily="66" charset="0"/>
              </a:rPr>
              <a:t>.</a:t>
            </a:r>
          </a:p>
          <a:p>
            <a:pPr marL="0" indent="0">
              <a:buNone/>
            </a:pPr>
            <a:r>
              <a:rPr lang="ru-RU" sz="4000" dirty="0" err="1" smtClean="0">
                <a:solidFill>
                  <a:schemeClr val="bg1"/>
                </a:solidFill>
                <a:latin typeface="Monotype Corsiva" pitchFamily="66" charset="0"/>
              </a:rPr>
              <a:t>Навіть</a:t>
            </a:r>
            <a:r>
              <a:rPr lang="ru-RU" sz="4000" dirty="0" smtClean="0">
                <a:solidFill>
                  <a:schemeClr val="bg1"/>
                </a:solidFill>
                <a:latin typeface="Monotype Corsiva" pitchFamily="66" charset="0"/>
              </a:rPr>
              <a:t> </a:t>
            </a:r>
            <a:r>
              <a:rPr lang="ru-RU" sz="4000" dirty="0">
                <a:solidFill>
                  <a:schemeClr val="bg1"/>
                </a:solidFill>
                <a:latin typeface="Monotype Corsiva" pitchFamily="66" charset="0"/>
              </a:rPr>
              <a:t>коли у вас </a:t>
            </a:r>
            <a:r>
              <a:rPr lang="ru-RU" sz="4000" dirty="0" err="1">
                <a:solidFill>
                  <a:schemeClr val="bg1"/>
                </a:solidFill>
                <a:latin typeface="Monotype Corsiva" pitchFamily="66" charset="0"/>
              </a:rPr>
              <a:t>заболіла</a:t>
            </a:r>
            <a:r>
              <a:rPr lang="ru-RU" sz="4000" dirty="0">
                <a:solidFill>
                  <a:schemeClr val="bg1"/>
                </a:solidFill>
                <a:latin typeface="Monotype Corsiva" pitchFamily="66" charset="0"/>
              </a:rPr>
              <a:t> голова, перш </a:t>
            </a:r>
            <a:r>
              <a:rPr lang="ru-RU" sz="4000" dirty="0" err="1">
                <a:solidFill>
                  <a:schemeClr val="bg1"/>
                </a:solidFill>
                <a:latin typeface="Monotype Corsiva" pitchFamily="66" charset="0"/>
              </a:rPr>
              <a:t>ніж</a:t>
            </a:r>
            <a:r>
              <a:rPr lang="ru-RU" sz="4000" dirty="0">
                <a:solidFill>
                  <a:schemeClr val="bg1"/>
                </a:solidFill>
                <a:latin typeface="Monotype Corsiva" pitchFamily="66" charset="0"/>
              </a:rPr>
              <a:t> </a:t>
            </a:r>
            <a:r>
              <a:rPr lang="ru-RU" sz="4000" dirty="0" err="1">
                <a:solidFill>
                  <a:schemeClr val="bg1"/>
                </a:solidFill>
                <a:latin typeface="Monotype Corsiva" pitchFamily="66" charset="0"/>
              </a:rPr>
              <a:t>узяти</a:t>
            </a:r>
            <a:r>
              <a:rPr lang="ru-RU" sz="4000" dirty="0">
                <a:solidFill>
                  <a:schemeClr val="bg1"/>
                </a:solidFill>
                <a:latin typeface="Monotype Corsiva" pitchFamily="66" charset="0"/>
              </a:rPr>
              <a:t> </a:t>
            </a:r>
            <a:r>
              <a:rPr lang="ru-RU" sz="4000" dirty="0" smtClean="0">
                <a:solidFill>
                  <a:schemeClr val="bg1"/>
                </a:solidFill>
                <a:latin typeface="Monotype Corsiva" pitchFamily="66" charset="0"/>
              </a:rPr>
              <a:t> </a:t>
            </a:r>
            <a:r>
              <a:rPr lang="ru-RU" sz="4000" dirty="0" err="1" smtClean="0">
                <a:solidFill>
                  <a:schemeClr val="bg1"/>
                </a:solidFill>
                <a:latin typeface="Monotype Corsiva" pitchFamily="66" charset="0"/>
              </a:rPr>
              <a:t>пігулку</a:t>
            </a:r>
            <a:r>
              <a:rPr lang="ru-RU" sz="4000" dirty="0" smtClean="0">
                <a:solidFill>
                  <a:schemeClr val="bg1"/>
                </a:solidFill>
                <a:latin typeface="Monotype Corsiva" pitchFamily="66" charset="0"/>
              </a:rPr>
              <a:t> </a:t>
            </a:r>
            <a:r>
              <a:rPr lang="ru-RU" sz="4000" dirty="0" err="1" smtClean="0">
                <a:solidFill>
                  <a:schemeClr val="bg1"/>
                </a:solidFill>
                <a:latin typeface="Monotype Corsiva" pitchFamily="66" charset="0"/>
              </a:rPr>
              <a:t>спробуйте</a:t>
            </a:r>
            <a:r>
              <a:rPr lang="ru-RU" sz="4000" dirty="0" smtClean="0">
                <a:solidFill>
                  <a:schemeClr val="bg1"/>
                </a:solidFill>
                <a:latin typeface="Monotype Corsiva" pitchFamily="66" charset="0"/>
              </a:rPr>
              <a:t> </a:t>
            </a:r>
            <a:r>
              <a:rPr lang="ru-RU" sz="4000" dirty="0" err="1">
                <a:solidFill>
                  <a:schemeClr val="bg1"/>
                </a:solidFill>
                <a:latin typeface="Monotype Corsiva" pitchFamily="66" charset="0"/>
              </a:rPr>
              <a:t>випити</a:t>
            </a:r>
            <a:r>
              <a:rPr lang="ru-RU" sz="4000" dirty="0">
                <a:solidFill>
                  <a:schemeClr val="bg1"/>
                </a:solidFill>
                <a:latin typeface="Monotype Corsiva" pitchFamily="66" charset="0"/>
              </a:rPr>
              <a:t> склянку води. І </a:t>
            </a:r>
            <a:r>
              <a:rPr lang="ru-RU" sz="4000" dirty="0" err="1">
                <a:solidFill>
                  <a:schemeClr val="bg1"/>
                </a:solidFill>
                <a:latin typeface="Monotype Corsiva" pitchFamily="66" charset="0"/>
              </a:rPr>
              <a:t>тільки</a:t>
            </a:r>
            <a:r>
              <a:rPr lang="ru-RU" sz="4000" dirty="0">
                <a:solidFill>
                  <a:schemeClr val="bg1"/>
                </a:solidFill>
                <a:latin typeface="Monotype Corsiva" pitchFamily="66" charset="0"/>
              </a:rPr>
              <a:t> </a:t>
            </a:r>
            <a:r>
              <a:rPr lang="ru-RU" sz="4000" dirty="0" err="1">
                <a:solidFill>
                  <a:schemeClr val="bg1"/>
                </a:solidFill>
                <a:latin typeface="Monotype Corsiva" pitchFamily="66" charset="0"/>
              </a:rPr>
              <a:t>потім</a:t>
            </a:r>
            <a:r>
              <a:rPr lang="ru-RU" sz="4000" dirty="0">
                <a:solidFill>
                  <a:schemeClr val="bg1"/>
                </a:solidFill>
                <a:latin typeface="Monotype Corsiva" pitchFamily="66" charset="0"/>
              </a:rPr>
              <a:t>, у </a:t>
            </a:r>
            <a:r>
              <a:rPr lang="ru-RU" sz="4000" dirty="0" err="1">
                <a:solidFill>
                  <a:schemeClr val="bg1"/>
                </a:solidFill>
                <a:latin typeface="Monotype Corsiva" pitchFamily="66" charset="0"/>
              </a:rPr>
              <a:t>крайньому</a:t>
            </a:r>
            <a:r>
              <a:rPr lang="ru-RU" sz="4000" dirty="0">
                <a:solidFill>
                  <a:schemeClr val="bg1"/>
                </a:solidFill>
                <a:latin typeface="Monotype Corsiva" pitchFamily="66" charset="0"/>
              </a:rPr>
              <a:t> </a:t>
            </a:r>
            <a:r>
              <a:rPr lang="ru-RU" sz="4000" dirty="0" err="1">
                <a:solidFill>
                  <a:schemeClr val="bg1"/>
                </a:solidFill>
                <a:latin typeface="Monotype Corsiva" pitchFamily="66" charset="0"/>
              </a:rPr>
              <a:t>випадку</a:t>
            </a:r>
            <a:r>
              <a:rPr lang="ru-RU" sz="4000" dirty="0">
                <a:solidFill>
                  <a:schemeClr val="bg1"/>
                </a:solidFill>
                <a:latin typeface="Monotype Corsiva" pitchFamily="66" charset="0"/>
              </a:rPr>
              <a:t>, </a:t>
            </a:r>
            <a:r>
              <a:rPr lang="ru-RU" sz="4000" dirty="0" err="1">
                <a:solidFill>
                  <a:schemeClr val="bg1"/>
                </a:solidFill>
                <a:latin typeface="Monotype Corsiva" pitchFamily="66" charset="0"/>
              </a:rPr>
              <a:t>якщо</a:t>
            </a:r>
            <a:r>
              <a:rPr lang="ru-RU" sz="4000" dirty="0">
                <a:solidFill>
                  <a:schemeClr val="bg1"/>
                </a:solidFill>
                <a:latin typeface="Monotype Corsiva" pitchFamily="66" charset="0"/>
              </a:rPr>
              <a:t> не </a:t>
            </a:r>
            <a:r>
              <a:rPr lang="ru-RU" sz="4000" dirty="0" err="1" smtClean="0">
                <a:solidFill>
                  <a:schemeClr val="bg1"/>
                </a:solidFill>
                <a:latin typeface="Monotype Corsiva" pitchFamily="66" charset="0"/>
              </a:rPr>
              <a:t>пройшов</a:t>
            </a:r>
            <a:r>
              <a:rPr lang="ru-RU" sz="4000" dirty="0" smtClean="0">
                <a:solidFill>
                  <a:schemeClr val="bg1"/>
                </a:solidFill>
                <a:latin typeface="Monotype Corsiva" pitchFamily="66" charset="0"/>
              </a:rPr>
              <a:t> </a:t>
            </a:r>
            <a:r>
              <a:rPr lang="ru-RU" sz="4000" dirty="0" err="1">
                <a:solidFill>
                  <a:schemeClr val="bg1"/>
                </a:solidFill>
                <a:latin typeface="Monotype Corsiva" pitchFamily="66" charset="0"/>
              </a:rPr>
              <a:t>головний</a:t>
            </a:r>
            <a:r>
              <a:rPr lang="ru-RU" sz="4000" dirty="0">
                <a:solidFill>
                  <a:schemeClr val="bg1"/>
                </a:solidFill>
                <a:latin typeface="Monotype Corsiva" pitchFamily="66" charset="0"/>
              </a:rPr>
              <a:t> </a:t>
            </a:r>
            <a:r>
              <a:rPr lang="ru-RU" sz="4000" dirty="0" err="1">
                <a:solidFill>
                  <a:schemeClr val="bg1"/>
                </a:solidFill>
                <a:latin typeface="Monotype Corsiva" pitchFamily="66" charset="0"/>
              </a:rPr>
              <a:t>біль</a:t>
            </a:r>
            <a:r>
              <a:rPr lang="ru-RU" sz="4000" dirty="0">
                <a:solidFill>
                  <a:schemeClr val="bg1"/>
                </a:solidFill>
                <a:latin typeface="Monotype Corsiva" pitchFamily="66" charset="0"/>
              </a:rPr>
              <a:t> </a:t>
            </a:r>
            <a:r>
              <a:rPr lang="ru-RU" sz="4000" dirty="0" err="1">
                <a:solidFill>
                  <a:schemeClr val="bg1"/>
                </a:solidFill>
                <a:latin typeface="Monotype Corsiva" pitchFamily="66" charset="0"/>
              </a:rPr>
              <a:t>можна</a:t>
            </a:r>
            <a:r>
              <a:rPr lang="ru-RU" sz="4000" dirty="0">
                <a:solidFill>
                  <a:schemeClr val="bg1"/>
                </a:solidFill>
                <a:latin typeface="Monotype Corsiva" pitchFamily="66" charset="0"/>
              </a:rPr>
              <a:t> </a:t>
            </a:r>
            <a:r>
              <a:rPr lang="ru-RU" sz="4000" dirty="0" err="1" smtClean="0">
                <a:solidFill>
                  <a:schemeClr val="bg1"/>
                </a:solidFill>
                <a:latin typeface="Monotype Corsiva" pitchFamily="66" charset="0"/>
              </a:rPr>
              <a:t>випити</a:t>
            </a:r>
            <a:r>
              <a:rPr lang="ru-RU" sz="4000" dirty="0" smtClean="0">
                <a:solidFill>
                  <a:schemeClr val="bg1"/>
                </a:solidFill>
                <a:latin typeface="Monotype Corsiva" pitchFamily="66" charset="0"/>
              </a:rPr>
              <a:t> </a:t>
            </a:r>
            <a:r>
              <a:rPr lang="ru-RU" sz="4000" dirty="0" err="1" smtClean="0">
                <a:solidFill>
                  <a:schemeClr val="bg1"/>
                </a:solidFill>
                <a:latin typeface="Monotype Corsiva" pitchFamily="66" charset="0"/>
              </a:rPr>
              <a:t>пігулку</a:t>
            </a:r>
            <a:r>
              <a:rPr lang="ru-RU" sz="4000" dirty="0" smtClean="0">
                <a:solidFill>
                  <a:schemeClr val="bg1"/>
                </a:solidFill>
                <a:latin typeface="Monotype Corsiva" pitchFamily="66" charset="0"/>
              </a:rPr>
              <a:t>.</a:t>
            </a:r>
            <a:endParaRPr lang="ru-RU" sz="4000" dirty="0">
              <a:solidFill>
                <a:schemeClr val="bg1"/>
              </a:solidFill>
              <a:latin typeface="Monotype Corsiva" pitchFamily="66" charset="0"/>
            </a:endParaRPr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008" y="836712"/>
            <a:ext cx="4415136" cy="520415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62146975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0"/>
            <a:ext cx="9144000" cy="452596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4800" dirty="0" smtClean="0">
                <a:solidFill>
                  <a:schemeClr val="bg1"/>
                </a:solidFill>
                <a:latin typeface="Monotype Corsiva" pitchFamily="66" charset="0"/>
              </a:rPr>
              <a:t>На </a:t>
            </a:r>
            <a:r>
              <a:rPr lang="ru-RU" sz="4800" dirty="0" err="1" smtClean="0">
                <a:solidFill>
                  <a:schemeClr val="bg1"/>
                </a:solidFill>
                <a:latin typeface="Monotype Corsiva" pitchFamily="66" charset="0"/>
              </a:rPr>
              <a:t>Землі</a:t>
            </a:r>
            <a:r>
              <a:rPr lang="ru-RU" sz="4800" dirty="0" smtClean="0">
                <a:solidFill>
                  <a:schemeClr val="bg1"/>
                </a:solidFill>
                <a:latin typeface="Monotype Corsiva" pitchFamily="66" charset="0"/>
              </a:rPr>
              <a:t> водою </a:t>
            </a:r>
            <a:r>
              <a:rPr lang="ru-RU" sz="4800" dirty="0" err="1" smtClean="0">
                <a:solidFill>
                  <a:schemeClr val="bg1"/>
                </a:solidFill>
                <a:latin typeface="Monotype Corsiva" pitchFamily="66" charset="0"/>
              </a:rPr>
              <a:t>покрито</a:t>
            </a:r>
            <a:r>
              <a:rPr lang="ru-RU" sz="4800" dirty="0" smtClean="0">
                <a:solidFill>
                  <a:schemeClr val="bg1"/>
                </a:solidFill>
                <a:latin typeface="Monotype Corsiva" pitchFamily="66" charset="0"/>
              </a:rPr>
              <a:t> 70,9 % </a:t>
            </a:r>
            <a:r>
              <a:rPr lang="ru-RU" sz="4800" dirty="0" err="1" smtClean="0">
                <a:solidFill>
                  <a:schemeClr val="bg1"/>
                </a:solidFill>
                <a:latin typeface="Monotype Corsiva" pitchFamily="66" charset="0"/>
              </a:rPr>
              <a:t>поверхні</a:t>
            </a:r>
            <a:r>
              <a:rPr lang="ru-RU" sz="4800" dirty="0" smtClean="0">
                <a:solidFill>
                  <a:schemeClr val="bg1"/>
                </a:solidFill>
                <a:latin typeface="Monotype Corsiva" pitchFamily="66" charset="0"/>
              </a:rPr>
              <a:t>. Вода </a:t>
            </a:r>
            <a:r>
              <a:rPr lang="ru-RU" sz="4800" dirty="0" err="1" smtClean="0">
                <a:solidFill>
                  <a:schemeClr val="bg1"/>
                </a:solidFill>
                <a:latin typeface="Monotype Corsiva" pitchFamily="66" charset="0"/>
              </a:rPr>
              <a:t>здійснює</a:t>
            </a:r>
            <a:r>
              <a:rPr lang="ru-RU" sz="4800" dirty="0" smtClean="0">
                <a:solidFill>
                  <a:schemeClr val="bg1"/>
                </a:solidFill>
                <a:latin typeface="Monotype Corsiva" pitchFamily="66" charset="0"/>
              </a:rPr>
              <a:t> у </a:t>
            </a:r>
            <a:r>
              <a:rPr lang="ru-RU" sz="4800" dirty="0" err="1" smtClean="0">
                <a:solidFill>
                  <a:schemeClr val="bg1"/>
                </a:solidFill>
                <a:latin typeface="Monotype Corsiva" pitchFamily="66" charset="0"/>
              </a:rPr>
              <a:t>природі</a:t>
            </a:r>
            <a:r>
              <a:rPr lang="ru-RU" sz="4800" dirty="0" smtClean="0">
                <a:solidFill>
                  <a:schemeClr val="bg1"/>
                </a:solidFill>
                <a:latin typeface="Monotype Corsiva" pitchFamily="66" charset="0"/>
              </a:rPr>
              <a:t> </a:t>
            </a:r>
            <a:r>
              <a:rPr lang="ru-RU" sz="4800" dirty="0" err="1" smtClean="0">
                <a:solidFill>
                  <a:schemeClr val="bg1"/>
                </a:solidFill>
                <a:latin typeface="Monotype Corsiva" pitchFamily="66" charset="0"/>
              </a:rPr>
              <a:t>постійний</a:t>
            </a:r>
            <a:r>
              <a:rPr lang="ru-RU" sz="4800" dirty="0" smtClean="0">
                <a:solidFill>
                  <a:schemeClr val="bg1"/>
                </a:solidFill>
                <a:latin typeface="Monotype Corsiva" pitchFamily="66" charset="0"/>
              </a:rPr>
              <a:t> </a:t>
            </a:r>
            <a:r>
              <a:rPr lang="ru-RU" sz="4800" dirty="0" err="1" smtClean="0">
                <a:solidFill>
                  <a:schemeClr val="bg1"/>
                </a:solidFill>
                <a:latin typeface="Monotype Corsiva" pitchFamily="66" charset="0"/>
              </a:rPr>
              <a:t>кругообіг</a:t>
            </a:r>
            <a:r>
              <a:rPr lang="ru-RU" sz="4800" dirty="0" smtClean="0">
                <a:solidFill>
                  <a:schemeClr val="bg1"/>
                </a:solidFill>
                <a:latin typeface="Monotype Corsiva" pitchFamily="66" charset="0"/>
              </a:rPr>
              <a:t>, </a:t>
            </a:r>
            <a:r>
              <a:rPr lang="ru-RU" sz="4800" dirty="0" err="1" smtClean="0">
                <a:solidFill>
                  <a:schemeClr val="bg1"/>
                </a:solidFill>
                <a:latin typeface="Monotype Corsiva" pitchFamily="66" charset="0"/>
              </a:rPr>
              <a:t>випаровуючись</a:t>
            </a:r>
            <a:r>
              <a:rPr lang="ru-RU" sz="4800" dirty="0" smtClean="0">
                <a:solidFill>
                  <a:schemeClr val="bg1"/>
                </a:solidFill>
                <a:latin typeface="Monotype Corsiva" pitchFamily="66" charset="0"/>
              </a:rPr>
              <a:t> з </a:t>
            </a:r>
            <a:r>
              <a:rPr lang="ru-RU" sz="4800" dirty="0" err="1" smtClean="0">
                <a:solidFill>
                  <a:schemeClr val="bg1"/>
                </a:solidFill>
                <a:latin typeface="Monotype Corsiva" pitchFamily="66" charset="0"/>
              </a:rPr>
              <a:t>поверхні</a:t>
            </a:r>
            <a:r>
              <a:rPr lang="ru-RU" sz="4800" dirty="0" smtClean="0">
                <a:solidFill>
                  <a:schemeClr val="bg1"/>
                </a:solidFill>
                <a:latin typeface="Monotype Corsiva" pitchFamily="66" charset="0"/>
              </a:rPr>
              <a:t> й </a:t>
            </a:r>
            <a:r>
              <a:rPr lang="ru-RU" sz="4800" dirty="0" err="1" smtClean="0">
                <a:solidFill>
                  <a:schemeClr val="bg1"/>
                </a:solidFill>
                <a:latin typeface="Monotype Corsiva" pitchFamily="66" charset="0"/>
              </a:rPr>
              <a:t>повертаючись</a:t>
            </a:r>
            <a:r>
              <a:rPr lang="ru-RU" sz="4800" dirty="0" smtClean="0">
                <a:solidFill>
                  <a:schemeClr val="bg1"/>
                </a:solidFill>
                <a:latin typeface="Monotype Corsiva" pitchFamily="66" charset="0"/>
              </a:rPr>
              <a:t> на </a:t>
            </a:r>
            <a:r>
              <a:rPr lang="ru-RU" sz="4800" dirty="0" err="1" smtClean="0">
                <a:solidFill>
                  <a:schemeClr val="bg1"/>
                </a:solidFill>
                <a:latin typeface="Monotype Corsiva" pitchFamily="66" charset="0"/>
              </a:rPr>
              <a:t>неї</a:t>
            </a:r>
            <a:r>
              <a:rPr lang="ru-RU" sz="4800" dirty="0" smtClean="0">
                <a:solidFill>
                  <a:schemeClr val="bg1"/>
                </a:solidFill>
                <a:latin typeface="Monotype Corsiva" pitchFamily="66" charset="0"/>
              </a:rPr>
              <a:t> у </a:t>
            </a:r>
            <a:r>
              <a:rPr lang="ru-RU" sz="4800" dirty="0" err="1" smtClean="0">
                <a:solidFill>
                  <a:schemeClr val="bg1"/>
                </a:solidFill>
                <a:latin typeface="Monotype Corsiva" pitchFamily="66" charset="0"/>
              </a:rPr>
              <a:t>вигляді</a:t>
            </a:r>
            <a:r>
              <a:rPr lang="ru-RU" sz="4800" dirty="0" smtClean="0">
                <a:solidFill>
                  <a:schemeClr val="bg1"/>
                </a:solidFill>
                <a:latin typeface="Monotype Corsiva" pitchFamily="66" charset="0"/>
              </a:rPr>
              <a:t> </a:t>
            </a:r>
            <a:r>
              <a:rPr lang="ru-RU" sz="4800" dirty="0" err="1" smtClean="0">
                <a:solidFill>
                  <a:schemeClr val="bg1"/>
                </a:solidFill>
                <a:latin typeface="Monotype Corsiva" pitchFamily="66" charset="0"/>
              </a:rPr>
              <a:t>опадів</a:t>
            </a:r>
            <a:r>
              <a:rPr lang="ru-RU" sz="4800" dirty="0" smtClean="0">
                <a:solidFill>
                  <a:schemeClr val="bg1"/>
                </a:solidFill>
                <a:latin typeface="Monotype Corsiva" pitchFamily="66" charset="0"/>
              </a:rPr>
              <a:t>.</a:t>
            </a:r>
            <a:endParaRPr lang="ru-RU" sz="4800" dirty="0">
              <a:solidFill>
                <a:schemeClr val="bg1"/>
              </a:solidFill>
              <a:latin typeface="Monotype Corsiva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8650435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80728"/>
          </a:xfrm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txBody>
          <a:bodyPr/>
          <a:lstStyle/>
          <a:p>
            <a:r>
              <a:rPr lang="ru-RU" b="1" dirty="0">
                <a:solidFill>
                  <a:srgbClr val="FFFF00"/>
                </a:solidFill>
              </a:rPr>
              <a:t>Яку воду </a:t>
            </a:r>
            <a:r>
              <a:rPr lang="ru-RU" b="1" dirty="0" err="1">
                <a:solidFill>
                  <a:srgbClr val="FFFF00"/>
                </a:solidFill>
              </a:rPr>
              <a:t>пити</a:t>
            </a:r>
            <a:r>
              <a:rPr lang="ru-RU" b="1" dirty="0">
                <a:solidFill>
                  <a:srgbClr val="FFFF00"/>
                </a:solidFill>
              </a:rPr>
              <a:t>?</a:t>
            </a:r>
          </a:p>
        </p:txBody>
      </p:sp>
      <p:pic>
        <p:nvPicPr>
          <p:cNvPr id="9" name="Объект 8"/>
          <p:cNvPicPr>
            <a:picLocks noGrp="1" noChangeAspect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908720"/>
            <a:ext cx="3600400" cy="273630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Объект 7"/>
          <p:cNvSpPr>
            <a:spLocks noGrp="1"/>
          </p:cNvSpPr>
          <p:nvPr>
            <p:ph sz="half" idx="2"/>
          </p:nvPr>
        </p:nvSpPr>
        <p:spPr>
          <a:xfrm>
            <a:off x="4067944" y="836712"/>
            <a:ext cx="5076056" cy="602128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4000" dirty="0" err="1">
                <a:solidFill>
                  <a:schemeClr val="bg1"/>
                </a:solidFill>
                <a:latin typeface="Monotype Corsiva" pitchFamily="66" charset="0"/>
              </a:rPr>
              <a:t>Відомо</a:t>
            </a:r>
            <a:r>
              <a:rPr lang="ru-RU" sz="4000" dirty="0">
                <a:solidFill>
                  <a:schemeClr val="bg1"/>
                </a:solidFill>
                <a:latin typeface="Monotype Corsiva" pitchFamily="66" charset="0"/>
              </a:rPr>
              <a:t>, </a:t>
            </a:r>
            <a:r>
              <a:rPr lang="ru-RU" sz="4000" dirty="0" err="1">
                <a:solidFill>
                  <a:schemeClr val="bg1"/>
                </a:solidFill>
                <a:latin typeface="Monotype Corsiva" pitchFamily="66" charset="0"/>
              </a:rPr>
              <a:t>що</a:t>
            </a:r>
            <a:r>
              <a:rPr lang="ru-RU" sz="4000" dirty="0">
                <a:solidFill>
                  <a:schemeClr val="bg1"/>
                </a:solidFill>
                <a:latin typeface="Monotype Corsiva" pitchFamily="66" charset="0"/>
              </a:rPr>
              <a:t> </a:t>
            </a:r>
            <a:r>
              <a:rPr lang="ru-RU" sz="4000" dirty="0" err="1">
                <a:solidFill>
                  <a:schemeClr val="bg1"/>
                </a:solidFill>
                <a:latin typeface="Monotype Corsiva" pitchFamily="66" charset="0"/>
              </a:rPr>
              <a:t>кип'ячена</a:t>
            </a:r>
            <a:r>
              <a:rPr lang="ru-RU" sz="4000" dirty="0">
                <a:solidFill>
                  <a:schemeClr val="bg1"/>
                </a:solidFill>
                <a:latin typeface="Monotype Corsiva" pitchFamily="66" charset="0"/>
              </a:rPr>
              <a:t> вода - мертва. Вона </a:t>
            </a:r>
            <a:r>
              <a:rPr lang="ru-RU" sz="4000" dirty="0" err="1">
                <a:solidFill>
                  <a:schemeClr val="bg1"/>
                </a:solidFill>
                <a:latin typeface="Monotype Corsiva" pitchFamily="66" charset="0"/>
              </a:rPr>
              <a:t>лише</a:t>
            </a:r>
            <a:r>
              <a:rPr lang="ru-RU" sz="4000" dirty="0">
                <a:solidFill>
                  <a:schemeClr val="bg1"/>
                </a:solidFill>
                <a:latin typeface="Monotype Corsiva" pitchFamily="66" charset="0"/>
              </a:rPr>
              <a:t> </a:t>
            </a:r>
            <a:r>
              <a:rPr lang="ru-RU" sz="4000" dirty="0" err="1">
                <a:solidFill>
                  <a:schemeClr val="bg1"/>
                </a:solidFill>
                <a:latin typeface="Monotype Corsiva" pitchFamily="66" charset="0"/>
              </a:rPr>
              <a:t>заповнює</a:t>
            </a:r>
            <a:r>
              <a:rPr lang="ru-RU" sz="4000" dirty="0">
                <a:solidFill>
                  <a:schemeClr val="bg1"/>
                </a:solidFill>
                <a:latin typeface="Monotype Corsiva" pitchFamily="66" charset="0"/>
              </a:rPr>
              <a:t> баланс </a:t>
            </a:r>
            <a:r>
              <a:rPr lang="ru-RU" sz="4000" dirty="0" err="1">
                <a:solidFill>
                  <a:schemeClr val="bg1"/>
                </a:solidFill>
                <a:latin typeface="Monotype Corsiva" pitchFamily="66" charset="0"/>
              </a:rPr>
              <a:t>рідини</a:t>
            </a:r>
            <a:r>
              <a:rPr lang="ru-RU" sz="4000" dirty="0">
                <a:solidFill>
                  <a:schemeClr val="bg1"/>
                </a:solidFill>
                <a:latin typeface="Monotype Corsiva" pitchFamily="66" charset="0"/>
              </a:rPr>
              <a:t> в </a:t>
            </a:r>
            <a:r>
              <a:rPr lang="ru-RU" sz="4000" dirty="0" err="1">
                <a:solidFill>
                  <a:schemeClr val="bg1"/>
                </a:solidFill>
                <a:latin typeface="Monotype Corsiva" pitchFamily="66" charset="0"/>
              </a:rPr>
              <a:t>організмі</a:t>
            </a:r>
            <a:r>
              <a:rPr lang="ru-RU" sz="4000" dirty="0">
                <a:solidFill>
                  <a:schemeClr val="bg1"/>
                </a:solidFill>
                <a:latin typeface="Monotype Corsiva" pitchFamily="66" charset="0"/>
              </a:rPr>
              <a:t>, але не </a:t>
            </a:r>
            <a:r>
              <a:rPr lang="ru-RU" sz="4000" dirty="0" err="1">
                <a:solidFill>
                  <a:schemeClr val="bg1"/>
                </a:solidFill>
                <a:latin typeface="Monotype Corsiva" pitchFamily="66" charset="0"/>
              </a:rPr>
              <a:t>несе</a:t>
            </a:r>
            <a:r>
              <a:rPr lang="ru-RU" sz="4000" dirty="0">
                <a:solidFill>
                  <a:schemeClr val="bg1"/>
                </a:solidFill>
                <a:latin typeface="Monotype Corsiva" pitchFamily="66" charset="0"/>
              </a:rPr>
              <a:t> </a:t>
            </a:r>
            <a:r>
              <a:rPr lang="ru-RU" sz="4000" dirty="0" err="1">
                <a:solidFill>
                  <a:schemeClr val="bg1"/>
                </a:solidFill>
                <a:latin typeface="Monotype Corsiva" pitchFamily="66" charset="0"/>
              </a:rPr>
              <a:t>енергетичної</a:t>
            </a:r>
            <a:r>
              <a:rPr lang="ru-RU" sz="4000" dirty="0">
                <a:solidFill>
                  <a:schemeClr val="bg1"/>
                </a:solidFill>
                <a:latin typeface="Monotype Corsiva" pitchFamily="66" charset="0"/>
              </a:rPr>
              <a:t> </a:t>
            </a:r>
            <a:r>
              <a:rPr lang="ru-RU" sz="4000" dirty="0" err="1">
                <a:solidFill>
                  <a:schemeClr val="bg1"/>
                </a:solidFill>
                <a:latin typeface="Monotype Corsiva" pitchFamily="66" charset="0"/>
              </a:rPr>
              <a:t>цінності</a:t>
            </a:r>
            <a:r>
              <a:rPr lang="ru-RU" sz="4000" dirty="0" smtClean="0">
                <a:solidFill>
                  <a:schemeClr val="bg1"/>
                </a:solidFill>
                <a:latin typeface="Monotype Corsiva" pitchFamily="66" charset="0"/>
              </a:rPr>
              <a:t>.</a:t>
            </a:r>
          </a:p>
          <a:p>
            <a:pPr marL="0" indent="0">
              <a:buNone/>
            </a:pPr>
            <a:r>
              <a:rPr lang="ru-RU" sz="4000" dirty="0" err="1">
                <a:solidFill>
                  <a:schemeClr val="bg1"/>
                </a:solidFill>
                <a:latin typeface="Monotype Corsiva" pitchFamily="66" charset="0"/>
              </a:rPr>
              <a:t>Ідеальна</a:t>
            </a:r>
            <a:r>
              <a:rPr lang="ru-RU" sz="4000" dirty="0">
                <a:solidFill>
                  <a:schemeClr val="bg1"/>
                </a:solidFill>
                <a:latin typeface="Monotype Corsiva" pitchFamily="66" charset="0"/>
              </a:rPr>
              <a:t> </a:t>
            </a:r>
            <a:r>
              <a:rPr lang="ru-RU" sz="4000" dirty="0" err="1">
                <a:solidFill>
                  <a:schemeClr val="bg1"/>
                </a:solidFill>
                <a:latin typeface="Monotype Corsiva" pitchFamily="66" charset="0"/>
              </a:rPr>
              <a:t>питна</a:t>
            </a:r>
            <a:r>
              <a:rPr lang="ru-RU" sz="4000" dirty="0">
                <a:solidFill>
                  <a:schemeClr val="bg1"/>
                </a:solidFill>
                <a:latin typeface="Monotype Corsiva" pitchFamily="66" charset="0"/>
              </a:rPr>
              <a:t> вода - </a:t>
            </a:r>
            <a:r>
              <a:rPr lang="ru-RU" sz="4000" dirty="0" err="1" smtClean="0">
                <a:solidFill>
                  <a:schemeClr val="bg1"/>
                </a:solidFill>
                <a:latin typeface="Monotype Corsiva" pitchFamily="66" charset="0"/>
              </a:rPr>
              <a:t>це</a:t>
            </a:r>
            <a:r>
              <a:rPr lang="ru-RU" sz="4000" dirty="0" smtClean="0">
                <a:solidFill>
                  <a:schemeClr val="bg1"/>
                </a:solidFill>
                <a:latin typeface="Monotype Corsiva" pitchFamily="66" charset="0"/>
              </a:rPr>
              <a:t> </a:t>
            </a:r>
            <a:r>
              <a:rPr lang="ru-RU" sz="4000" dirty="0">
                <a:solidFill>
                  <a:schemeClr val="bg1"/>
                </a:solidFill>
                <a:latin typeface="Monotype Corsiva" pitchFamily="66" charset="0"/>
              </a:rPr>
              <a:t>вода з </a:t>
            </a:r>
            <a:r>
              <a:rPr lang="ru-RU" sz="4000" dirty="0" err="1">
                <a:solidFill>
                  <a:schemeClr val="bg1"/>
                </a:solidFill>
                <a:latin typeface="Monotype Corsiva" pitchFamily="66" charset="0"/>
              </a:rPr>
              <a:t>природних</a:t>
            </a:r>
            <a:r>
              <a:rPr lang="ru-RU" sz="4000" dirty="0">
                <a:solidFill>
                  <a:schemeClr val="bg1"/>
                </a:solidFill>
                <a:latin typeface="Monotype Corsiva" pitchFamily="66" charset="0"/>
              </a:rPr>
              <a:t> </a:t>
            </a:r>
            <a:r>
              <a:rPr lang="ru-RU" sz="4000" dirty="0" err="1">
                <a:solidFill>
                  <a:schemeClr val="bg1"/>
                </a:solidFill>
                <a:latin typeface="Monotype Corsiva" pitchFamily="66" charset="0"/>
              </a:rPr>
              <a:t>джерел</a:t>
            </a:r>
            <a:r>
              <a:rPr lang="ru-RU" sz="4000" dirty="0">
                <a:solidFill>
                  <a:schemeClr val="bg1"/>
                </a:solidFill>
                <a:latin typeface="Monotype Corsiva" pitchFamily="66" charset="0"/>
              </a:rPr>
              <a:t> - </a:t>
            </a:r>
            <a:r>
              <a:rPr lang="ru-RU" sz="4000" dirty="0" err="1">
                <a:solidFill>
                  <a:schemeClr val="bg1"/>
                </a:solidFill>
                <a:latin typeface="Monotype Corsiva" pitchFamily="66" charset="0"/>
              </a:rPr>
              <a:t>джерельна</a:t>
            </a:r>
            <a:r>
              <a:rPr lang="ru-RU" sz="4000" dirty="0">
                <a:solidFill>
                  <a:schemeClr val="bg1"/>
                </a:solidFill>
                <a:latin typeface="Monotype Corsiva" pitchFamily="66" charset="0"/>
              </a:rPr>
              <a:t>, </a:t>
            </a:r>
            <a:r>
              <a:rPr lang="ru-RU" sz="4000" dirty="0" err="1">
                <a:solidFill>
                  <a:schemeClr val="bg1"/>
                </a:solidFill>
                <a:latin typeface="Monotype Corsiva" pitchFamily="66" charset="0"/>
              </a:rPr>
              <a:t>ключова</a:t>
            </a:r>
            <a:r>
              <a:rPr lang="ru-RU" sz="4000" dirty="0">
                <a:solidFill>
                  <a:schemeClr val="bg1"/>
                </a:solidFill>
                <a:latin typeface="Monotype Corsiva" pitchFamily="66" charset="0"/>
              </a:rPr>
              <a:t>, </a:t>
            </a:r>
            <a:r>
              <a:rPr lang="ru-RU" sz="4000" dirty="0" err="1">
                <a:solidFill>
                  <a:schemeClr val="bg1"/>
                </a:solidFill>
                <a:latin typeface="Monotype Corsiva" pitchFamily="66" charset="0"/>
              </a:rPr>
              <a:t>кринична</a:t>
            </a:r>
            <a:r>
              <a:rPr lang="ru-RU" sz="4000" dirty="0">
                <a:solidFill>
                  <a:schemeClr val="bg1"/>
                </a:solidFill>
                <a:latin typeface="Monotype Corsiva" pitchFamily="66" charset="0"/>
              </a:rPr>
              <a:t>, тала і т.д. </a:t>
            </a:r>
          </a:p>
        </p:txBody>
      </p:sp>
      <p:pic>
        <p:nvPicPr>
          <p:cNvPr id="3074" name="Picture 2" descr="C:\Users\Анна\Desktop\Новая папка\фото\water_fallb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3861048"/>
            <a:ext cx="3600400" cy="278092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5524228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0" y="0"/>
            <a:ext cx="4860032" cy="68580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b="1" dirty="0">
                <a:solidFill>
                  <a:schemeClr val="bg1"/>
                </a:solidFill>
                <a:latin typeface="Monotype Corsiva" pitchFamily="66" charset="0"/>
              </a:rPr>
              <a:t>У </a:t>
            </a:r>
            <a:r>
              <a:rPr lang="ru-RU" b="1" dirty="0" err="1">
                <a:solidFill>
                  <a:schemeClr val="bg1"/>
                </a:solidFill>
                <a:latin typeface="Monotype Corsiva" pitchFamily="66" charset="0"/>
              </a:rPr>
              <a:t>місті</a:t>
            </a:r>
            <a:r>
              <a:rPr lang="ru-RU" b="1" dirty="0">
                <a:solidFill>
                  <a:schemeClr val="bg1"/>
                </a:solidFill>
                <a:latin typeface="Monotype Corsiva" pitchFamily="66" charset="0"/>
              </a:rPr>
              <a:t> </a:t>
            </a:r>
            <a:r>
              <a:rPr lang="ru-RU" b="1" dirty="0" err="1">
                <a:solidFill>
                  <a:schemeClr val="bg1"/>
                </a:solidFill>
                <a:latin typeface="Monotype Corsiva" pitchFamily="66" charset="0"/>
              </a:rPr>
              <a:t>пити</a:t>
            </a:r>
            <a:r>
              <a:rPr lang="ru-RU" b="1" dirty="0">
                <a:solidFill>
                  <a:schemeClr val="bg1"/>
                </a:solidFill>
                <a:latin typeface="Monotype Corsiva" pitchFamily="66" charset="0"/>
              </a:rPr>
              <a:t> воду </a:t>
            </a:r>
            <a:r>
              <a:rPr lang="ru-RU" b="1" dirty="0" err="1">
                <a:solidFill>
                  <a:schemeClr val="bg1"/>
                </a:solidFill>
                <a:latin typeface="Monotype Corsiva" pitchFamily="66" charset="0"/>
              </a:rPr>
              <a:t>потрібно</a:t>
            </a:r>
            <a:r>
              <a:rPr lang="ru-RU" b="1" dirty="0">
                <a:solidFill>
                  <a:schemeClr val="bg1"/>
                </a:solidFill>
                <a:latin typeface="Monotype Corsiva" pitchFamily="66" charset="0"/>
              </a:rPr>
              <a:t> </a:t>
            </a:r>
            <a:r>
              <a:rPr lang="ru-RU" b="1" dirty="0" err="1">
                <a:solidFill>
                  <a:schemeClr val="bg1"/>
                </a:solidFill>
                <a:latin typeface="Monotype Corsiva" pitchFamily="66" charset="0"/>
              </a:rPr>
              <a:t>обов'язково</a:t>
            </a:r>
            <a:r>
              <a:rPr lang="ru-RU" b="1" dirty="0">
                <a:solidFill>
                  <a:schemeClr val="bg1"/>
                </a:solidFill>
                <a:latin typeface="Monotype Corsiva" pitchFamily="66" charset="0"/>
              </a:rPr>
              <a:t> </a:t>
            </a:r>
            <a:r>
              <a:rPr lang="ru-RU" b="1" dirty="0" err="1" smtClean="0">
                <a:solidFill>
                  <a:schemeClr val="bg1"/>
                </a:solidFill>
                <a:latin typeface="Monotype Corsiva" pitchFamily="66" charset="0"/>
              </a:rPr>
              <a:t>профильтрованну!</a:t>
            </a:r>
            <a:r>
              <a:rPr lang="ru-RU" b="1" dirty="0" err="1">
                <a:solidFill>
                  <a:schemeClr val="bg1"/>
                </a:solidFill>
                <a:latin typeface="Monotype Corsiva" pitchFamily="66" charset="0"/>
              </a:rPr>
              <a:t>В</a:t>
            </a:r>
            <a:r>
              <a:rPr lang="ru-RU" b="1" dirty="0" err="1" smtClean="0">
                <a:solidFill>
                  <a:schemeClr val="bg1"/>
                </a:solidFill>
                <a:latin typeface="Monotype Corsiva" pitchFamily="66" charset="0"/>
              </a:rPr>
              <a:t>ода</a:t>
            </a:r>
            <a:r>
              <a:rPr lang="ru-RU" b="1" dirty="0">
                <a:solidFill>
                  <a:schemeClr val="bg1"/>
                </a:solidFill>
                <a:latin typeface="Monotype Corsiva" pitchFamily="66" charset="0"/>
              </a:rPr>
              <a:t>, </a:t>
            </a:r>
            <a:r>
              <a:rPr lang="ru-RU" b="1" dirty="0" err="1">
                <a:solidFill>
                  <a:schemeClr val="bg1"/>
                </a:solidFill>
                <a:latin typeface="Monotype Corsiva" pitchFamily="66" charset="0"/>
              </a:rPr>
              <a:t>що</a:t>
            </a:r>
            <a:r>
              <a:rPr lang="ru-RU" b="1" dirty="0">
                <a:solidFill>
                  <a:schemeClr val="bg1"/>
                </a:solidFill>
                <a:latin typeface="Monotype Corsiva" pitchFamily="66" charset="0"/>
              </a:rPr>
              <a:t> </a:t>
            </a:r>
            <a:r>
              <a:rPr lang="ru-RU" b="1" dirty="0" err="1" smtClean="0">
                <a:solidFill>
                  <a:schemeClr val="bg1"/>
                </a:solidFill>
                <a:latin typeface="Monotype Corsiva" pitchFamily="66" charset="0"/>
              </a:rPr>
              <a:t>тече</a:t>
            </a:r>
            <a:r>
              <a:rPr lang="ru-RU" b="1" dirty="0" smtClean="0">
                <a:solidFill>
                  <a:schemeClr val="bg1"/>
                </a:solidFill>
                <a:latin typeface="Monotype Corsiva" pitchFamily="66" charset="0"/>
              </a:rPr>
              <a:t>  </a:t>
            </a:r>
            <a:r>
              <a:rPr lang="ru-RU" b="1" dirty="0">
                <a:solidFill>
                  <a:schemeClr val="bg1"/>
                </a:solidFill>
                <a:latin typeface="Monotype Corsiva" pitchFamily="66" charset="0"/>
              </a:rPr>
              <a:t>з-</a:t>
            </a:r>
            <a:r>
              <a:rPr lang="ru-RU" b="1" dirty="0" err="1">
                <a:solidFill>
                  <a:schemeClr val="bg1"/>
                </a:solidFill>
                <a:latin typeface="Monotype Corsiva" pitchFamily="66" charset="0"/>
              </a:rPr>
              <a:t>під</a:t>
            </a:r>
            <a:r>
              <a:rPr lang="ru-RU" b="1" dirty="0">
                <a:solidFill>
                  <a:schemeClr val="bg1"/>
                </a:solidFill>
                <a:latin typeface="Monotype Corsiva" pitchFamily="66" charset="0"/>
              </a:rPr>
              <a:t> крана, </a:t>
            </a:r>
            <a:r>
              <a:rPr lang="ru-RU" b="1" dirty="0" err="1">
                <a:solidFill>
                  <a:schemeClr val="bg1"/>
                </a:solidFill>
                <a:latin typeface="Monotype Corsiva" pitchFamily="66" charset="0"/>
              </a:rPr>
              <a:t>хлорується</a:t>
            </a:r>
            <a:r>
              <a:rPr lang="ru-RU" b="1" dirty="0">
                <a:solidFill>
                  <a:schemeClr val="bg1"/>
                </a:solidFill>
                <a:latin typeface="Monotype Corsiva" pitchFamily="66" charset="0"/>
              </a:rPr>
              <a:t> на </a:t>
            </a:r>
            <a:r>
              <a:rPr lang="ru-RU" b="1" dirty="0" err="1">
                <a:solidFill>
                  <a:schemeClr val="bg1"/>
                </a:solidFill>
                <a:latin typeface="Monotype Corsiva" pitchFamily="66" charset="0"/>
              </a:rPr>
              <a:t>муніципальних</a:t>
            </a:r>
            <a:r>
              <a:rPr lang="ru-RU" b="1" dirty="0">
                <a:solidFill>
                  <a:schemeClr val="bg1"/>
                </a:solidFill>
                <a:latin typeface="Monotype Corsiva" pitchFamily="66" charset="0"/>
              </a:rPr>
              <a:t> </a:t>
            </a:r>
            <a:r>
              <a:rPr lang="ru-RU" b="1" dirty="0" err="1">
                <a:solidFill>
                  <a:schemeClr val="bg1"/>
                </a:solidFill>
                <a:latin typeface="Monotype Corsiva" pitchFamily="66" charset="0"/>
              </a:rPr>
              <a:t>станціях</a:t>
            </a:r>
            <a:r>
              <a:rPr lang="ru-RU" b="1" dirty="0">
                <a:solidFill>
                  <a:schemeClr val="bg1"/>
                </a:solidFill>
                <a:latin typeface="Monotype Corsiva" pitchFamily="66" charset="0"/>
              </a:rPr>
              <a:t> </a:t>
            </a:r>
            <a:r>
              <a:rPr lang="ru-RU" b="1" dirty="0" err="1">
                <a:solidFill>
                  <a:schemeClr val="bg1"/>
                </a:solidFill>
                <a:latin typeface="Monotype Corsiva" pitchFamily="66" charset="0"/>
              </a:rPr>
              <a:t>водоочищення</a:t>
            </a:r>
            <a:r>
              <a:rPr lang="ru-RU" b="1" dirty="0">
                <a:solidFill>
                  <a:schemeClr val="bg1"/>
                </a:solidFill>
                <a:latin typeface="Monotype Corsiva" pitchFamily="66" charset="0"/>
              </a:rPr>
              <a:t>. Хлор </a:t>
            </a:r>
            <a:r>
              <a:rPr lang="ru-RU" b="1" dirty="0" err="1">
                <a:solidFill>
                  <a:schemeClr val="bg1"/>
                </a:solidFill>
                <a:latin typeface="Monotype Corsiva" pitchFamily="66" charset="0"/>
              </a:rPr>
              <a:t>вбиває</a:t>
            </a:r>
            <a:r>
              <a:rPr lang="ru-RU" b="1" dirty="0">
                <a:solidFill>
                  <a:schemeClr val="bg1"/>
                </a:solidFill>
                <a:latin typeface="Monotype Corsiva" pitchFamily="66" charset="0"/>
              </a:rPr>
              <a:t> </a:t>
            </a:r>
            <a:r>
              <a:rPr lang="ru-RU" b="1" dirty="0" err="1">
                <a:solidFill>
                  <a:schemeClr val="bg1"/>
                </a:solidFill>
                <a:latin typeface="Monotype Corsiva" pitchFamily="66" charset="0"/>
              </a:rPr>
              <a:t>бактерії</a:t>
            </a:r>
            <a:r>
              <a:rPr lang="ru-RU" b="1" dirty="0">
                <a:solidFill>
                  <a:schemeClr val="bg1"/>
                </a:solidFill>
                <a:latin typeface="Monotype Corsiva" pitchFamily="66" charset="0"/>
              </a:rPr>
              <a:t> практично </a:t>
            </a:r>
            <a:r>
              <a:rPr lang="ru-RU" b="1" dirty="0" err="1">
                <a:solidFill>
                  <a:schemeClr val="bg1"/>
                </a:solidFill>
                <a:latin typeface="Monotype Corsiva" pitchFamily="66" charset="0"/>
              </a:rPr>
              <a:t>миттєво</a:t>
            </a:r>
            <a:r>
              <a:rPr lang="ru-RU" b="1" dirty="0">
                <a:solidFill>
                  <a:schemeClr val="bg1"/>
                </a:solidFill>
                <a:latin typeface="Monotype Corsiva" pitchFamily="66" charset="0"/>
              </a:rPr>
              <a:t>, </a:t>
            </a:r>
            <a:r>
              <a:rPr lang="ru-RU" b="1" dirty="0" err="1">
                <a:solidFill>
                  <a:schemeClr val="bg1"/>
                </a:solidFill>
                <a:latin typeface="Monotype Corsiva" pitchFamily="66" charset="0"/>
              </a:rPr>
              <a:t>завдяки</a:t>
            </a:r>
            <a:r>
              <a:rPr lang="ru-RU" b="1" dirty="0">
                <a:solidFill>
                  <a:schemeClr val="bg1"/>
                </a:solidFill>
                <a:latin typeface="Monotype Corsiva" pitchFamily="66" charset="0"/>
              </a:rPr>
              <a:t> </a:t>
            </a:r>
            <a:r>
              <a:rPr lang="ru-RU" b="1" dirty="0" err="1">
                <a:solidFill>
                  <a:schemeClr val="bg1"/>
                </a:solidFill>
                <a:latin typeface="Monotype Corsiva" pitchFamily="66" charset="0"/>
              </a:rPr>
              <a:t>чому</a:t>
            </a:r>
            <a:r>
              <a:rPr lang="ru-RU" b="1" dirty="0">
                <a:solidFill>
                  <a:schemeClr val="bg1"/>
                </a:solidFill>
                <a:latin typeface="Monotype Corsiva" pitchFamily="66" charset="0"/>
              </a:rPr>
              <a:t> ми не </a:t>
            </a:r>
            <a:r>
              <a:rPr lang="ru-RU" b="1" dirty="0" err="1">
                <a:solidFill>
                  <a:schemeClr val="bg1"/>
                </a:solidFill>
                <a:latin typeface="Monotype Corsiva" pitchFamily="66" charset="0"/>
              </a:rPr>
              <a:t>хворіємо</a:t>
            </a:r>
            <a:r>
              <a:rPr lang="ru-RU" b="1" dirty="0">
                <a:solidFill>
                  <a:schemeClr val="bg1"/>
                </a:solidFill>
                <a:latin typeface="Monotype Corsiva" pitchFamily="66" charset="0"/>
              </a:rPr>
              <a:t> на тиф, холеру і </a:t>
            </a:r>
            <a:r>
              <a:rPr lang="ru-RU" b="1" dirty="0" err="1">
                <a:solidFill>
                  <a:schemeClr val="bg1"/>
                </a:solidFill>
                <a:latin typeface="Monotype Corsiva" pitchFamily="66" charset="0"/>
              </a:rPr>
              <a:t>дизентерію</a:t>
            </a:r>
            <a:r>
              <a:rPr lang="ru-RU" b="1" dirty="0">
                <a:solidFill>
                  <a:schemeClr val="bg1"/>
                </a:solidFill>
                <a:latin typeface="Monotype Corsiva" pitchFamily="66" charset="0"/>
              </a:rPr>
              <a:t>. Але, </a:t>
            </a:r>
            <a:r>
              <a:rPr lang="ru-RU" b="1" dirty="0" err="1">
                <a:solidFill>
                  <a:schemeClr val="bg1"/>
                </a:solidFill>
                <a:latin typeface="Monotype Corsiva" pitchFamily="66" charset="0"/>
              </a:rPr>
              <a:t>з'єднуючись</a:t>
            </a:r>
            <a:r>
              <a:rPr lang="ru-RU" b="1" dirty="0">
                <a:solidFill>
                  <a:schemeClr val="bg1"/>
                </a:solidFill>
                <a:latin typeface="Monotype Corsiva" pitchFamily="66" charset="0"/>
              </a:rPr>
              <a:t> з </a:t>
            </a:r>
            <a:r>
              <a:rPr lang="ru-RU" b="1" dirty="0" err="1">
                <a:solidFill>
                  <a:schemeClr val="bg1"/>
                </a:solidFill>
                <a:latin typeface="Monotype Corsiva" pitchFamily="66" charset="0"/>
              </a:rPr>
              <a:t>органічними</a:t>
            </a:r>
            <a:r>
              <a:rPr lang="ru-RU" b="1" dirty="0">
                <a:solidFill>
                  <a:schemeClr val="bg1"/>
                </a:solidFill>
                <a:latin typeface="Monotype Corsiva" pitchFamily="66" charset="0"/>
              </a:rPr>
              <a:t> </a:t>
            </a:r>
            <a:r>
              <a:rPr lang="ru-RU" b="1" dirty="0" err="1">
                <a:solidFill>
                  <a:schemeClr val="bg1"/>
                </a:solidFill>
                <a:latin typeface="Monotype Corsiva" pitchFamily="66" charset="0"/>
              </a:rPr>
              <a:t>речовинами</a:t>
            </a:r>
            <a:r>
              <a:rPr lang="ru-RU" b="1" dirty="0">
                <a:solidFill>
                  <a:schemeClr val="bg1"/>
                </a:solidFill>
                <a:latin typeface="Monotype Corsiva" pitchFamily="66" charset="0"/>
              </a:rPr>
              <a:t>, </a:t>
            </a:r>
            <a:r>
              <a:rPr lang="ru-RU" b="1" dirty="0" err="1">
                <a:solidFill>
                  <a:schemeClr val="bg1"/>
                </a:solidFill>
                <a:latin typeface="Monotype Corsiva" pitchFamily="66" charset="0"/>
              </a:rPr>
              <a:t>які</a:t>
            </a:r>
            <a:r>
              <a:rPr lang="ru-RU" b="1" dirty="0">
                <a:solidFill>
                  <a:schemeClr val="bg1"/>
                </a:solidFill>
                <a:latin typeface="Monotype Corsiva" pitchFamily="66" charset="0"/>
              </a:rPr>
              <a:t> </a:t>
            </a:r>
            <a:r>
              <a:rPr lang="ru-RU" b="1" dirty="0" err="1">
                <a:solidFill>
                  <a:schemeClr val="bg1"/>
                </a:solidFill>
                <a:latin typeface="Monotype Corsiva" pitchFamily="66" charset="0"/>
              </a:rPr>
              <a:t>неможливо</a:t>
            </a:r>
            <a:r>
              <a:rPr lang="ru-RU" b="1" dirty="0">
                <a:solidFill>
                  <a:schemeClr val="bg1"/>
                </a:solidFill>
                <a:latin typeface="Monotype Corsiva" pitchFamily="66" charset="0"/>
              </a:rPr>
              <a:t> </a:t>
            </a:r>
            <a:r>
              <a:rPr lang="ru-RU" b="1" dirty="0" err="1">
                <a:solidFill>
                  <a:schemeClr val="bg1"/>
                </a:solidFill>
                <a:latin typeface="Monotype Corsiva" pitchFamily="66" charset="0"/>
              </a:rPr>
              <a:t>повністю</a:t>
            </a:r>
            <a:r>
              <a:rPr lang="ru-RU" b="1" dirty="0">
                <a:solidFill>
                  <a:schemeClr val="bg1"/>
                </a:solidFill>
                <a:latin typeface="Monotype Corsiva" pitchFamily="66" charset="0"/>
              </a:rPr>
              <a:t> </a:t>
            </a:r>
            <a:r>
              <a:rPr lang="ru-RU" b="1" dirty="0" err="1">
                <a:solidFill>
                  <a:schemeClr val="bg1"/>
                </a:solidFill>
                <a:latin typeface="Monotype Corsiva" pitchFamily="66" charset="0"/>
              </a:rPr>
              <a:t>видалити</a:t>
            </a:r>
            <a:r>
              <a:rPr lang="ru-RU" b="1" dirty="0">
                <a:solidFill>
                  <a:schemeClr val="bg1"/>
                </a:solidFill>
                <a:latin typeface="Monotype Corsiva" pitchFamily="66" charset="0"/>
              </a:rPr>
              <a:t> з води, </a:t>
            </a:r>
            <a:r>
              <a:rPr lang="ru-RU" b="1" dirty="0" err="1">
                <a:solidFill>
                  <a:schemeClr val="bg1"/>
                </a:solidFill>
                <a:latin typeface="Monotype Corsiva" pitchFamily="66" charset="0"/>
              </a:rPr>
              <a:t>він</a:t>
            </a:r>
            <a:r>
              <a:rPr lang="ru-RU" b="1" dirty="0">
                <a:solidFill>
                  <a:schemeClr val="bg1"/>
                </a:solidFill>
                <a:latin typeface="Monotype Corsiva" pitchFamily="66" charset="0"/>
              </a:rPr>
              <a:t> </a:t>
            </a:r>
            <a:r>
              <a:rPr lang="ru-RU" b="1" dirty="0" err="1">
                <a:solidFill>
                  <a:schemeClr val="bg1"/>
                </a:solidFill>
                <a:latin typeface="Monotype Corsiva" pitchFamily="66" charset="0"/>
              </a:rPr>
              <a:t>утворює</a:t>
            </a:r>
            <a:r>
              <a:rPr lang="ru-RU" b="1" dirty="0">
                <a:solidFill>
                  <a:schemeClr val="bg1"/>
                </a:solidFill>
                <a:latin typeface="Monotype Corsiva" pitchFamily="66" charset="0"/>
              </a:rPr>
              <a:t> </a:t>
            </a:r>
            <a:r>
              <a:rPr lang="ru-RU" b="1" dirty="0" err="1">
                <a:solidFill>
                  <a:schemeClr val="bg1"/>
                </a:solidFill>
                <a:latin typeface="Monotype Corsiva" pitchFamily="66" charset="0"/>
              </a:rPr>
              <a:t>тригалометани</a:t>
            </a:r>
            <a:r>
              <a:rPr lang="ru-RU" b="1" dirty="0">
                <a:solidFill>
                  <a:schemeClr val="bg1"/>
                </a:solidFill>
                <a:latin typeface="Monotype Corsiva" pitchFamily="66" charset="0"/>
              </a:rPr>
              <a:t> - </a:t>
            </a:r>
            <a:r>
              <a:rPr lang="ru-RU" b="1" dirty="0" err="1">
                <a:solidFill>
                  <a:schemeClr val="bg1"/>
                </a:solidFill>
                <a:latin typeface="Monotype Corsiva" pitchFamily="66" charset="0"/>
              </a:rPr>
              <a:t>канцерогенні</a:t>
            </a:r>
            <a:r>
              <a:rPr lang="ru-RU" b="1" dirty="0">
                <a:solidFill>
                  <a:schemeClr val="bg1"/>
                </a:solidFill>
                <a:latin typeface="Monotype Corsiva" pitchFamily="66" charset="0"/>
              </a:rPr>
              <a:t> </a:t>
            </a:r>
            <a:r>
              <a:rPr lang="ru-RU" b="1" dirty="0" err="1">
                <a:solidFill>
                  <a:schemeClr val="bg1"/>
                </a:solidFill>
                <a:latin typeface="Monotype Corsiva" pitchFamily="66" charset="0"/>
              </a:rPr>
              <a:t>сполуки</a:t>
            </a:r>
            <a:r>
              <a:rPr lang="ru-RU" b="1" dirty="0">
                <a:solidFill>
                  <a:schemeClr val="bg1"/>
                </a:solidFill>
                <a:latin typeface="Monotype Corsiva" pitchFamily="66" charset="0"/>
              </a:rPr>
              <a:t>, </a:t>
            </a:r>
            <a:r>
              <a:rPr lang="ru-RU" b="1" dirty="0" err="1">
                <a:solidFill>
                  <a:schemeClr val="bg1"/>
                </a:solidFill>
                <a:latin typeface="Monotype Corsiva" pitchFamily="66" charset="0"/>
              </a:rPr>
              <a:t>здатні</a:t>
            </a:r>
            <a:r>
              <a:rPr lang="ru-RU" b="1" dirty="0">
                <a:solidFill>
                  <a:schemeClr val="bg1"/>
                </a:solidFill>
                <a:latin typeface="Monotype Corsiva" pitchFamily="66" charset="0"/>
              </a:rPr>
              <a:t> </a:t>
            </a:r>
            <a:r>
              <a:rPr lang="ru-RU" b="1" dirty="0" err="1">
                <a:solidFill>
                  <a:schemeClr val="bg1"/>
                </a:solidFill>
                <a:latin typeface="Monotype Corsiva" pitchFamily="66" charset="0"/>
              </a:rPr>
              <a:t>викликати</a:t>
            </a:r>
            <a:r>
              <a:rPr lang="ru-RU" b="1" dirty="0">
                <a:solidFill>
                  <a:schemeClr val="bg1"/>
                </a:solidFill>
                <a:latin typeface="Monotype Corsiva" pitchFamily="66" charset="0"/>
              </a:rPr>
              <a:t> рак.</a:t>
            </a:r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9992" y="332656"/>
            <a:ext cx="4477710" cy="633670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71447884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бъект 4"/>
          <p:cNvSpPr>
            <a:spLocks noGrp="1"/>
          </p:cNvSpPr>
          <p:nvPr>
            <p:ph sz="half" idx="1"/>
          </p:nvPr>
        </p:nvSpPr>
        <p:spPr>
          <a:xfrm>
            <a:off x="0" y="1"/>
            <a:ext cx="9144000" cy="3861048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sz="3100" dirty="0" err="1">
                <a:solidFill>
                  <a:schemeClr val="bg1"/>
                </a:solidFill>
                <a:latin typeface="Monotype Corsiva" pitchFamily="66" charset="0"/>
              </a:rPr>
              <a:t>Жорстка</a:t>
            </a:r>
            <a:r>
              <a:rPr lang="ru-RU" sz="3100" dirty="0">
                <a:solidFill>
                  <a:schemeClr val="bg1"/>
                </a:solidFill>
                <a:latin typeface="Monotype Corsiva" pitchFamily="66" charset="0"/>
              </a:rPr>
              <a:t> вода </a:t>
            </a:r>
            <a:r>
              <a:rPr lang="ru-RU" sz="3100" dirty="0" err="1">
                <a:solidFill>
                  <a:schemeClr val="bg1"/>
                </a:solidFill>
                <a:latin typeface="Monotype Corsiva" pitchFamily="66" charset="0"/>
              </a:rPr>
              <a:t>зовсім</a:t>
            </a:r>
            <a:r>
              <a:rPr lang="ru-RU" sz="3100" dirty="0">
                <a:solidFill>
                  <a:schemeClr val="bg1"/>
                </a:solidFill>
                <a:latin typeface="Monotype Corsiva" pitchFamily="66" charset="0"/>
              </a:rPr>
              <a:t> </a:t>
            </a:r>
            <a:r>
              <a:rPr lang="ru-RU" sz="3100" dirty="0" err="1">
                <a:solidFill>
                  <a:schemeClr val="bg1"/>
                </a:solidFill>
                <a:latin typeface="Monotype Corsiva" pitchFamily="66" charset="0"/>
              </a:rPr>
              <a:t>непридатна</a:t>
            </a:r>
            <a:r>
              <a:rPr lang="ru-RU" sz="3100" dirty="0">
                <a:solidFill>
                  <a:schemeClr val="bg1"/>
                </a:solidFill>
                <a:latin typeface="Monotype Corsiva" pitchFamily="66" charset="0"/>
              </a:rPr>
              <a:t> для </a:t>
            </a:r>
            <a:r>
              <a:rPr lang="ru-RU" sz="3100" dirty="0" err="1">
                <a:solidFill>
                  <a:schemeClr val="bg1"/>
                </a:solidFill>
                <a:latin typeface="Monotype Corsiva" pitchFamily="66" charset="0"/>
              </a:rPr>
              <a:t>гігієнічних</a:t>
            </a:r>
            <a:r>
              <a:rPr lang="ru-RU" sz="3100" dirty="0">
                <a:solidFill>
                  <a:schemeClr val="bg1"/>
                </a:solidFill>
                <a:latin typeface="Monotype Corsiva" pitchFamily="66" charset="0"/>
              </a:rPr>
              <a:t> </a:t>
            </a:r>
            <a:r>
              <a:rPr lang="ru-RU" sz="3100" dirty="0" err="1">
                <a:solidFill>
                  <a:schemeClr val="bg1"/>
                </a:solidFill>
                <a:latin typeface="Monotype Corsiva" pitchFamily="66" charset="0"/>
              </a:rPr>
              <a:t>цілей</a:t>
            </a:r>
            <a:r>
              <a:rPr lang="ru-RU" sz="3100" dirty="0">
                <a:solidFill>
                  <a:schemeClr val="bg1"/>
                </a:solidFill>
                <a:latin typeface="Monotype Corsiva" pitchFamily="66" charset="0"/>
              </a:rPr>
              <a:t>, особливо для </a:t>
            </a:r>
            <a:r>
              <a:rPr lang="ru-RU" sz="3100" dirty="0" err="1">
                <a:solidFill>
                  <a:schemeClr val="bg1"/>
                </a:solidFill>
                <a:latin typeface="Monotype Corsiva" pitchFamily="66" charset="0"/>
              </a:rPr>
              <a:t>миття</a:t>
            </a:r>
            <a:r>
              <a:rPr lang="ru-RU" sz="3100" dirty="0">
                <a:solidFill>
                  <a:schemeClr val="bg1"/>
                </a:solidFill>
                <a:latin typeface="Monotype Corsiva" pitchFamily="66" charset="0"/>
              </a:rPr>
              <a:t> </a:t>
            </a:r>
            <a:r>
              <a:rPr lang="ru-RU" sz="3100" dirty="0" err="1">
                <a:solidFill>
                  <a:schemeClr val="bg1"/>
                </a:solidFill>
                <a:latin typeface="Monotype Corsiva" pitchFamily="66" charset="0"/>
              </a:rPr>
              <a:t>волосся</a:t>
            </a:r>
            <a:r>
              <a:rPr lang="ru-RU" sz="3100" dirty="0">
                <a:solidFill>
                  <a:schemeClr val="bg1"/>
                </a:solidFill>
                <a:latin typeface="Monotype Corsiva" pitchFamily="66" charset="0"/>
              </a:rPr>
              <a:t>. </a:t>
            </a:r>
            <a:r>
              <a:rPr lang="ru-RU" sz="3100" dirty="0" err="1">
                <a:solidFill>
                  <a:schemeClr val="bg1"/>
                </a:solidFill>
                <a:latin typeface="Monotype Corsiva" pitchFamily="66" charset="0"/>
              </a:rPr>
              <a:t>Миття</a:t>
            </a:r>
            <a:r>
              <a:rPr lang="ru-RU" sz="3100" dirty="0">
                <a:solidFill>
                  <a:schemeClr val="bg1"/>
                </a:solidFill>
                <a:latin typeface="Monotype Corsiva" pitchFamily="66" charset="0"/>
              </a:rPr>
              <a:t> </a:t>
            </a:r>
            <a:r>
              <a:rPr lang="ru-RU" sz="3100" dirty="0" err="1">
                <a:solidFill>
                  <a:schemeClr val="bg1"/>
                </a:solidFill>
                <a:latin typeface="Monotype Corsiva" pitchFamily="66" charset="0"/>
              </a:rPr>
              <a:t>жорсткою</a:t>
            </a:r>
            <a:r>
              <a:rPr lang="ru-RU" sz="3100" dirty="0">
                <a:solidFill>
                  <a:schemeClr val="bg1"/>
                </a:solidFill>
                <a:latin typeface="Monotype Corsiva" pitchFamily="66" charset="0"/>
              </a:rPr>
              <a:t> водою не </a:t>
            </a:r>
            <a:r>
              <a:rPr lang="ru-RU" sz="3100" dirty="0" err="1">
                <a:solidFill>
                  <a:schemeClr val="bg1"/>
                </a:solidFill>
                <a:latin typeface="Monotype Corsiva" pitchFamily="66" charset="0"/>
              </a:rPr>
              <a:t>тільки</a:t>
            </a:r>
            <a:r>
              <a:rPr lang="ru-RU" sz="3100" dirty="0">
                <a:solidFill>
                  <a:schemeClr val="bg1"/>
                </a:solidFill>
                <a:latin typeface="Monotype Corsiva" pitchFamily="66" charset="0"/>
              </a:rPr>
              <a:t> не </a:t>
            </a:r>
            <a:r>
              <a:rPr lang="ru-RU" sz="3100" dirty="0" err="1">
                <a:solidFill>
                  <a:schemeClr val="bg1"/>
                </a:solidFill>
                <a:latin typeface="Monotype Corsiva" pitchFamily="66" charset="0"/>
              </a:rPr>
              <a:t>очищає</a:t>
            </a:r>
            <a:r>
              <a:rPr lang="ru-RU" sz="3100" dirty="0">
                <a:solidFill>
                  <a:schemeClr val="bg1"/>
                </a:solidFill>
                <a:latin typeface="Monotype Corsiva" pitchFamily="66" charset="0"/>
              </a:rPr>
              <a:t>, але і </a:t>
            </a:r>
            <a:r>
              <a:rPr lang="ru-RU" sz="3100" dirty="0" err="1">
                <a:solidFill>
                  <a:schemeClr val="bg1"/>
                </a:solidFill>
                <a:latin typeface="Monotype Corsiva" pitchFamily="66" charset="0"/>
              </a:rPr>
              <a:t>псує</a:t>
            </a:r>
            <a:r>
              <a:rPr lang="ru-RU" sz="3100" dirty="0">
                <a:solidFill>
                  <a:schemeClr val="bg1"/>
                </a:solidFill>
                <a:latin typeface="Monotype Corsiva" pitchFamily="66" charset="0"/>
              </a:rPr>
              <a:t> </a:t>
            </a:r>
            <a:r>
              <a:rPr lang="ru-RU" sz="3100" dirty="0" err="1">
                <a:solidFill>
                  <a:schemeClr val="bg1"/>
                </a:solidFill>
                <a:latin typeface="Monotype Corsiva" pitchFamily="66" charset="0"/>
              </a:rPr>
              <a:t>волосся</a:t>
            </a:r>
            <a:r>
              <a:rPr lang="ru-RU" sz="3100" dirty="0">
                <a:solidFill>
                  <a:schemeClr val="bg1"/>
                </a:solidFill>
                <a:latin typeface="Monotype Corsiva" pitchFamily="66" charset="0"/>
              </a:rPr>
              <a:t>. Мило в </a:t>
            </a:r>
            <a:r>
              <a:rPr lang="ru-RU" sz="3100" dirty="0" err="1">
                <a:solidFill>
                  <a:schemeClr val="bg1"/>
                </a:solidFill>
                <a:latin typeface="Monotype Corsiva" pitchFamily="66" charset="0"/>
              </a:rPr>
              <a:t>ній</a:t>
            </a:r>
            <a:r>
              <a:rPr lang="ru-RU" sz="3100" dirty="0">
                <a:solidFill>
                  <a:schemeClr val="bg1"/>
                </a:solidFill>
                <a:latin typeface="Monotype Corsiva" pitchFamily="66" charset="0"/>
              </a:rPr>
              <a:t> </a:t>
            </a:r>
            <a:r>
              <a:rPr lang="ru-RU" sz="3100" dirty="0" err="1">
                <a:solidFill>
                  <a:schemeClr val="bg1"/>
                </a:solidFill>
                <a:latin typeface="Monotype Corsiva" pitchFamily="66" charset="0"/>
              </a:rPr>
              <a:t>недостатньо</a:t>
            </a:r>
            <a:r>
              <a:rPr lang="ru-RU" sz="3100" dirty="0">
                <a:solidFill>
                  <a:schemeClr val="bg1"/>
                </a:solidFill>
                <a:latin typeface="Monotype Corsiva" pitchFamily="66" charset="0"/>
              </a:rPr>
              <a:t> добре </a:t>
            </a:r>
            <a:r>
              <a:rPr lang="ru-RU" sz="3100" dirty="0" err="1">
                <a:solidFill>
                  <a:schemeClr val="bg1"/>
                </a:solidFill>
                <a:latin typeface="Monotype Corsiva" pitchFamily="66" charset="0"/>
              </a:rPr>
              <a:t>обмилюється</a:t>
            </a:r>
            <a:r>
              <a:rPr lang="ru-RU" sz="3100" dirty="0">
                <a:solidFill>
                  <a:schemeClr val="bg1"/>
                </a:solidFill>
                <a:latin typeface="Monotype Corsiva" pitchFamily="66" charset="0"/>
              </a:rPr>
              <a:t> і </a:t>
            </a:r>
            <a:r>
              <a:rPr lang="ru-RU" sz="3100" dirty="0" err="1">
                <a:solidFill>
                  <a:schemeClr val="bg1"/>
                </a:solidFill>
                <a:latin typeface="Monotype Corsiva" pitchFamily="66" charset="0"/>
              </a:rPr>
              <a:t>волосся</a:t>
            </a:r>
            <a:r>
              <a:rPr lang="ru-RU" sz="3100" dirty="0">
                <a:solidFill>
                  <a:schemeClr val="bg1"/>
                </a:solidFill>
                <a:latin typeface="Monotype Corsiva" pitchFamily="66" charset="0"/>
              </a:rPr>
              <a:t> погано </a:t>
            </a:r>
            <a:r>
              <a:rPr lang="ru-RU" sz="3100" dirty="0" err="1" smtClean="0">
                <a:solidFill>
                  <a:schemeClr val="bg1"/>
                </a:solidFill>
                <a:latin typeface="Monotype Corsiva" pitchFamily="66" charset="0"/>
              </a:rPr>
              <a:t>промивається</a:t>
            </a:r>
            <a:r>
              <a:rPr lang="ru-RU" sz="3100" dirty="0">
                <a:solidFill>
                  <a:schemeClr val="bg1"/>
                </a:solidFill>
                <a:latin typeface="Monotype Corsiva" pitchFamily="66" charset="0"/>
              </a:rPr>
              <a:t>.</a:t>
            </a:r>
          </a:p>
          <a:p>
            <a:pPr marL="0" indent="0" algn="ctr">
              <a:buNone/>
            </a:pPr>
            <a:r>
              <a:rPr lang="ru-RU" sz="3100" dirty="0" err="1" smtClean="0">
                <a:solidFill>
                  <a:schemeClr val="bg1"/>
                </a:solidFill>
                <a:latin typeface="Monotype Corsiva" pitchFamily="66" charset="0"/>
              </a:rPr>
              <a:t>Волосся</a:t>
            </a:r>
            <a:r>
              <a:rPr lang="ru-RU" sz="3100" dirty="0" smtClean="0">
                <a:solidFill>
                  <a:schemeClr val="bg1"/>
                </a:solidFill>
                <a:latin typeface="Monotype Corsiva" pitchFamily="66" charset="0"/>
              </a:rPr>
              <a:t> </a:t>
            </a:r>
            <a:r>
              <a:rPr lang="ru-RU" sz="3100" dirty="0" err="1">
                <a:solidFill>
                  <a:schemeClr val="bg1"/>
                </a:solidFill>
                <a:latin typeface="Monotype Corsiva" pitchFamily="66" charset="0"/>
              </a:rPr>
              <a:t>склеюються</a:t>
            </a:r>
            <a:r>
              <a:rPr lang="ru-RU" sz="3100" dirty="0">
                <a:solidFill>
                  <a:schemeClr val="bg1"/>
                </a:solidFill>
                <a:latin typeface="Monotype Corsiva" pitchFamily="66" charset="0"/>
              </a:rPr>
              <a:t>, а при </a:t>
            </a:r>
            <a:r>
              <a:rPr lang="ru-RU" sz="3100" dirty="0" err="1">
                <a:solidFill>
                  <a:schemeClr val="bg1"/>
                </a:solidFill>
                <a:latin typeface="Monotype Corsiva" pitchFamily="66" charset="0"/>
              </a:rPr>
              <a:t>висиханні</a:t>
            </a:r>
            <a:r>
              <a:rPr lang="ru-RU" sz="3100" dirty="0">
                <a:solidFill>
                  <a:schemeClr val="bg1"/>
                </a:solidFill>
                <a:latin typeface="Monotype Corsiva" pitchFamily="66" charset="0"/>
              </a:rPr>
              <a:t> </a:t>
            </a:r>
            <a:r>
              <a:rPr lang="ru-RU" sz="3100" dirty="0" err="1">
                <a:solidFill>
                  <a:schemeClr val="bg1"/>
                </a:solidFill>
                <a:latin typeface="Monotype Corsiva" pitchFamily="66" charset="0"/>
              </a:rPr>
              <a:t>стають</a:t>
            </a:r>
            <a:r>
              <a:rPr lang="ru-RU" sz="3100" dirty="0">
                <a:solidFill>
                  <a:schemeClr val="bg1"/>
                </a:solidFill>
                <a:latin typeface="Monotype Corsiva" pitchFamily="66" charset="0"/>
              </a:rPr>
              <a:t> </a:t>
            </a:r>
            <a:r>
              <a:rPr lang="ru-RU" sz="3100" dirty="0" err="1">
                <a:solidFill>
                  <a:schemeClr val="bg1"/>
                </a:solidFill>
                <a:latin typeface="Monotype Corsiva" pitchFamily="66" charset="0"/>
              </a:rPr>
              <a:t>жорсткими</a:t>
            </a:r>
            <a:r>
              <a:rPr lang="ru-RU" sz="3100" dirty="0">
                <a:solidFill>
                  <a:schemeClr val="bg1"/>
                </a:solidFill>
                <a:latin typeface="Monotype Corsiva" pitchFamily="66" charset="0"/>
              </a:rPr>
              <a:t>, сухими і легко </a:t>
            </a:r>
            <a:r>
              <a:rPr lang="ru-RU" sz="3100" dirty="0" err="1">
                <a:solidFill>
                  <a:schemeClr val="bg1"/>
                </a:solidFill>
                <a:latin typeface="Monotype Corsiva" pitchFamily="66" charset="0"/>
              </a:rPr>
              <a:t>обламуються</a:t>
            </a:r>
            <a:r>
              <a:rPr lang="ru-RU" sz="3100" dirty="0">
                <a:solidFill>
                  <a:schemeClr val="bg1"/>
                </a:solidFill>
                <a:latin typeface="Monotype Corsiva" pitchFamily="66" charset="0"/>
              </a:rPr>
              <a:t>. </a:t>
            </a:r>
            <a:r>
              <a:rPr lang="ru-RU" sz="3100" dirty="0" err="1">
                <a:solidFill>
                  <a:schemeClr val="bg1"/>
                </a:solidFill>
                <a:latin typeface="Monotype Corsiva" pitchFamily="66" charset="0"/>
              </a:rPr>
              <a:t>Розчісування</a:t>
            </a:r>
            <a:r>
              <a:rPr lang="ru-RU" sz="3100" dirty="0">
                <a:solidFill>
                  <a:schemeClr val="bg1"/>
                </a:solidFill>
                <a:latin typeface="Monotype Corsiva" pitchFamily="66" charset="0"/>
              </a:rPr>
              <a:t> </a:t>
            </a:r>
            <a:r>
              <a:rPr lang="ru-RU" sz="3100" dirty="0" err="1" smtClean="0">
                <a:solidFill>
                  <a:schemeClr val="bg1"/>
                </a:solidFill>
                <a:latin typeface="Monotype Corsiva" pitchFamily="66" charset="0"/>
              </a:rPr>
              <a:t>ускладнюється</a:t>
            </a:r>
            <a:r>
              <a:rPr lang="ru-RU" sz="3100" dirty="0" smtClean="0">
                <a:solidFill>
                  <a:schemeClr val="bg1"/>
                </a:solidFill>
                <a:latin typeface="Monotype Corsiva" pitchFamily="66" charset="0"/>
              </a:rPr>
              <a:t> </a:t>
            </a:r>
            <a:r>
              <a:rPr lang="ru-RU" sz="3100" dirty="0" err="1" smtClean="0">
                <a:solidFill>
                  <a:schemeClr val="bg1"/>
                </a:solidFill>
                <a:latin typeface="Monotype Corsiva" pitchFamily="66" charset="0"/>
              </a:rPr>
              <a:t>або</a:t>
            </a:r>
            <a:r>
              <a:rPr lang="ru-RU" sz="3100" dirty="0" smtClean="0">
                <a:solidFill>
                  <a:schemeClr val="bg1"/>
                </a:solidFill>
                <a:latin typeface="Monotype Corsiva" pitchFamily="66" charset="0"/>
              </a:rPr>
              <a:t> </a:t>
            </a:r>
            <a:r>
              <a:rPr lang="ru-RU" sz="3100" dirty="0" err="1">
                <a:solidFill>
                  <a:schemeClr val="bg1"/>
                </a:solidFill>
                <a:latin typeface="Monotype Corsiva" pitchFamily="66" charset="0"/>
              </a:rPr>
              <a:t>робиться</a:t>
            </a:r>
            <a:r>
              <a:rPr lang="ru-RU" sz="3100" dirty="0">
                <a:solidFill>
                  <a:schemeClr val="bg1"/>
                </a:solidFill>
                <a:latin typeface="Monotype Corsiva" pitchFamily="66" charset="0"/>
              </a:rPr>
              <a:t> </a:t>
            </a:r>
            <a:r>
              <a:rPr lang="ru-RU" sz="3100" dirty="0" err="1">
                <a:solidFill>
                  <a:schemeClr val="bg1"/>
                </a:solidFill>
                <a:latin typeface="Monotype Corsiva" pitchFamily="66" charset="0"/>
              </a:rPr>
              <a:t>зовсім</a:t>
            </a:r>
            <a:r>
              <a:rPr lang="ru-RU" sz="3100" dirty="0">
                <a:solidFill>
                  <a:schemeClr val="bg1"/>
                </a:solidFill>
                <a:latin typeface="Monotype Corsiva" pitchFamily="66" charset="0"/>
              </a:rPr>
              <a:t> </a:t>
            </a:r>
            <a:r>
              <a:rPr lang="ru-RU" sz="3100" dirty="0" err="1">
                <a:solidFill>
                  <a:schemeClr val="bg1"/>
                </a:solidFill>
                <a:latin typeface="Monotype Corsiva" pitchFamily="66" charset="0"/>
              </a:rPr>
              <a:t>неможливим</a:t>
            </a:r>
            <a:r>
              <a:rPr lang="ru-RU" sz="3100" dirty="0">
                <a:solidFill>
                  <a:schemeClr val="bg1"/>
                </a:solidFill>
                <a:latin typeface="Monotype Corsiva" pitchFamily="66" charset="0"/>
              </a:rPr>
              <a:t>.</a:t>
            </a:r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7744" y="3865742"/>
            <a:ext cx="4464496" cy="296570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25783606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-28110"/>
            <a:ext cx="8229600" cy="2722314"/>
          </a:xfrm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txBody>
          <a:bodyPr>
            <a:normAutofit/>
          </a:bodyPr>
          <a:lstStyle/>
          <a:p>
            <a:r>
              <a:rPr lang="ru-RU" sz="7200" dirty="0" smtClean="0"/>
              <a:t>          </a:t>
            </a:r>
            <a:r>
              <a:rPr lang="ru-RU" sz="7200" b="1" dirty="0" err="1" smtClean="0">
                <a:solidFill>
                  <a:srgbClr val="FF0000"/>
                </a:solidFill>
              </a:rPr>
              <a:t>Пам'ять</a:t>
            </a:r>
            <a:r>
              <a:rPr lang="ru-RU" sz="7200" b="1" dirty="0" smtClean="0">
                <a:solidFill>
                  <a:srgbClr val="FF0000"/>
                </a:solidFill>
              </a:rPr>
              <a:t> </a:t>
            </a:r>
            <a:r>
              <a:rPr lang="ru-RU" sz="7200" b="1" dirty="0">
                <a:solidFill>
                  <a:srgbClr val="FF0000"/>
                </a:solidFill>
              </a:rPr>
              <a:t>води</a:t>
            </a:r>
            <a:endParaRPr lang="ru-RU" sz="72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518269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Объект 6"/>
          <p:cNvPicPr>
            <a:picLocks noGrp="1" noChangeAspect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692696"/>
            <a:ext cx="3804586" cy="52565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Объект 5"/>
          <p:cNvSpPr>
            <a:spLocks noGrp="1"/>
          </p:cNvSpPr>
          <p:nvPr>
            <p:ph sz="half" idx="2"/>
          </p:nvPr>
        </p:nvSpPr>
        <p:spPr>
          <a:xfrm>
            <a:off x="4283968" y="0"/>
            <a:ext cx="4860032" cy="68580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 err="1">
                <a:solidFill>
                  <a:schemeClr val="bg1"/>
                </a:solidFill>
                <a:latin typeface="Monotype Corsiva" pitchFamily="66" charset="0"/>
              </a:rPr>
              <a:t>Дослідження</a:t>
            </a:r>
            <a:r>
              <a:rPr lang="ru-RU" dirty="0">
                <a:solidFill>
                  <a:schemeClr val="bg1"/>
                </a:solidFill>
                <a:latin typeface="Monotype Corsiva" pitchFamily="66" charset="0"/>
              </a:rPr>
              <a:t> знаменитого </a:t>
            </a:r>
            <a:r>
              <a:rPr lang="ru-RU" dirty="0" err="1">
                <a:solidFill>
                  <a:schemeClr val="bg1"/>
                </a:solidFill>
                <a:latin typeface="Monotype Corsiva" pitchFamily="66" charset="0"/>
              </a:rPr>
              <a:t>японського</a:t>
            </a:r>
            <a:r>
              <a:rPr lang="ru-RU" dirty="0">
                <a:solidFill>
                  <a:schemeClr val="bg1"/>
                </a:solidFill>
                <a:latin typeface="Monotype Corsiva" pitchFamily="66" charset="0"/>
              </a:rPr>
              <a:t> </a:t>
            </a:r>
            <a:r>
              <a:rPr lang="ru-RU" dirty="0" err="1">
                <a:solidFill>
                  <a:schemeClr val="bg1"/>
                </a:solidFill>
                <a:latin typeface="Monotype Corsiva" pitchFamily="66" charset="0"/>
              </a:rPr>
              <a:t>вченого</a:t>
            </a:r>
            <a:r>
              <a:rPr lang="ru-RU" dirty="0">
                <a:solidFill>
                  <a:schemeClr val="bg1"/>
                </a:solidFill>
                <a:latin typeface="Monotype Corsiva" pitchFamily="66" charset="0"/>
              </a:rPr>
              <a:t> й </a:t>
            </a:r>
            <a:r>
              <a:rPr lang="ru-RU" dirty="0" err="1">
                <a:solidFill>
                  <a:schemeClr val="bg1"/>
                </a:solidFill>
                <a:latin typeface="Monotype Corsiva" pitchFamily="66" charset="0"/>
              </a:rPr>
              <a:t>цілителя</a:t>
            </a:r>
            <a:r>
              <a:rPr lang="ru-RU" dirty="0">
                <a:solidFill>
                  <a:schemeClr val="bg1"/>
                </a:solidFill>
                <a:latin typeface="Monotype Corsiva" pitchFamily="66" charset="0"/>
              </a:rPr>
              <a:t> </a:t>
            </a:r>
            <a:r>
              <a:rPr lang="ru-RU" dirty="0" err="1">
                <a:solidFill>
                  <a:schemeClr val="bg1"/>
                </a:solidFill>
                <a:latin typeface="Monotype Corsiva" pitchFamily="66" charset="0"/>
              </a:rPr>
              <a:t>Масару</a:t>
            </a:r>
            <a:r>
              <a:rPr lang="ru-RU" dirty="0">
                <a:solidFill>
                  <a:schemeClr val="bg1"/>
                </a:solidFill>
                <a:latin typeface="Monotype Corsiva" pitchFamily="66" charset="0"/>
              </a:rPr>
              <a:t> </a:t>
            </a:r>
            <a:r>
              <a:rPr lang="ru-RU" dirty="0" err="1">
                <a:solidFill>
                  <a:schemeClr val="bg1"/>
                </a:solidFill>
                <a:latin typeface="Monotype Corsiva" pitchFamily="66" charset="0"/>
              </a:rPr>
              <a:t>Емото</a:t>
            </a:r>
            <a:r>
              <a:rPr lang="ru-RU" dirty="0">
                <a:solidFill>
                  <a:schemeClr val="bg1"/>
                </a:solidFill>
                <a:latin typeface="Monotype Corsiva" pitchFamily="66" charset="0"/>
              </a:rPr>
              <a:t> </a:t>
            </a:r>
            <a:r>
              <a:rPr lang="ru-RU" dirty="0" err="1">
                <a:solidFill>
                  <a:schemeClr val="bg1"/>
                </a:solidFill>
                <a:latin typeface="Monotype Corsiva" pitchFamily="66" charset="0"/>
              </a:rPr>
              <a:t>показують</a:t>
            </a:r>
            <a:r>
              <a:rPr lang="ru-RU" dirty="0">
                <a:solidFill>
                  <a:schemeClr val="bg1"/>
                </a:solidFill>
                <a:latin typeface="Monotype Corsiva" pitchFamily="66" charset="0"/>
              </a:rPr>
              <a:t>, </a:t>
            </a:r>
            <a:r>
              <a:rPr lang="ru-RU" dirty="0" err="1">
                <a:solidFill>
                  <a:schemeClr val="bg1"/>
                </a:solidFill>
                <a:latin typeface="Monotype Corsiva" pitchFamily="66" charset="0"/>
              </a:rPr>
              <a:t>що</a:t>
            </a:r>
            <a:r>
              <a:rPr lang="ru-RU" dirty="0">
                <a:solidFill>
                  <a:schemeClr val="bg1"/>
                </a:solidFill>
                <a:latin typeface="Monotype Corsiva" pitchFamily="66" charset="0"/>
              </a:rPr>
              <a:t> вода </a:t>
            </a:r>
            <a:r>
              <a:rPr lang="ru-RU" dirty="0" err="1">
                <a:solidFill>
                  <a:schemeClr val="bg1"/>
                </a:solidFill>
                <a:latin typeface="Monotype Corsiva" pitchFamily="66" charset="0"/>
              </a:rPr>
              <a:t>здатна</a:t>
            </a:r>
            <a:r>
              <a:rPr lang="ru-RU" dirty="0">
                <a:solidFill>
                  <a:schemeClr val="bg1"/>
                </a:solidFill>
                <a:latin typeface="Monotype Corsiva" pitchFamily="66" charset="0"/>
              </a:rPr>
              <a:t> </a:t>
            </a:r>
            <a:r>
              <a:rPr lang="ru-RU" dirty="0" err="1">
                <a:solidFill>
                  <a:schemeClr val="bg1"/>
                </a:solidFill>
                <a:latin typeface="Monotype Corsiva" pitchFamily="66" charset="0"/>
              </a:rPr>
              <a:t>вбирати</a:t>
            </a:r>
            <a:r>
              <a:rPr lang="ru-RU" dirty="0">
                <a:solidFill>
                  <a:schemeClr val="bg1"/>
                </a:solidFill>
                <a:latin typeface="Monotype Corsiva" pitchFamily="66" charset="0"/>
              </a:rPr>
              <a:t>, </a:t>
            </a:r>
            <a:r>
              <a:rPr lang="ru-RU" dirty="0" err="1">
                <a:solidFill>
                  <a:schemeClr val="bg1"/>
                </a:solidFill>
                <a:latin typeface="Monotype Corsiva" pitchFamily="66" charset="0"/>
              </a:rPr>
              <a:t>зберігати</a:t>
            </a:r>
            <a:r>
              <a:rPr lang="ru-RU" dirty="0">
                <a:solidFill>
                  <a:schemeClr val="bg1"/>
                </a:solidFill>
                <a:latin typeface="Monotype Corsiva" pitchFamily="66" charset="0"/>
              </a:rPr>
              <a:t> і </a:t>
            </a:r>
            <a:r>
              <a:rPr lang="ru-RU" dirty="0" err="1">
                <a:solidFill>
                  <a:schemeClr val="bg1"/>
                </a:solidFill>
                <a:latin typeface="Monotype Corsiva" pitchFamily="66" charset="0"/>
              </a:rPr>
              <a:t>передавати</a:t>
            </a:r>
            <a:r>
              <a:rPr lang="ru-RU" dirty="0">
                <a:solidFill>
                  <a:schemeClr val="bg1"/>
                </a:solidFill>
                <a:latin typeface="Monotype Corsiva" pitchFamily="66" charset="0"/>
              </a:rPr>
              <a:t> </a:t>
            </a:r>
            <a:r>
              <a:rPr lang="ru-RU" dirty="0" err="1">
                <a:solidFill>
                  <a:schemeClr val="bg1"/>
                </a:solidFill>
                <a:latin typeface="Monotype Corsiva" pitchFamily="66" charset="0"/>
              </a:rPr>
              <a:t>людські</a:t>
            </a:r>
            <a:r>
              <a:rPr lang="ru-RU" dirty="0">
                <a:solidFill>
                  <a:schemeClr val="bg1"/>
                </a:solidFill>
                <a:latin typeface="Monotype Corsiva" pitchFamily="66" charset="0"/>
              </a:rPr>
              <a:t> думки і </a:t>
            </a:r>
            <a:r>
              <a:rPr lang="ru-RU" dirty="0" err="1">
                <a:solidFill>
                  <a:schemeClr val="bg1"/>
                </a:solidFill>
                <a:latin typeface="Monotype Corsiva" pitchFamily="66" charset="0"/>
              </a:rPr>
              <a:t>емоції</a:t>
            </a:r>
            <a:r>
              <a:rPr lang="ru-RU" dirty="0">
                <a:solidFill>
                  <a:schemeClr val="bg1"/>
                </a:solidFill>
                <a:latin typeface="Monotype Corsiva" pitchFamily="66" charset="0"/>
              </a:rPr>
              <a:t>. Форма </a:t>
            </a:r>
            <a:r>
              <a:rPr lang="ru-RU" dirty="0" err="1">
                <a:solidFill>
                  <a:schemeClr val="bg1"/>
                </a:solidFill>
                <a:latin typeface="Monotype Corsiva" pitchFamily="66" charset="0"/>
              </a:rPr>
              <a:t>кристалів</a:t>
            </a:r>
            <a:r>
              <a:rPr lang="ru-RU" dirty="0">
                <a:solidFill>
                  <a:schemeClr val="bg1"/>
                </a:solidFill>
                <a:latin typeface="Monotype Corsiva" pitchFamily="66" charset="0"/>
              </a:rPr>
              <a:t> </a:t>
            </a:r>
            <a:r>
              <a:rPr lang="ru-RU" dirty="0" err="1">
                <a:solidFill>
                  <a:schemeClr val="bg1"/>
                </a:solidFill>
                <a:latin typeface="Monotype Corsiva" pitchFamily="66" charset="0"/>
              </a:rPr>
              <a:t>льоду</a:t>
            </a:r>
            <a:r>
              <a:rPr lang="ru-RU" dirty="0">
                <a:solidFill>
                  <a:schemeClr val="bg1"/>
                </a:solidFill>
                <a:latin typeface="Monotype Corsiva" pitchFamily="66" charset="0"/>
              </a:rPr>
              <a:t>, </a:t>
            </a:r>
            <a:r>
              <a:rPr lang="ru-RU" dirty="0" err="1">
                <a:solidFill>
                  <a:schemeClr val="bg1"/>
                </a:solidFill>
                <a:latin typeface="Monotype Corsiva" pitchFamily="66" charset="0"/>
              </a:rPr>
              <a:t>що</a:t>
            </a:r>
            <a:r>
              <a:rPr lang="ru-RU" dirty="0">
                <a:solidFill>
                  <a:schemeClr val="bg1"/>
                </a:solidFill>
                <a:latin typeface="Monotype Corsiva" pitchFamily="66" charset="0"/>
              </a:rPr>
              <a:t> </a:t>
            </a:r>
            <a:r>
              <a:rPr lang="ru-RU" dirty="0" err="1">
                <a:solidFill>
                  <a:schemeClr val="bg1"/>
                </a:solidFill>
                <a:latin typeface="Monotype Corsiva" pitchFamily="66" charset="0"/>
              </a:rPr>
              <a:t>утворюються</a:t>
            </a:r>
            <a:r>
              <a:rPr lang="ru-RU" dirty="0">
                <a:solidFill>
                  <a:schemeClr val="bg1"/>
                </a:solidFill>
                <a:latin typeface="Monotype Corsiva" pitchFamily="66" charset="0"/>
              </a:rPr>
              <a:t> при </a:t>
            </a:r>
            <a:r>
              <a:rPr lang="ru-RU" dirty="0" err="1">
                <a:solidFill>
                  <a:schemeClr val="bg1"/>
                </a:solidFill>
                <a:latin typeface="Monotype Corsiva" pitchFamily="66" charset="0"/>
              </a:rPr>
              <a:t>замерзанні</a:t>
            </a:r>
            <a:r>
              <a:rPr lang="ru-RU" dirty="0">
                <a:solidFill>
                  <a:schemeClr val="bg1"/>
                </a:solidFill>
                <a:latin typeface="Monotype Corsiva" pitchFamily="66" charset="0"/>
              </a:rPr>
              <a:t> води, не </a:t>
            </a:r>
            <a:r>
              <a:rPr lang="ru-RU" dirty="0" err="1">
                <a:solidFill>
                  <a:schemeClr val="bg1"/>
                </a:solidFill>
                <a:latin typeface="Monotype Corsiva" pitchFamily="66" charset="0"/>
              </a:rPr>
              <a:t>лише</a:t>
            </a:r>
            <a:r>
              <a:rPr lang="ru-RU" dirty="0">
                <a:solidFill>
                  <a:schemeClr val="bg1"/>
                </a:solidFill>
                <a:latin typeface="Monotype Corsiva" pitchFamily="66" charset="0"/>
              </a:rPr>
              <a:t> </a:t>
            </a:r>
            <a:r>
              <a:rPr lang="ru-RU" dirty="0" err="1">
                <a:solidFill>
                  <a:schemeClr val="bg1"/>
                </a:solidFill>
                <a:latin typeface="Monotype Corsiva" pitchFamily="66" charset="0"/>
              </a:rPr>
              <a:t>залежить</a:t>
            </a:r>
            <a:r>
              <a:rPr lang="ru-RU" dirty="0">
                <a:solidFill>
                  <a:schemeClr val="bg1"/>
                </a:solidFill>
                <a:latin typeface="Monotype Corsiva" pitchFamily="66" charset="0"/>
              </a:rPr>
              <a:t> </a:t>
            </a:r>
            <a:r>
              <a:rPr lang="ru-RU" dirty="0" err="1">
                <a:solidFill>
                  <a:schemeClr val="bg1"/>
                </a:solidFill>
                <a:latin typeface="Monotype Corsiva" pitchFamily="66" charset="0"/>
              </a:rPr>
              <a:t>від</a:t>
            </a:r>
            <a:r>
              <a:rPr lang="ru-RU" dirty="0">
                <a:solidFill>
                  <a:schemeClr val="bg1"/>
                </a:solidFill>
                <a:latin typeface="Monotype Corsiva" pitchFamily="66" charset="0"/>
              </a:rPr>
              <a:t> </a:t>
            </a:r>
            <a:r>
              <a:rPr lang="ru-RU" dirty="0" err="1">
                <a:solidFill>
                  <a:schemeClr val="bg1"/>
                </a:solidFill>
                <a:latin typeface="Monotype Corsiva" pitchFamily="66" charset="0"/>
              </a:rPr>
              <a:t>її</a:t>
            </a:r>
            <a:r>
              <a:rPr lang="ru-RU" dirty="0">
                <a:solidFill>
                  <a:schemeClr val="bg1"/>
                </a:solidFill>
                <a:latin typeface="Monotype Corsiva" pitchFamily="66" charset="0"/>
              </a:rPr>
              <a:t> </a:t>
            </a:r>
            <a:r>
              <a:rPr lang="ru-RU" dirty="0" err="1">
                <a:solidFill>
                  <a:schemeClr val="bg1"/>
                </a:solidFill>
                <a:latin typeface="Monotype Corsiva" pitchFamily="66" charset="0"/>
              </a:rPr>
              <a:t>чистоти</a:t>
            </a:r>
            <a:r>
              <a:rPr lang="ru-RU" dirty="0">
                <a:solidFill>
                  <a:schemeClr val="bg1"/>
                </a:solidFill>
                <a:latin typeface="Monotype Corsiva" pitchFamily="66" charset="0"/>
              </a:rPr>
              <a:t>, але і </a:t>
            </a:r>
            <a:r>
              <a:rPr lang="ru-RU" dirty="0" err="1">
                <a:solidFill>
                  <a:schemeClr val="bg1"/>
                </a:solidFill>
                <a:latin typeface="Monotype Corsiva" pitchFamily="66" charset="0"/>
              </a:rPr>
              <a:t>змінюється</a:t>
            </a:r>
            <a:r>
              <a:rPr lang="ru-RU" dirty="0">
                <a:solidFill>
                  <a:schemeClr val="bg1"/>
                </a:solidFill>
                <a:latin typeface="Monotype Corsiva" pitchFamily="66" charset="0"/>
              </a:rPr>
              <a:t> в </a:t>
            </a:r>
            <a:r>
              <a:rPr lang="ru-RU" dirty="0" err="1">
                <a:solidFill>
                  <a:schemeClr val="bg1"/>
                </a:solidFill>
                <a:latin typeface="Monotype Corsiva" pitchFamily="66" charset="0"/>
              </a:rPr>
              <a:t>залежності</a:t>
            </a:r>
            <a:r>
              <a:rPr lang="ru-RU" dirty="0">
                <a:solidFill>
                  <a:schemeClr val="bg1"/>
                </a:solidFill>
                <a:latin typeface="Monotype Corsiva" pitchFamily="66" charset="0"/>
              </a:rPr>
              <a:t> </a:t>
            </a:r>
            <a:r>
              <a:rPr lang="ru-RU" dirty="0" err="1">
                <a:solidFill>
                  <a:schemeClr val="bg1"/>
                </a:solidFill>
                <a:latin typeface="Monotype Corsiva" pitchFamily="66" charset="0"/>
              </a:rPr>
              <a:t>від</a:t>
            </a:r>
            <a:r>
              <a:rPr lang="ru-RU" dirty="0">
                <a:solidFill>
                  <a:schemeClr val="bg1"/>
                </a:solidFill>
                <a:latin typeface="Monotype Corsiva" pitchFamily="66" charset="0"/>
              </a:rPr>
              <a:t> того, яку над </a:t>
            </a:r>
            <a:r>
              <a:rPr lang="ru-RU" dirty="0" err="1">
                <a:solidFill>
                  <a:schemeClr val="bg1"/>
                </a:solidFill>
                <a:latin typeface="Monotype Corsiva" pitchFamily="66" charset="0"/>
              </a:rPr>
              <a:t>цією</a:t>
            </a:r>
            <a:r>
              <a:rPr lang="ru-RU" dirty="0">
                <a:solidFill>
                  <a:schemeClr val="bg1"/>
                </a:solidFill>
                <a:latin typeface="Monotype Corsiva" pitchFamily="66" charset="0"/>
              </a:rPr>
              <a:t> водою </a:t>
            </a:r>
            <a:r>
              <a:rPr lang="ru-RU" dirty="0" err="1">
                <a:solidFill>
                  <a:schemeClr val="bg1"/>
                </a:solidFill>
                <a:latin typeface="Monotype Corsiva" pitchFamily="66" charset="0"/>
              </a:rPr>
              <a:t>виконують</a:t>
            </a:r>
            <a:r>
              <a:rPr lang="ru-RU" dirty="0">
                <a:solidFill>
                  <a:schemeClr val="bg1"/>
                </a:solidFill>
                <a:latin typeface="Monotype Corsiva" pitchFamily="66" charset="0"/>
              </a:rPr>
              <a:t> </a:t>
            </a:r>
            <a:r>
              <a:rPr lang="ru-RU" dirty="0" err="1">
                <a:solidFill>
                  <a:schemeClr val="bg1"/>
                </a:solidFill>
                <a:latin typeface="Monotype Corsiva" pitchFamily="66" charset="0"/>
              </a:rPr>
              <a:t>музику</a:t>
            </a:r>
            <a:r>
              <a:rPr lang="ru-RU" dirty="0">
                <a:solidFill>
                  <a:schemeClr val="bg1"/>
                </a:solidFill>
                <a:latin typeface="Monotype Corsiva" pitchFamily="66" charset="0"/>
              </a:rPr>
              <a:t>, </a:t>
            </a:r>
            <a:r>
              <a:rPr lang="ru-RU" dirty="0" err="1">
                <a:solidFill>
                  <a:schemeClr val="bg1"/>
                </a:solidFill>
                <a:latin typeface="Monotype Corsiva" pitchFamily="66" charset="0"/>
              </a:rPr>
              <a:t>які</a:t>
            </a:r>
            <a:r>
              <a:rPr lang="ru-RU" dirty="0">
                <a:solidFill>
                  <a:schemeClr val="bg1"/>
                </a:solidFill>
                <a:latin typeface="Monotype Corsiva" pitchFamily="66" charset="0"/>
              </a:rPr>
              <a:t> </a:t>
            </a:r>
            <a:r>
              <a:rPr lang="ru-RU" dirty="0" err="1">
                <a:solidFill>
                  <a:schemeClr val="bg1"/>
                </a:solidFill>
                <a:latin typeface="Monotype Corsiva" pitchFamily="66" charset="0"/>
              </a:rPr>
              <a:t>їй</a:t>
            </a:r>
            <a:r>
              <a:rPr lang="ru-RU" dirty="0">
                <a:solidFill>
                  <a:schemeClr val="bg1"/>
                </a:solidFill>
                <a:latin typeface="Monotype Corsiva" pitchFamily="66" charset="0"/>
              </a:rPr>
              <a:t> </a:t>
            </a:r>
            <a:r>
              <a:rPr lang="ru-RU" dirty="0" err="1">
                <a:solidFill>
                  <a:schemeClr val="bg1"/>
                </a:solidFill>
                <a:latin typeface="Monotype Corsiva" pitchFamily="66" charset="0"/>
              </a:rPr>
              <a:t>показують</a:t>
            </a:r>
            <a:r>
              <a:rPr lang="ru-RU" dirty="0">
                <a:solidFill>
                  <a:schemeClr val="bg1"/>
                </a:solidFill>
                <a:latin typeface="Monotype Corsiva" pitchFamily="66" charset="0"/>
              </a:rPr>
              <a:t> </a:t>
            </a:r>
            <a:r>
              <a:rPr lang="ru-RU" dirty="0" err="1">
                <a:solidFill>
                  <a:schemeClr val="bg1"/>
                </a:solidFill>
                <a:latin typeface="Monotype Corsiva" pitchFamily="66" charset="0"/>
              </a:rPr>
              <a:t>зображення</a:t>
            </a:r>
            <a:r>
              <a:rPr lang="ru-RU" dirty="0">
                <a:solidFill>
                  <a:schemeClr val="bg1"/>
                </a:solidFill>
                <a:latin typeface="Monotype Corsiva" pitchFamily="66" charset="0"/>
              </a:rPr>
              <a:t> та </a:t>
            </a:r>
            <a:r>
              <a:rPr lang="ru-RU" dirty="0" err="1">
                <a:solidFill>
                  <a:schemeClr val="bg1"/>
                </a:solidFill>
                <a:latin typeface="Monotype Corsiva" pitchFamily="66" charset="0"/>
              </a:rPr>
              <a:t>вимовляють</a:t>
            </a:r>
            <a:r>
              <a:rPr lang="ru-RU" dirty="0">
                <a:solidFill>
                  <a:schemeClr val="bg1"/>
                </a:solidFill>
                <a:latin typeface="Monotype Corsiva" pitchFamily="66" charset="0"/>
              </a:rPr>
              <a:t> слова, і </a:t>
            </a:r>
            <a:r>
              <a:rPr lang="ru-RU" dirty="0" err="1">
                <a:solidFill>
                  <a:schemeClr val="bg1"/>
                </a:solidFill>
                <a:latin typeface="Monotype Corsiva" pitchFamily="66" charset="0"/>
              </a:rPr>
              <a:t>навіть</a:t>
            </a:r>
            <a:r>
              <a:rPr lang="ru-RU" dirty="0">
                <a:solidFill>
                  <a:schemeClr val="bg1"/>
                </a:solidFill>
                <a:latin typeface="Monotype Corsiva" pitchFamily="66" charset="0"/>
              </a:rPr>
              <a:t> </a:t>
            </a:r>
            <a:r>
              <a:rPr lang="ru-RU" dirty="0" err="1">
                <a:solidFill>
                  <a:schemeClr val="bg1"/>
                </a:solidFill>
                <a:latin typeface="Monotype Corsiva" pitchFamily="66" charset="0"/>
              </a:rPr>
              <a:t>від</a:t>
            </a:r>
            <a:r>
              <a:rPr lang="ru-RU" dirty="0">
                <a:solidFill>
                  <a:schemeClr val="bg1"/>
                </a:solidFill>
                <a:latin typeface="Monotype Corsiva" pitchFamily="66" charset="0"/>
              </a:rPr>
              <a:t> того, </a:t>
            </a:r>
            <a:r>
              <a:rPr lang="ru-RU" dirty="0" err="1">
                <a:solidFill>
                  <a:schemeClr val="bg1"/>
                </a:solidFill>
                <a:latin typeface="Monotype Corsiva" pitchFamily="66" charset="0"/>
              </a:rPr>
              <a:t>думають</a:t>
            </a:r>
            <a:r>
              <a:rPr lang="ru-RU" dirty="0">
                <a:solidFill>
                  <a:schemeClr val="bg1"/>
                </a:solidFill>
                <a:latin typeface="Monotype Corsiva" pitchFamily="66" charset="0"/>
              </a:rPr>
              <a:t> люди про </a:t>
            </a:r>
            <a:r>
              <a:rPr lang="ru-RU" dirty="0" err="1">
                <a:solidFill>
                  <a:schemeClr val="bg1"/>
                </a:solidFill>
                <a:latin typeface="Monotype Corsiva" pitchFamily="66" charset="0"/>
              </a:rPr>
              <a:t>неї</a:t>
            </a:r>
            <a:r>
              <a:rPr lang="ru-RU" dirty="0">
                <a:solidFill>
                  <a:schemeClr val="bg1"/>
                </a:solidFill>
                <a:latin typeface="Monotype Corsiva" pitchFamily="66" charset="0"/>
              </a:rPr>
              <a:t> </a:t>
            </a:r>
            <a:r>
              <a:rPr lang="ru-RU" dirty="0" err="1">
                <a:solidFill>
                  <a:schemeClr val="bg1"/>
                </a:solidFill>
                <a:latin typeface="Monotype Corsiva" pitchFamily="66" charset="0"/>
              </a:rPr>
              <a:t>або</a:t>
            </a:r>
            <a:r>
              <a:rPr lang="ru-RU" dirty="0">
                <a:solidFill>
                  <a:schemeClr val="bg1"/>
                </a:solidFill>
                <a:latin typeface="Monotype Corsiva" pitchFamily="66" charset="0"/>
              </a:rPr>
              <a:t> не </a:t>
            </a:r>
            <a:r>
              <a:rPr lang="ru-RU" dirty="0" err="1">
                <a:solidFill>
                  <a:schemeClr val="bg1"/>
                </a:solidFill>
                <a:latin typeface="Monotype Corsiva" pitchFamily="66" charset="0"/>
              </a:rPr>
              <a:t>звертають</a:t>
            </a:r>
            <a:r>
              <a:rPr lang="ru-RU" dirty="0">
                <a:solidFill>
                  <a:schemeClr val="bg1"/>
                </a:solidFill>
                <a:latin typeface="Monotype Corsiva" pitchFamily="66" charset="0"/>
              </a:rPr>
              <a:t> на </a:t>
            </a:r>
            <a:r>
              <a:rPr lang="ru-RU" dirty="0" err="1">
                <a:solidFill>
                  <a:schemeClr val="bg1"/>
                </a:solidFill>
                <a:latin typeface="Monotype Corsiva" pitchFamily="66" charset="0"/>
              </a:rPr>
              <a:t>неї</a:t>
            </a:r>
            <a:r>
              <a:rPr lang="ru-RU" dirty="0">
                <a:solidFill>
                  <a:schemeClr val="bg1"/>
                </a:solidFill>
                <a:latin typeface="Monotype Corsiva" pitchFamily="66" charset="0"/>
              </a:rPr>
              <a:t> </a:t>
            </a:r>
            <a:r>
              <a:rPr lang="ru-RU" dirty="0" err="1">
                <a:solidFill>
                  <a:schemeClr val="bg1"/>
                </a:solidFill>
                <a:latin typeface="Monotype Corsiva" pitchFamily="66" charset="0"/>
              </a:rPr>
              <a:t>уваги</a:t>
            </a:r>
            <a:r>
              <a:rPr lang="ru-RU" dirty="0">
                <a:solidFill>
                  <a:schemeClr val="bg1"/>
                </a:solidFill>
                <a:latin typeface="Monotype Corsiva" pitchFamily="66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05831605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>
                <a:solidFill>
                  <a:schemeClr val="bg1"/>
                </a:solidFill>
              </a:rPr>
              <a:t>Для води </a:t>
            </a:r>
            <a:r>
              <a:rPr lang="ru-RU" b="1" dirty="0" err="1">
                <a:solidFill>
                  <a:schemeClr val="bg1"/>
                </a:solidFill>
              </a:rPr>
              <a:t>можна</a:t>
            </a:r>
            <a:r>
              <a:rPr lang="ru-RU" b="1" dirty="0">
                <a:solidFill>
                  <a:schemeClr val="bg1"/>
                </a:solidFill>
              </a:rPr>
              <a:t> </a:t>
            </a:r>
            <a:r>
              <a:rPr lang="ru-RU" b="1" dirty="0" err="1">
                <a:solidFill>
                  <a:schemeClr val="bg1"/>
                </a:solidFill>
              </a:rPr>
              <a:t>виконувати</a:t>
            </a:r>
            <a:r>
              <a:rPr lang="ru-RU" b="1" dirty="0">
                <a:solidFill>
                  <a:schemeClr val="bg1"/>
                </a:solidFill>
              </a:rPr>
              <a:t> </a:t>
            </a:r>
            <a:r>
              <a:rPr lang="ru-RU" b="1" dirty="0" err="1">
                <a:solidFill>
                  <a:schemeClr val="bg1"/>
                </a:solidFill>
              </a:rPr>
              <a:t>музику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7" name="Текст 6"/>
          <p:cNvSpPr>
            <a:spLocks noGrp="1"/>
          </p:cNvSpPr>
          <p:nvPr>
            <p:ph type="body" idx="1"/>
          </p:nvPr>
        </p:nvSpPr>
        <p:spPr>
          <a:xfrm>
            <a:off x="0" y="1484784"/>
            <a:ext cx="9144000" cy="792087"/>
          </a:xfrm>
        </p:spPr>
        <p:txBody>
          <a:bodyPr>
            <a:normAutofit lnSpcReduction="10000"/>
          </a:bodyPr>
          <a:lstStyle/>
          <a:p>
            <a:pPr algn="ctr"/>
            <a:r>
              <a:rPr lang="ru-RU" dirty="0" err="1">
                <a:solidFill>
                  <a:srgbClr val="FFFF00"/>
                </a:solidFill>
                <a:latin typeface="Monotype Corsiva" pitchFamily="66" charset="0"/>
              </a:rPr>
              <a:t>Ці</a:t>
            </a:r>
            <a:r>
              <a:rPr lang="ru-RU" dirty="0">
                <a:solidFill>
                  <a:srgbClr val="FFFF00"/>
                </a:solidFill>
                <a:latin typeface="Monotype Corsiva" pitchFamily="66" charset="0"/>
              </a:rPr>
              <a:t> </a:t>
            </a:r>
            <a:r>
              <a:rPr lang="ru-RU" dirty="0" err="1">
                <a:solidFill>
                  <a:srgbClr val="FFFF00"/>
                </a:solidFill>
                <a:latin typeface="Monotype Corsiva" pitchFamily="66" charset="0"/>
              </a:rPr>
              <a:t>знімки</a:t>
            </a:r>
            <a:r>
              <a:rPr lang="ru-RU" dirty="0">
                <a:solidFill>
                  <a:srgbClr val="FFFF00"/>
                </a:solidFill>
                <a:latin typeface="Monotype Corsiva" pitchFamily="66" charset="0"/>
              </a:rPr>
              <a:t> </a:t>
            </a:r>
            <a:r>
              <a:rPr lang="ru-RU" dirty="0" err="1">
                <a:solidFill>
                  <a:srgbClr val="FFFF00"/>
                </a:solidFill>
                <a:latin typeface="Monotype Corsiva" pitchFamily="66" charset="0"/>
              </a:rPr>
              <a:t>кристалів</a:t>
            </a:r>
            <a:r>
              <a:rPr lang="ru-RU" dirty="0">
                <a:solidFill>
                  <a:srgbClr val="FFFF00"/>
                </a:solidFill>
                <a:latin typeface="Monotype Corsiva" pitchFamily="66" charset="0"/>
              </a:rPr>
              <a:t> </a:t>
            </a:r>
            <a:r>
              <a:rPr lang="ru-RU" dirty="0" err="1">
                <a:solidFill>
                  <a:srgbClr val="FFFF00"/>
                </a:solidFill>
                <a:latin typeface="Monotype Corsiva" pitchFamily="66" charset="0"/>
              </a:rPr>
              <a:t>були</a:t>
            </a:r>
            <a:r>
              <a:rPr lang="ru-RU" dirty="0">
                <a:solidFill>
                  <a:srgbClr val="FFFF00"/>
                </a:solidFill>
                <a:latin typeface="Monotype Corsiva" pitchFamily="66" charset="0"/>
              </a:rPr>
              <a:t> </a:t>
            </a:r>
            <a:r>
              <a:rPr lang="ru-RU" dirty="0" err="1">
                <a:solidFill>
                  <a:srgbClr val="FFFF00"/>
                </a:solidFill>
                <a:latin typeface="Monotype Corsiva" pitchFamily="66" charset="0"/>
              </a:rPr>
              <a:t>зроблені</a:t>
            </a:r>
            <a:r>
              <a:rPr lang="ru-RU" dirty="0">
                <a:solidFill>
                  <a:srgbClr val="FFFF00"/>
                </a:solidFill>
                <a:latin typeface="Monotype Corsiva" pitchFamily="66" charset="0"/>
              </a:rPr>
              <a:t> </a:t>
            </a:r>
            <a:r>
              <a:rPr lang="ru-RU" dirty="0" err="1">
                <a:solidFill>
                  <a:srgbClr val="FFFF00"/>
                </a:solidFill>
                <a:latin typeface="Monotype Corsiva" pitchFamily="66" charset="0"/>
              </a:rPr>
              <a:t>після</a:t>
            </a:r>
            <a:r>
              <a:rPr lang="ru-RU" dirty="0">
                <a:solidFill>
                  <a:srgbClr val="FFFF00"/>
                </a:solidFill>
                <a:latin typeface="Monotype Corsiva" pitchFamily="66" charset="0"/>
              </a:rPr>
              <a:t> того, як </a:t>
            </a:r>
            <a:r>
              <a:rPr lang="ru-RU" dirty="0" err="1">
                <a:solidFill>
                  <a:srgbClr val="FFFF00"/>
                </a:solidFill>
                <a:latin typeface="Monotype Corsiva" pitchFamily="66" charset="0"/>
              </a:rPr>
              <a:t>скляні</a:t>
            </a:r>
            <a:r>
              <a:rPr lang="ru-RU" dirty="0">
                <a:solidFill>
                  <a:srgbClr val="FFFF00"/>
                </a:solidFill>
                <a:latin typeface="Monotype Corsiva" pitchFamily="66" charset="0"/>
              </a:rPr>
              <a:t> </a:t>
            </a:r>
            <a:r>
              <a:rPr lang="ru-RU" dirty="0" err="1">
                <a:solidFill>
                  <a:srgbClr val="FFFF00"/>
                </a:solidFill>
                <a:latin typeface="Monotype Corsiva" pitchFamily="66" charset="0"/>
              </a:rPr>
              <a:t>пляшки</a:t>
            </a:r>
            <a:r>
              <a:rPr lang="ru-RU" dirty="0">
                <a:solidFill>
                  <a:srgbClr val="FFFF00"/>
                </a:solidFill>
                <a:latin typeface="Monotype Corsiva" pitchFamily="66" charset="0"/>
              </a:rPr>
              <a:t> з водою </a:t>
            </a:r>
            <a:r>
              <a:rPr lang="ru-RU" dirty="0" err="1">
                <a:solidFill>
                  <a:srgbClr val="FFFF00"/>
                </a:solidFill>
                <a:latin typeface="Monotype Corsiva" pitchFamily="66" charset="0"/>
              </a:rPr>
              <a:t>поміщали</a:t>
            </a:r>
            <a:r>
              <a:rPr lang="ru-RU" dirty="0">
                <a:solidFill>
                  <a:srgbClr val="FFFF00"/>
                </a:solidFill>
                <a:latin typeface="Monotype Corsiva" pitchFamily="66" charset="0"/>
              </a:rPr>
              <a:t> </a:t>
            </a:r>
            <a:r>
              <a:rPr lang="ru-RU" dirty="0" err="1">
                <a:solidFill>
                  <a:srgbClr val="FFFF00"/>
                </a:solidFill>
                <a:latin typeface="Monotype Corsiva" pitchFamily="66" charset="0"/>
              </a:rPr>
              <a:t>між</a:t>
            </a:r>
            <a:r>
              <a:rPr lang="ru-RU" dirty="0">
                <a:solidFill>
                  <a:srgbClr val="FFFF00"/>
                </a:solidFill>
                <a:latin typeface="Monotype Corsiva" pitchFamily="66" charset="0"/>
              </a:rPr>
              <a:t> </a:t>
            </a:r>
            <a:r>
              <a:rPr lang="ru-RU" dirty="0" err="1">
                <a:solidFill>
                  <a:srgbClr val="FFFF00"/>
                </a:solidFill>
                <a:latin typeface="Monotype Corsiva" pitchFamily="66" charset="0"/>
              </a:rPr>
              <a:t>двох</a:t>
            </a:r>
            <a:r>
              <a:rPr lang="ru-RU" dirty="0">
                <a:solidFill>
                  <a:srgbClr val="FFFF00"/>
                </a:solidFill>
                <a:latin typeface="Monotype Corsiva" pitchFamily="66" charset="0"/>
              </a:rPr>
              <a:t> </a:t>
            </a:r>
            <a:r>
              <a:rPr lang="ru-RU" dirty="0" err="1">
                <a:solidFill>
                  <a:srgbClr val="FFFF00"/>
                </a:solidFill>
                <a:latin typeface="Monotype Corsiva" pitchFamily="66" charset="0"/>
              </a:rPr>
              <a:t>стереоколонок</a:t>
            </a:r>
            <a:r>
              <a:rPr lang="ru-RU" dirty="0">
                <a:solidFill>
                  <a:srgbClr val="FFFF00"/>
                </a:solidFill>
                <a:latin typeface="Monotype Corsiva" pitchFamily="66" charset="0"/>
              </a:rPr>
              <a:t>.</a:t>
            </a:r>
          </a:p>
        </p:txBody>
      </p:sp>
      <p:sp>
        <p:nvSpPr>
          <p:cNvPr id="8" name="Объект 7"/>
          <p:cNvSpPr>
            <a:spLocks noGrp="1"/>
          </p:cNvSpPr>
          <p:nvPr>
            <p:ph sz="half" idx="2"/>
          </p:nvPr>
        </p:nvSpPr>
        <p:spPr>
          <a:xfrm>
            <a:off x="107504" y="6309319"/>
            <a:ext cx="4464496" cy="544729"/>
          </a:xfrm>
        </p:spPr>
        <p:txBody>
          <a:bodyPr/>
          <a:lstStyle/>
          <a:p>
            <a:pPr marL="0" indent="0" algn="ctr">
              <a:buNone/>
            </a:pPr>
            <a:r>
              <a:rPr lang="ru-RU" b="1" dirty="0">
                <a:solidFill>
                  <a:srgbClr val="FFFF00"/>
                </a:solidFill>
              </a:rPr>
              <a:t>Бетховен, </a:t>
            </a:r>
            <a:r>
              <a:rPr lang="ru-RU" b="1" dirty="0" err="1" smtClean="0">
                <a:solidFill>
                  <a:srgbClr val="FFFF00"/>
                </a:solidFill>
              </a:rPr>
              <a:t>Симфонія</a:t>
            </a:r>
            <a:r>
              <a:rPr lang="ru-RU" b="1" dirty="0" smtClean="0">
                <a:solidFill>
                  <a:srgbClr val="FFFF00"/>
                </a:solidFill>
              </a:rPr>
              <a:t> </a:t>
            </a:r>
            <a:r>
              <a:rPr lang="ru-RU" b="1" dirty="0">
                <a:solidFill>
                  <a:srgbClr val="FFFF00"/>
                </a:solidFill>
              </a:rPr>
              <a:t>№ 5</a:t>
            </a:r>
          </a:p>
        </p:txBody>
      </p:sp>
      <p:sp>
        <p:nvSpPr>
          <p:cNvPr id="9" name="Текст 8"/>
          <p:cNvSpPr>
            <a:spLocks noGrp="1"/>
          </p:cNvSpPr>
          <p:nvPr>
            <p:ph type="body" sz="quarter" idx="3"/>
          </p:nvPr>
        </p:nvSpPr>
        <p:spPr>
          <a:xfrm>
            <a:off x="4860032" y="6218238"/>
            <a:ext cx="4041775" cy="639762"/>
          </a:xfrm>
        </p:spPr>
        <p:txBody>
          <a:bodyPr>
            <a:normAutofit/>
          </a:bodyPr>
          <a:lstStyle/>
          <a:p>
            <a:pPr algn="ctr"/>
            <a:r>
              <a:rPr lang="ru-RU" dirty="0">
                <a:solidFill>
                  <a:srgbClr val="FFFF00"/>
                </a:solidFill>
              </a:rPr>
              <a:t>Бетховен, </a:t>
            </a:r>
            <a:r>
              <a:rPr lang="ru-RU" dirty="0" err="1" smtClean="0">
                <a:solidFill>
                  <a:srgbClr val="FFFF00"/>
                </a:solidFill>
              </a:rPr>
              <a:t>Симфонія</a:t>
            </a:r>
            <a:r>
              <a:rPr lang="ru-RU" dirty="0" smtClean="0">
                <a:solidFill>
                  <a:srgbClr val="FFFF00"/>
                </a:solidFill>
              </a:rPr>
              <a:t> </a:t>
            </a:r>
            <a:r>
              <a:rPr lang="ru-RU" dirty="0">
                <a:solidFill>
                  <a:srgbClr val="FFFF00"/>
                </a:solidFill>
              </a:rPr>
              <a:t>№ </a:t>
            </a:r>
            <a:r>
              <a:rPr lang="ru-RU" dirty="0" smtClean="0">
                <a:solidFill>
                  <a:srgbClr val="FFFF00"/>
                </a:solidFill>
              </a:rPr>
              <a:t>6</a:t>
            </a:r>
            <a:endParaRPr lang="ru-RU" dirty="0">
              <a:solidFill>
                <a:srgbClr val="FFFF00"/>
              </a:solidFill>
            </a:endParaRPr>
          </a:p>
        </p:txBody>
      </p:sp>
      <p:pic>
        <p:nvPicPr>
          <p:cNvPr id="11" name="Объект 10"/>
          <p:cNvPicPr>
            <a:picLocks noGrp="1" noChangeAspect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564904"/>
            <a:ext cx="4396809" cy="36004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0" name="Picture 2" descr="C:\Users\Анна\Desktop\Новая папка\фото\image002ьал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2564904"/>
            <a:ext cx="4491776" cy="36004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7473206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Текст 4"/>
          <p:cNvSpPr>
            <a:spLocks noGrp="1"/>
          </p:cNvSpPr>
          <p:nvPr>
            <p:ph type="body" idx="1"/>
          </p:nvPr>
        </p:nvSpPr>
        <p:spPr>
          <a:xfrm>
            <a:off x="0" y="5805264"/>
            <a:ext cx="4499992" cy="792088"/>
          </a:xfrm>
        </p:spPr>
        <p:txBody>
          <a:bodyPr/>
          <a:lstStyle/>
          <a:p>
            <a:pPr algn="ctr"/>
            <a:r>
              <a:rPr lang="ru-RU" dirty="0">
                <a:solidFill>
                  <a:srgbClr val="FFFF00"/>
                </a:solidFill>
              </a:rPr>
              <a:t>Моцарт, </a:t>
            </a:r>
            <a:r>
              <a:rPr lang="ru-RU" dirty="0" err="1" smtClean="0">
                <a:solidFill>
                  <a:srgbClr val="FFFF00"/>
                </a:solidFill>
              </a:rPr>
              <a:t>Симфонія</a:t>
            </a:r>
            <a:r>
              <a:rPr lang="ru-RU" dirty="0" smtClean="0">
                <a:solidFill>
                  <a:srgbClr val="FFFF00"/>
                </a:solidFill>
              </a:rPr>
              <a:t> </a:t>
            </a:r>
            <a:r>
              <a:rPr lang="ru-RU" dirty="0">
                <a:solidFill>
                  <a:srgbClr val="FFFF00"/>
                </a:solidFill>
              </a:rPr>
              <a:t>№40</a:t>
            </a:r>
          </a:p>
        </p:txBody>
      </p:sp>
      <p:pic>
        <p:nvPicPr>
          <p:cNvPr id="9" name="Объект 8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16632"/>
            <a:ext cx="4337744" cy="5544616"/>
          </a:xfrm>
        </p:spPr>
      </p:pic>
      <p:sp>
        <p:nvSpPr>
          <p:cNvPr id="7" name="Текст 6"/>
          <p:cNvSpPr>
            <a:spLocks noGrp="1"/>
          </p:cNvSpPr>
          <p:nvPr>
            <p:ph type="body" sz="quarter" idx="3"/>
          </p:nvPr>
        </p:nvSpPr>
        <p:spPr>
          <a:xfrm>
            <a:off x="4788024" y="5805264"/>
            <a:ext cx="4185791" cy="792088"/>
          </a:xfrm>
        </p:spPr>
        <p:txBody>
          <a:bodyPr/>
          <a:lstStyle/>
          <a:p>
            <a:pPr algn="ctr"/>
            <a:r>
              <a:rPr lang="ru-RU" dirty="0">
                <a:solidFill>
                  <a:srgbClr val="FFFF00"/>
                </a:solidFill>
              </a:rPr>
              <a:t>Бах, </a:t>
            </a:r>
            <a:r>
              <a:rPr lang="ru-RU" dirty="0" err="1" smtClean="0">
                <a:solidFill>
                  <a:srgbClr val="FFFF00"/>
                </a:solidFill>
              </a:rPr>
              <a:t>Арія</a:t>
            </a:r>
            <a:r>
              <a:rPr lang="ru-RU" dirty="0" smtClean="0">
                <a:solidFill>
                  <a:srgbClr val="FFFF00"/>
                </a:solidFill>
              </a:rPr>
              <a:t> </a:t>
            </a:r>
            <a:r>
              <a:rPr lang="ru-RU" dirty="0">
                <a:solidFill>
                  <a:srgbClr val="FFFF00"/>
                </a:solidFill>
              </a:rPr>
              <a:t>на струне соль</a:t>
            </a:r>
          </a:p>
        </p:txBody>
      </p:sp>
      <p:pic>
        <p:nvPicPr>
          <p:cNvPr id="10" name="Объект 9"/>
          <p:cNvPicPr>
            <a:picLocks noGrp="1" noChangeAspect="1"/>
          </p:cNvPicPr>
          <p:nvPr>
            <p:ph sz="quarter" idx="4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1999" y="116632"/>
            <a:ext cx="4337743" cy="5544616"/>
          </a:xfrm>
        </p:spPr>
      </p:pic>
    </p:spTree>
    <p:extLst>
      <p:ext uri="{BB962C8B-B14F-4D97-AF65-F5344CB8AC3E}">
        <p14:creationId xmlns:p14="http://schemas.microsoft.com/office/powerpoint/2010/main" val="415641689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Объект 8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80727"/>
            <a:ext cx="4499991" cy="31040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Текст 6"/>
          <p:cNvSpPr>
            <a:spLocks noGrp="1"/>
          </p:cNvSpPr>
          <p:nvPr>
            <p:ph type="body" sz="quarter" idx="3"/>
          </p:nvPr>
        </p:nvSpPr>
        <p:spPr>
          <a:xfrm>
            <a:off x="1" y="0"/>
            <a:ext cx="9144000" cy="980729"/>
          </a:xfrm>
        </p:spPr>
        <p:txBody>
          <a:bodyPr>
            <a:normAutofit/>
          </a:bodyPr>
          <a:lstStyle/>
          <a:p>
            <a:pPr algn="ctr"/>
            <a:r>
              <a:rPr lang="ru-RU" sz="3600" dirty="0">
                <a:solidFill>
                  <a:srgbClr val="FFFF00"/>
                </a:solidFill>
              </a:rPr>
              <a:t>Чайковский, </a:t>
            </a:r>
            <a:r>
              <a:rPr lang="ru-RU" sz="3600" dirty="0" err="1" smtClean="0">
                <a:solidFill>
                  <a:srgbClr val="FFFF00"/>
                </a:solidFill>
              </a:rPr>
              <a:t>Лебединне</a:t>
            </a:r>
            <a:r>
              <a:rPr lang="ru-RU" sz="3600" dirty="0" smtClean="0">
                <a:solidFill>
                  <a:srgbClr val="FFFF00"/>
                </a:solidFill>
              </a:rPr>
              <a:t> </a:t>
            </a:r>
            <a:r>
              <a:rPr lang="ru-RU" sz="3600" dirty="0">
                <a:solidFill>
                  <a:srgbClr val="FFFF00"/>
                </a:solidFill>
              </a:rPr>
              <a:t>озеро</a:t>
            </a:r>
          </a:p>
        </p:txBody>
      </p:sp>
      <p:pic>
        <p:nvPicPr>
          <p:cNvPr id="10" name="Объект 9"/>
          <p:cNvPicPr>
            <a:picLocks noGrp="1" noChangeAspect="1"/>
          </p:cNvPicPr>
          <p:nvPr>
            <p:ph sz="quarter" idx="4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0699" y="3449792"/>
            <a:ext cx="4961060" cy="340820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98315836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Текст 4"/>
          <p:cNvSpPr>
            <a:spLocks noGrp="1"/>
          </p:cNvSpPr>
          <p:nvPr>
            <p:ph type="body" idx="1"/>
          </p:nvPr>
        </p:nvSpPr>
        <p:spPr>
          <a:xfrm>
            <a:off x="107504" y="5877272"/>
            <a:ext cx="4256212" cy="711770"/>
          </a:xfrm>
        </p:spPr>
        <p:txBody>
          <a:bodyPr>
            <a:normAutofit/>
          </a:bodyPr>
          <a:lstStyle/>
          <a:p>
            <a:pPr algn="ctr"/>
            <a:r>
              <a:rPr lang="ru-RU" sz="2800" dirty="0" err="1" smtClean="0">
                <a:solidFill>
                  <a:srgbClr val="FFFF00"/>
                </a:solidFill>
              </a:rPr>
              <a:t>Бітлз</a:t>
            </a:r>
            <a:r>
              <a:rPr lang="ru-RU" sz="2800" dirty="0">
                <a:solidFill>
                  <a:srgbClr val="FFFF00"/>
                </a:solidFill>
              </a:rPr>
              <a:t>, </a:t>
            </a:r>
            <a:r>
              <a:rPr lang="en-US" sz="2800" dirty="0">
                <a:solidFill>
                  <a:srgbClr val="FFFF00"/>
                </a:solidFill>
              </a:rPr>
              <a:t>Yesterday</a:t>
            </a:r>
            <a:endParaRPr lang="ru-RU" sz="2800" dirty="0">
              <a:solidFill>
                <a:srgbClr val="FFFF00"/>
              </a:solidFill>
            </a:endParaRPr>
          </a:p>
        </p:txBody>
      </p:sp>
      <p:pic>
        <p:nvPicPr>
          <p:cNvPr id="9" name="Объект 8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88640"/>
            <a:ext cx="4195209" cy="5328592"/>
          </a:xfrm>
        </p:spPr>
      </p:pic>
      <p:sp>
        <p:nvSpPr>
          <p:cNvPr id="7" name="Текст 6"/>
          <p:cNvSpPr>
            <a:spLocks noGrp="1"/>
          </p:cNvSpPr>
          <p:nvPr>
            <p:ph type="body" sz="quarter" idx="3"/>
          </p:nvPr>
        </p:nvSpPr>
        <p:spPr>
          <a:xfrm>
            <a:off x="4788024" y="5877272"/>
            <a:ext cx="4113783" cy="792088"/>
          </a:xfrm>
        </p:spPr>
        <p:txBody>
          <a:bodyPr>
            <a:normAutofit lnSpcReduction="10000"/>
          </a:bodyPr>
          <a:lstStyle/>
          <a:p>
            <a:pPr algn="ctr"/>
            <a:r>
              <a:rPr lang="ru-RU" dirty="0" err="1">
                <a:solidFill>
                  <a:srgbClr val="FFFF00"/>
                </a:solidFill>
              </a:rPr>
              <a:t>Елвіс</a:t>
            </a:r>
            <a:r>
              <a:rPr lang="ru-RU" dirty="0">
                <a:solidFill>
                  <a:srgbClr val="FFFF00"/>
                </a:solidFill>
              </a:rPr>
              <a:t> </a:t>
            </a:r>
            <a:r>
              <a:rPr lang="ru-RU" dirty="0" err="1">
                <a:solidFill>
                  <a:srgbClr val="FFFF00"/>
                </a:solidFill>
              </a:rPr>
              <a:t>Преслі</a:t>
            </a:r>
            <a:r>
              <a:rPr lang="ru-RU" dirty="0">
                <a:solidFill>
                  <a:srgbClr val="FFFF00"/>
                </a:solidFill>
              </a:rPr>
              <a:t>, </a:t>
            </a:r>
            <a:r>
              <a:rPr lang="ru-RU" dirty="0" err="1">
                <a:solidFill>
                  <a:srgbClr val="FFFF00"/>
                </a:solidFill>
              </a:rPr>
              <a:t>Готель</a:t>
            </a:r>
            <a:r>
              <a:rPr lang="ru-RU" dirty="0">
                <a:solidFill>
                  <a:srgbClr val="FFFF00"/>
                </a:solidFill>
              </a:rPr>
              <a:t> </a:t>
            </a:r>
            <a:r>
              <a:rPr lang="ru-RU" dirty="0" err="1">
                <a:solidFill>
                  <a:srgbClr val="FFFF00"/>
                </a:solidFill>
              </a:rPr>
              <a:t>розбитих</a:t>
            </a:r>
            <a:r>
              <a:rPr lang="ru-RU" dirty="0">
                <a:solidFill>
                  <a:srgbClr val="FFFF00"/>
                </a:solidFill>
              </a:rPr>
              <a:t> </a:t>
            </a:r>
            <a:r>
              <a:rPr lang="ru-RU" dirty="0" err="1">
                <a:solidFill>
                  <a:srgbClr val="FFFF00"/>
                </a:solidFill>
              </a:rPr>
              <a:t>серце</a:t>
            </a:r>
            <a:endParaRPr lang="ru-RU" dirty="0">
              <a:solidFill>
                <a:srgbClr val="FFFF00"/>
              </a:solidFill>
            </a:endParaRPr>
          </a:p>
        </p:txBody>
      </p:sp>
      <p:pic>
        <p:nvPicPr>
          <p:cNvPr id="10" name="Объект 9"/>
          <p:cNvPicPr>
            <a:picLocks noGrp="1" noChangeAspect="1"/>
          </p:cNvPicPr>
          <p:nvPr>
            <p:ph sz="quarter" idx="4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015" y="188640"/>
            <a:ext cx="4160513" cy="5344398"/>
          </a:xfrm>
        </p:spPr>
      </p:pic>
    </p:spTree>
    <p:extLst>
      <p:ext uri="{BB962C8B-B14F-4D97-AF65-F5344CB8AC3E}">
        <p14:creationId xmlns:p14="http://schemas.microsoft.com/office/powerpoint/2010/main" val="169699258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179512" y="6021288"/>
            <a:ext cx="4040188" cy="639762"/>
          </a:xfrm>
        </p:spPr>
        <p:txBody>
          <a:bodyPr>
            <a:noAutofit/>
          </a:bodyPr>
          <a:lstStyle/>
          <a:p>
            <a:pPr algn="ctr"/>
            <a:r>
              <a:rPr lang="uk-UA" sz="3600" dirty="0" smtClean="0">
                <a:solidFill>
                  <a:srgbClr val="FFFF00"/>
                </a:solidFill>
              </a:rPr>
              <a:t>Весна</a:t>
            </a:r>
            <a:endParaRPr lang="ru-RU" sz="3600" dirty="0">
              <a:solidFill>
                <a:srgbClr val="FFFF00"/>
              </a:solidFill>
            </a:endParaRPr>
          </a:p>
        </p:txBody>
      </p:sp>
      <p:pic>
        <p:nvPicPr>
          <p:cNvPr id="12" name="Объект 11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16632"/>
            <a:ext cx="4058632" cy="56166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" name="Текст 9"/>
          <p:cNvSpPr>
            <a:spLocks noGrp="1"/>
          </p:cNvSpPr>
          <p:nvPr>
            <p:ph type="body" sz="quarter" idx="3"/>
          </p:nvPr>
        </p:nvSpPr>
        <p:spPr>
          <a:xfrm>
            <a:off x="4932040" y="5949280"/>
            <a:ext cx="4041775" cy="639762"/>
          </a:xfrm>
        </p:spPr>
        <p:txBody>
          <a:bodyPr>
            <a:noAutofit/>
          </a:bodyPr>
          <a:lstStyle/>
          <a:p>
            <a:pPr algn="ctr"/>
            <a:r>
              <a:rPr lang="uk-UA" sz="3600" dirty="0" smtClean="0">
                <a:solidFill>
                  <a:srgbClr val="FFFF00"/>
                </a:solidFill>
              </a:rPr>
              <a:t>Осінь</a:t>
            </a:r>
            <a:endParaRPr lang="ru-RU" sz="3600" dirty="0">
              <a:solidFill>
                <a:srgbClr val="FFFF00"/>
              </a:solidFill>
            </a:endParaRPr>
          </a:p>
        </p:txBody>
      </p:sp>
      <p:pic>
        <p:nvPicPr>
          <p:cNvPr id="13" name="Объект 12"/>
          <p:cNvPicPr>
            <a:picLocks noGrp="1" noChangeAspect="1"/>
          </p:cNvPicPr>
          <p:nvPr>
            <p:ph sz="quarter" idx="4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9123" y="116632"/>
            <a:ext cx="4563357" cy="56166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87133427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80728"/>
          </a:xfrm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txBody>
          <a:bodyPr>
            <a:normAutofit/>
          </a:bodyPr>
          <a:lstStyle/>
          <a:p>
            <a:r>
              <a:rPr lang="ru-RU" sz="5400" b="1" dirty="0" err="1" smtClean="0">
                <a:solidFill>
                  <a:srgbClr val="002060"/>
                </a:solidFill>
              </a:rPr>
              <a:t>Типи</a:t>
            </a:r>
            <a:r>
              <a:rPr lang="ru-RU" sz="5400" b="1" dirty="0">
                <a:solidFill>
                  <a:srgbClr val="002060"/>
                </a:solidFill>
              </a:rPr>
              <a:t> </a:t>
            </a:r>
            <a:r>
              <a:rPr lang="ru-RU" sz="5400" b="1" dirty="0" smtClean="0">
                <a:solidFill>
                  <a:srgbClr val="002060"/>
                </a:solidFill>
              </a:rPr>
              <a:t>води</a:t>
            </a:r>
            <a:endParaRPr lang="ru-RU" sz="5400" b="1" dirty="0">
              <a:solidFill>
                <a:srgbClr val="002060"/>
              </a:solidFill>
            </a:endParaRPr>
          </a:p>
        </p:txBody>
      </p:sp>
      <p:sp>
        <p:nvSpPr>
          <p:cNvPr id="5" name="Объект 4"/>
          <p:cNvSpPr>
            <a:spLocks noGrp="1"/>
          </p:cNvSpPr>
          <p:nvPr>
            <p:ph sz="half" idx="1"/>
          </p:nvPr>
        </p:nvSpPr>
        <p:spPr>
          <a:xfrm>
            <a:off x="0" y="836712"/>
            <a:ext cx="4495800" cy="5904656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dirty="0" smtClean="0">
                <a:solidFill>
                  <a:srgbClr val="002060"/>
                </a:solidFill>
                <a:latin typeface="Monotype Corsiva" pitchFamily="66" charset="0"/>
              </a:rPr>
              <a:t>1. </a:t>
            </a:r>
            <a:r>
              <a:rPr lang="ru-RU" b="1" u="sng" dirty="0" err="1" smtClean="0">
                <a:solidFill>
                  <a:schemeClr val="bg1"/>
                </a:solidFill>
                <a:latin typeface="Monotype Corsiva" pitchFamily="66" charset="0"/>
              </a:rPr>
              <a:t>Природна</a:t>
            </a:r>
            <a:r>
              <a:rPr lang="ru-RU" b="1" u="sng" dirty="0" smtClean="0">
                <a:solidFill>
                  <a:schemeClr val="bg1"/>
                </a:solidFill>
                <a:latin typeface="Monotype Corsiva" pitchFamily="66" charset="0"/>
              </a:rPr>
              <a:t> </a:t>
            </a:r>
            <a:r>
              <a:rPr lang="ru-RU" b="1" u="sng" dirty="0" err="1">
                <a:solidFill>
                  <a:schemeClr val="bg1"/>
                </a:solidFill>
                <a:latin typeface="Monotype Corsiva" pitchFamily="66" charset="0"/>
              </a:rPr>
              <a:t>негазована</a:t>
            </a:r>
            <a:r>
              <a:rPr lang="ru-RU" b="1" u="sng" dirty="0">
                <a:solidFill>
                  <a:schemeClr val="bg1"/>
                </a:solidFill>
                <a:latin typeface="Monotype Corsiva" pitchFamily="66" charset="0"/>
              </a:rPr>
              <a:t> вода </a:t>
            </a:r>
            <a:r>
              <a:rPr lang="ru-RU" dirty="0" err="1">
                <a:solidFill>
                  <a:srgbClr val="002060"/>
                </a:solidFill>
                <a:latin typeface="Monotype Corsiva" pitchFamily="66" charset="0"/>
              </a:rPr>
              <a:t>класифікується</a:t>
            </a:r>
            <a:r>
              <a:rPr lang="ru-RU" dirty="0">
                <a:solidFill>
                  <a:srgbClr val="002060"/>
                </a:solidFill>
                <a:latin typeface="Monotype Corsiva" pitchFamily="66" charset="0"/>
              </a:rPr>
              <a:t> за </a:t>
            </a:r>
            <a:r>
              <a:rPr lang="ru-RU" dirty="0" err="1">
                <a:solidFill>
                  <a:srgbClr val="002060"/>
                </a:solidFill>
                <a:latin typeface="Monotype Corsiva" pitchFamily="66" charset="0"/>
              </a:rPr>
              <a:t>категоріями</a:t>
            </a:r>
            <a:r>
              <a:rPr lang="ru-RU" dirty="0">
                <a:solidFill>
                  <a:srgbClr val="002060"/>
                </a:solidFill>
                <a:latin typeface="Monotype Corsiva" pitchFamily="66" charset="0"/>
              </a:rPr>
              <a:t>. </a:t>
            </a:r>
            <a:r>
              <a:rPr lang="ru-RU" u="sng" dirty="0" err="1">
                <a:solidFill>
                  <a:srgbClr val="002060"/>
                </a:solidFill>
                <a:latin typeface="Monotype Corsiva" pitchFamily="66" charset="0"/>
              </a:rPr>
              <a:t>Категорій</a:t>
            </a:r>
            <a:r>
              <a:rPr lang="ru-RU" u="sng" dirty="0">
                <a:solidFill>
                  <a:srgbClr val="002060"/>
                </a:solidFill>
                <a:latin typeface="Monotype Corsiva" pitchFamily="66" charset="0"/>
              </a:rPr>
              <a:t> </a:t>
            </a:r>
            <a:r>
              <a:rPr lang="ru-RU" u="sng" dirty="0" err="1">
                <a:solidFill>
                  <a:srgbClr val="002060"/>
                </a:solidFill>
                <a:latin typeface="Monotype Corsiva" pitchFamily="66" charset="0"/>
              </a:rPr>
              <a:t>дві</a:t>
            </a:r>
            <a:r>
              <a:rPr lang="ru-RU" u="sng" dirty="0">
                <a:solidFill>
                  <a:srgbClr val="002060"/>
                </a:solidFill>
                <a:latin typeface="Monotype Corsiva" pitchFamily="66" charset="0"/>
              </a:rPr>
              <a:t>: </a:t>
            </a:r>
            <a:r>
              <a:rPr lang="ru-RU" dirty="0">
                <a:solidFill>
                  <a:srgbClr val="002060"/>
                </a:solidFill>
                <a:latin typeface="Monotype Corsiva" pitchFamily="66" charset="0"/>
              </a:rPr>
              <a:t>перша і </a:t>
            </a:r>
            <a:r>
              <a:rPr lang="ru-RU" dirty="0" err="1">
                <a:solidFill>
                  <a:srgbClr val="002060"/>
                </a:solidFill>
                <a:latin typeface="Monotype Corsiva" pitchFamily="66" charset="0"/>
              </a:rPr>
              <a:t>вища</a:t>
            </a:r>
            <a:r>
              <a:rPr lang="ru-RU" dirty="0">
                <a:solidFill>
                  <a:srgbClr val="002060"/>
                </a:solidFill>
                <a:latin typeface="Monotype Corsiva" pitchFamily="66" charset="0"/>
              </a:rPr>
              <a:t>. Перша </a:t>
            </a:r>
            <a:r>
              <a:rPr lang="ru-RU" dirty="0" err="1">
                <a:solidFill>
                  <a:srgbClr val="002060"/>
                </a:solidFill>
                <a:latin typeface="Monotype Corsiva" pitchFamily="66" charset="0"/>
              </a:rPr>
              <a:t>категорія</a:t>
            </a:r>
            <a:r>
              <a:rPr lang="ru-RU" dirty="0">
                <a:solidFill>
                  <a:srgbClr val="002060"/>
                </a:solidFill>
                <a:latin typeface="Monotype Corsiva" pitchFamily="66" charset="0"/>
              </a:rPr>
              <a:t> природного </a:t>
            </a:r>
            <a:r>
              <a:rPr lang="ru-RU" dirty="0" err="1">
                <a:solidFill>
                  <a:srgbClr val="002060"/>
                </a:solidFill>
                <a:latin typeface="Monotype Corsiva" pitchFamily="66" charset="0"/>
              </a:rPr>
              <a:t>негазованої</a:t>
            </a:r>
            <a:r>
              <a:rPr lang="ru-RU" dirty="0">
                <a:solidFill>
                  <a:srgbClr val="002060"/>
                </a:solidFill>
                <a:latin typeface="Monotype Corsiva" pitchFamily="66" charset="0"/>
              </a:rPr>
              <a:t> води - </a:t>
            </a:r>
            <a:r>
              <a:rPr lang="ru-RU" dirty="0" err="1">
                <a:solidFill>
                  <a:srgbClr val="002060"/>
                </a:solidFill>
                <a:latin typeface="Monotype Corsiva" pitchFamily="66" charset="0"/>
              </a:rPr>
              <a:t>дуже</a:t>
            </a:r>
            <a:r>
              <a:rPr lang="ru-RU" dirty="0">
                <a:solidFill>
                  <a:srgbClr val="002060"/>
                </a:solidFill>
                <a:latin typeface="Monotype Corsiva" pitchFamily="66" charset="0"/>
              </a:rPr>
              <a:t> добре очищена </a:t>
            </a:r>
            <a:r>
              <a:rPr lang="ru-RU" dirty="0" err="1">
                <a:solidFill>
                  <a:srgbClr val="002060"/>
                </a:solidFill>
                <a:latin typeface="Monotype Corsiva" pitchFamily="66" charset="0"/>
              </a:rPr>
              <a:t>водопровідна</a:t>
            </a:r>
            <a:r>
              <a:rPr lang="ru-RU" dirty="0">
                <a:solidFill>
                  <a:srgbClr val="002060"/>
                </a:solidFill>
                <a:latin typeface="Monotype Corsiva" pitchFamily="66" charset="0"/>
              </a:rPr>
              <a:t> вода. </a:t>
            </a:r>
            <a:r>
              <a:rPr lang="ru-RU" dirty="0" err="1">
                <a:solidFill>
                  <a:srgbClr val="002060"/>
                </a:solidFill>
                <a:latin typeface="Monotype Corsiva" pitchFamily="66" charset="0"/>
              </a:rPr>
              <a:t>Природна</a:t>
            </a:r>
            <a:r>
              <a:rPr lang="ru-RU" dirty="0">
                <a:solidFill>
                  <a:srgbClr val="002060"/>
                </a:solidFill>
                <a:latin typeface="Monotype Corsiva" pitchFamily="66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Monotype Corsiva" pitchFamily="66" charset="0"/>
              </a:rPr>
              <a:t>негазована</a:t>
            </a:r>
            <a:r>
              <a:rPr lang="ru-RU" dirty="0">
                <a:solidFill>
                  <a:srgbClr val="002060"/>
                </a:solidFill>
                <a:latin typeface="Monotype Corsiva" pitchFamily="66" charset="0"/>
              </a:rPr>
              <a:t> вода </a:t>
            </a:r>
            <a:r>
              <a:rPr lang="ru-RU" dirty="0" err="1">
                <a:solidFill>
                  <a:srgbClr val="002060"/>
                </a:solidFill>
                <a:latin typeface="Monotype Corsiva" pitchFamily="66" charset="0"/>
              </a:rPr>
              <a:t>вищої</a:t>
            </a:r>
            <a:r>
              <a:rPr lang="ru-RU" dirty="0">
                <a:solidFill>
                  <a:srgbClr val="002060"/>
                </a:solidFill>
                <a:latin typeface="Monotype Corsiva" pitchFamily="66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Monotype Corsiva" pitchFamily="66" charset="0"/>
              </a:rPr>
              <a:t>категорії</a:t>
            </a:r>
            <a:r>
              <a:rPr lang="ru-RU" dirty="0">
                <a:solidFill>
                  <a:srgbClr val="002060"/>
                </a:solidFill>
                <a:latin typeface="Monotype Corsiva" pitchFamily="66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Monotype Corsiva" pitchFamily="66" charset="0"/>
              </a:rPr>
              <a:t>видобувається</a:t>
            </a:r>
            <a:r>
              <a:rPr lang="ru-RU" dirty="0">
                <a:solidFill>
                  <a:srgbClr val="002060"/>
                </a:solidFill>
                <a:latin typeface="Monotype Corsiva" pitchFamily="66" charset="0"/>
              </a:rPr>
              <a:t> з </a:t>
            </a:r>
            <a:r>
              <a:rPr lang="ru-RU" dirty="0" err="1">
                <a:solidFill>
                  <a:srgbClr val="002060"/>
                </a:solidFill>
                <a:latin typeface="Monotype Corsiva" pitchFamily="66" charset="0"/>
              </a:rPr>
              <a:t>підземних</a:t>
            </a:r>
            <a:r>
              <a:rPr lang="ru-RU" dirty="0">
                <a:solidFill>
                  <a:srgbClr val="002060"/>
                </a:solidFill>
                <a:latin typeface="Monotype Corsiva" pitchFamily="66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Monotype Corsiva" pitchFamily="66" charset="0"/>
              </a:rPr>
              <a:t>джерел</a:t>
            </a:r>
            <a:r>
              <a:rPr lang="ru-RU" dirty="0">
                <a:solidFill>
                  <a:srgbClr val="002060"/>
                </a:solidFill>
                <a:latin typeface="Monotype Corsiva" pitchFamily="66" charset="0"/>
              </a:rPr>
              <a:t> і </a:t>
            </a:r>
            <a:r>
              <a:rPr lang="ru-RU" dirty="0" err="1">
                <a:solidFill>
                  <a:srgbClr val="002060"/>
                </a:solidFill>
                <a:latin typeface="Monotype Corsiva" pitchFamily="66" charset="0"/>
              </a:rPr>
              <a:t>вважається</a:t>
            </a:r>
            <a:r>
              <a:rPr lang="ru-RU" dirty="0">
                <a:solidFill>
                  <a:srgbClr val="002060"/>
                </a:solidFill>
                <a:latin typeface="Monotype Corsiva" pitchFamily="66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Monotype Corsiva" pitchFamily="66" charset="0"/>
              </a:rPr>
              <a:t>корисною</a:t>
            </a:r>
            <a:r>
              <a:rPr lang="ru-RU" dirty="0">
                <a:solidFill>
                  <a:srgbClr val="002060"/>
                </a:solidFill>
                <a:latin typeface="Monotype Corsiva" pitchFamily="66" charset="0"/>
              </a:rPr>
              <a:t> для </a:t>
            </a:r>
            <a:r>
              <a:rPr lang="ru-RU" dirty="0" err="1">
                <a:solidFill>
                  <a:srgbClr val="002060"/>
                </a:solidFill>
                <a:latin typeface="Monotype Corsiva" pitchFamily="66" charset="0"/>
              </a:rPr>
              <a:t>здоров'я</a:t>
            </a:r>
            <a:r>
              <a:rPr lang="ru-RU" dirty="0">
                <a:solidFill>
                  <a:srgbClr val="002060"/>
                </a:solidFill>
                <a:latin typeface="Monotype Corsiva" pitchFamily="66" charset="0"/>
              </a:rPr>
              <a:t>. </a:t>
            </a:r>
            <a:r>
              <a:rPr lang="ru-RU" dirty="0" err="1">
                <a:solidFill>
                  <a:srgbClr val="002060"/>
                </a:solidFill>
                <a:latin typeface="Monotype Corsiva" pitchFamily="66" charset="0"/>
              </a:rPr>
              <a:t>Однак</a:t>
            </a:r>
            <a:r>
              <a:rPr lang="ru-RU" dirty="0">
                <a:solidFill>
                  <a:srgbClr val="002060"/>
                </a:solidFill>
                <a:latin typeface="Monotype Corsiva" pitchFamily="66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Monotype Corsiva" pitchFamily="66" charset="0"/>
              </a:rPr>
              <a:t>навіть</a:t>
            </a:r>
            <a:r>
              <a:rPr lang="ru-RU" dirty="0">
                <a:solidFill>
                  <a:srgbClr val="002060"/>
                </a:solidFill>
                <a:latin typeface="Monotype Corsiva" pitchFamily="66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Monotype Corsiva" pitchFamily="66" charset="0"/>
              </a:rPr>
              <a:t>така</a:t>
            </a:r>
            <a:r>
              <a:rPr lang="ru-RU" dirty="0">
                <a:solidFill>
                  <a:srgbClr val="002060"/>
                </a:solidFill>
                <a:latin typeface="Monotype Corsiva" pitchFamily="66" charset="0"/>
              </a:rPr>
              <a:t> вода </a:t>
            </a:r>
            <a:r>
              <a:rPr lang="ru-RU" dirty="0" err="1">
                <a:solidFill>
                  <a:srgbClr val="002060"/>
                </a:solidFill>
                <a:latin typeface="Monotype Corsiva" pitchFamily="66" charset="0"/>
              </a:rPr>
              <a:t>може</a:t>
            </a:r>
            <a:r>
              <a:rPr lang="ru-RU" dirty="0">
                <a:solidFill>
                  <a:srgbClr val="002060"/>
                </a:solidFill>
                <a:latin typeface="Monotype Corsiva" pitchFamily="66" charset="0"/>
              </a:rPr>
              <a:t> бути </a:t>
            </a:r>
            <a:r>
              <a:rPr lang="ru-RU" dirty="0" err="1">
                <a:solidFill>
                  <a:srgbClr val="002060"/>
                </a:solidFill>
                <a:latin typeface="Monotype Corsiva" pitchFamily="66" charset="0"/>
              </a:rPr>
              <a:t>неякісною</a:t>
            </a:r>
            <a:r>
              <a:rPr lang="ru-RU" dirty="0">
                <a:solidFill>
                  <a:srgbClr val="002060"/>
                </a:solidFill>
                <a:latin typeface="Monotype Corsiva" pitchFamily="66" charset="0"/>
              </a:rPr>
              <a:t>, </a:t>
            </a:r>
            <a:r>
              <a:rPr lang="ru-RU" dirty="0" err="1">
                <a:solidFill>
                  <a:srgbClr val="002060"/>
                </a:solidFill>
                <a:latin typeface="Monotype Corsiva" pitchFamily="66" charset="0"/>
              </a:rPr>
              <a:t>якщо</a:t>
            </a:r>
            <a:r>
              <a:rPr lang="ru-RU" dirty="0">
                <a:solidFill>
                  <a:srgbClr val="002060"/>
                </a:solidFill>
                <a:latin typeface="Monotype Corsiva" pitchFamily="66" charset="0"/>
              </a:rPr>
              <a:t> вона не </a:t>
            </a:r>
            <a:r>
              <a:rPr lang="ru-RU" dirty="0" err="1">
                <a:solidFill>
                  <a:srgbClr val="002060"/>
                </a:solidFill>
                <a:latin typeface="Monotype Corsiva" pitchFamily="66" charset="0"/>
              </a:rPr>
              <a:t>пройшла</a:t>
            </a:r>
            <a:r>
              <a:rPr lang="ru-RU" dirty="0">
                <a:solidFill>
                  <a:srgbClr val="002060"/>
                </a:solidFill>
                <a:latin typeface="Monotype Corsiva" pitchFamily="66" charset="0"/>
              </a:rPr>
              <a:t> </a:t>
            </a:r>
            <a:r>
              <a:rPr lang="ru-RU" dirty="0" err="1" smtClean="0">
                <a:solidFill>
                  <a:srgbClr val="002060"/>
                </a:solidFill>
                <a:latin typeface="Monotype Corsiva" pitchFamily="66" charset="0"/>
              </a:rPr>
              <a:t>фільтрації</a:t>
            </a:r>
            <a:r>
              <a:rPr lang="ru-RU" dirty="0">
                <a:solidFill>
                  <a:srgbClr val="002060"/>
                </a:solidFill>
                <a:latin typeface="Monotype Corsiva" pitchFamily="66" charset="0"/>
              </a:rPr>
              <a:t>.</a:t>
            </a:r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980728"/>
            <a:ext cx="2477075" cy="30963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6" name="Picture 2" descr="C:\Users\Анна\Desktop\Новая папка\фото\0003-002-Soderzhanie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5575" y="4221088"/>
            <a:ext cx="3824622" cy="244827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2849280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23528" y="6021288"/>
            <a:ext cx="4040188" cy="639762"/>
          </a:xfrm>
        </p:spPr>
        <p:txBody>
          <a:bodyPr>
            <a:noAutofit/>
          </a:bodyPr>
          <a:lstStyle/>
          <a:p>
            <a:pPr algn="ctr"/>
            <a:r>
              <a:rPr lang="uk-UA" sz="4800" dirty="0" smtClean="0">
                <a:solidFill>
                  <a:srgbClr val="FFFF00"/>
                </a:solidFill>
              </a:rPr>
              <a:t>Літо</a:t>
            </a:r>
            <a:endParaRPr lang="ru-RU" sz="4800" dirty="0">
              <a:solidFill>
                <a:srgbClr val="FFFF00"/>
              </a:solidFill>
            </a:endParaRPr>
          </a:p>
        </p:txBody>
      </p:sp>
      <p:pic>
        <p:nvPicPr>
          <p:cNvPr id="12" name="Объект 11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3" y="116632"/>
            <a:ext cx="4104457" cy="52565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" name="Текст 9"/>
          <p:cNvSpPr>
            <a:spLocks noGrp="1"/>
          </p:cNvSpPr>
          <p:nvPr>
            <p:ph type="body" sz="quarter" idx="3"/>
          </p:nvPr>
        </p:nvSpPr>
        <p:spPr>
          <a:xfrm>
            <a:off x="4716016" y="5877272"/>
            <a:ext cx="4041775" cy="639762"/>
          </a:xfrm>
        </p:spPr>
        <p:txBody>
          <a:bodyPr>
            <a:noAutofit/>
          </a:bodyPr>
          <a:lstStyle/>
          <a:p>
            <a:pPr algn="ctr"/>
            <a:r>
              <a:rPr lang="uk-UA" sz="4400" dirty="0" smtClean="0">
                <a:solidFill>
                  <a:srgbClr val="FFFF00"/>
                </a:solidFill>
              </a:rPr>
              <a:t>Зима</a:t>
            </a:r>
            <a:endParaRPr lang="ru-RU" sz="4400" dirty="0">
              <a:solidFill>
                <a:srgbClr val="FFFF00"/>
              </a:solidFill>
            </a:endParaRPr>
          </a:p>
        </p:txBody>
      </p:sp>
      <p:pic>
        <p:nvPicPr>
          <p:cNvPr id="13" name="Объект 12"/>
          <p:cNvPicPr>
            <a:picLocks noGrp="1" noChangeAspect="1"/>
          </p:cNvPicPr>
          <p:nvPr>
            <p:ph sz="quarter" idx="4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5112" y="93701"/>
            <a:ext cx="3865360" cy="527951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40144246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80728"/>
          </a:xfr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/>
          <a:lstStyle/>
          <a:p>
            <a:r>
              <a:rPr lang="ru-RU" b="1" dirty="0" err="1">
                <a:solidFill>
                  <a:srgbClr val="FFFF00"/>
                </a:solidFill>
              </a:rPr>
              <a:t>Воді</a:t>
            </a:r>
            <a:r>
              <a:rPr lang="ru-RU" b="1" dirty="0">
                <a:solidFill>
                  <a:srgbClr val="FFFF00"/>
                </a:solidFill>
              </a:rPr>
              <a:t> </a:t>
            </a:r>
            <a:r>
              <a:rPr lang="ru-RU" b="1" dirty="0" err="1">
                <a:solidFill>
                  <a:srgbClr val="FFFF00"/>
                </a:solidFill>
              </a:rPr>
              <a:t>можна</a:t>
            </a:r>
            <a:r>
              <a:rPr lang="ru-RU" b="1" dirty="0">
                <a:solidFill>
                  <a:srgbClr val="FFFF00"/>
                </a:solidFill>
              </a:rPr>
              <a:t> </a:t>
            </a:r>
            <a:r>
              <a:rPr lang="ru-RU" b="1" dirty="0" err="1">
                <a:solidFill>
                  <a:srgbClr val="FFFF00"/>
                </a:solidFill>
              </a:rPr>
              <a:t>показувати</a:t>
            </a:r>
            <a:r>
              <a:rPr lang="ru-RU" b="1" dirty="0">
                <a:solidFill>
                  <a:srgbClr val="FFFF00"/>
                </a:solidFill>
              </a:rPr>
              <a:t> слова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idx="1"/>
          </p:nvPr>
        </p:nvSpPr>
        <p:spPr>
          <a:xfrm>
            <a:off x="179512" y="5661248"/>
            <a:ext cx="4112196" cy="927794"/>
          </a:xfrm>
        </p:spPr>
        <p:txBody>
          <a:bodyPr>
            <a:noAutofit/>
          </a:bodyPr>
          <a:lstStyle/>
          <a:p>
            <a:pPr algn="ctr"/>
            <a:r>
              <a:rPr lang="ru-RU" sz="4000" dirty="0" err="1">
                <a:solidFill>
                  <a:srgbClr val="FFFF00"/>
                </a:solidFill>
              </a:rPr>
              <a:t>Любов</a:t>
            </a:r>
            <a:r>
              <a:rPr lang="ru-RU" sz="4000" dirty="0">
                <a:solidFill>
                  <a:srgbClr val="FFFF00"/>
                </a:solidFill>
              </a:rPr>
              <a:t> і </a:t>
            </a:r>
            <a:r>
              <a:rPr lang="ru-RU" sz="4000" dirty="0" err="1">
                <a:solidFill>
                  <a:srgbClr val="FFFF00"/>
                </a:solidFill>
              </a:rPr>
              <a:t>вдячність</a:t>
            </a:r>
            <a:endParaRPr lang="ru-RU" sz="4000" dirty="0">
              <a:solidFill>
                <a:srgbClr val="FFFF00"/>
              </a:solidFill>
            </a:endParaRPr>
          </a:p>
        </p:txBody>
      </p:sp>
      <p:pic>
        <p:nvPicPr>
          <p:cNvPr id="9" name="Объект 8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980728"/>
            <a:ext cx="4219858" cy="43924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Текст 6"/>
          <p:cNvSpPr>
            <a:spLocks noGrp="1"/>
          </p:cNvSpPr>
          <p:nvPr>
            <p:ph type="body" sz="quarter" idx="3"/>
          </p:nvPr>
        </p:nvSpPr>
        <p:spPr>
          <a:xfrm>
            <a:off x="4716016" y="5445224"/>
            <a:ext cx="4041775" cy="1071810"/>
          </a:xfrm>
        </p:spPr>
        <p:txBody>
          <a:bodyPr>
            <a:normAutofit lnSpcReduction="10000"/>
          </a:bodyPr>
          <a:lstStyle/>
          <a:p>
            <a:pPr algn="ctr"/>
            <a:r>
              <a:rPr lang="ru-RU" sz="3200" dirty="0" err="1">
                <a:solidFill>
                  <a:srgbClr val="FFFF00"/>
                </a:solidFill>
              </a:rPr>
              <a:t>Спасибі</a:t>
            </a:r>
            <a:r>
              <a:rPr lang="ru-RU" sz="3200" dirty="0">
                <a:solidFill>
                  <a:srgbClr val="FFFF00"/>
                </a:solidFill>
              </a:rPr>
              <a:t> </a:t>
            </a:r>
            <a:endParaRPr lang="ru-RU" sz="3200" dirty="0" smtClean="0">
              <a:solidFill>
                <a:srgbClr val="FFFF00"/>
              </a:solidFill>
            </a:endParaRPr>
          </a:p>
          <a:p>
            <a:pPr algn="ctr"/>
            <a:r>
              <a:rPr lang="ru-RU" sz="3200" dirty="0" smtClean="0">
                <a:solidFill>
                  <a:srgbClr val="FFFF00"/>
                </a:solidFill>
              </a:rPr>
              <a:t>(</a:t>
            </a:r>
            <a:r>
              <a:rPr lang="ru-RU" sz="3200" dirty="0" err="1">
                <a:solidFill>
                  <a:srgbClr val="FFFF00"/>
                </a:solidFill>
              </a:rPr>
              <a:t>по-англійськи</a:t>
            </a:r>
            <a:r>
              <a:rPr lang="ru-RU" sz="3200" dirty="0">
                <a:solidFill>
                  <a:srgbClr val="FFFF00"/>
                </a:solidFill>
              </a:rPr>
              <a:t>)</a:t>
            </a:r>
          </a:p>
        </p:txBody>
      </p:sp>
      <p:pic>
        <p:nvPicPr>
          <p:cNvPr id="10" name="Объект 9"/>
          <p:cNvPicPr>
            <a:picLocks noGrp="1" noChangeAspect="1"/>
          </p:cNvPicPr>
          <p:nvPr>
            <p:ph sz="quarter" idx="4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980728"/>
            <a:ext cx="4392488" cy="43924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11717886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Текст 4"/>
          <p:cNvSpPr>
            <a:spLocks noGrp="1"/>
          </p:cNvSpPr>
          <p:nvPr>
            <p:ph type="body" idx="1"/>
          </p:nvPr>
        </p:nvSpPr>
        <p:spPr>
          <a:xfrm>
            <a:off x="3995936" y="116632"/>
            <a:ext cx="5148064" cy="864096"/>
          </a:xfrm>
        </p:spPr>
        <p:txBody>
          <a:bodyPr>
            <a:noAutofit/>
          </a:bodyPr>
          <a:lstStyle/>
          <a:p>
            <a:pPr algn="ctr"/>
            <a:r>
              <a:rPr lang="ru-RU" sz="2800" dirty="0" err="1">
                <a:solidFill>
                  <a:srgbClr val="FFFF00"/>
                </a:solidFill>
              </a:rPr>
              <a:t>Ти</a:t>
            </a:r>
            <a:r>
              <a:rPr lang="ru-RU" sz="2800" dirty="0">
                <a:solidFill>
                  <a:srgbClr val="FFFF00"/>
                </a:solidFill>
              </a:rPr>
              <a:t> </a:t>
            </a:r>
            <a:r>
              <a:rPr lang="ru-RU" sz="2800" dirty="0" err="1">
                <a:solidFill>
                  <a:srgbClr val="FFFF00"/>
                </a:solidFill>
              </a:rPr>
              <a:t>мені</a:t>
            </a:r>
            <a:r>
              <a:rPr lang="ru-RU" sz="2800" dirty="0">
                <a:solidFill>
                  <a:srgbClr val="FFFF00"/>
                </a:solidFill>
              </a:rPr>
              <a:t> </a:t>
            </a:r>
            <a:r>
              <a:rPr lang="ru-RU" sz="2800" dirty="0" err="1">
                <a:solidFill>
                  <a:srgbClr val="FFFF00"/>
                </a:solidFill>
              </a:rPr>
              <a:t>противний</a:t>
            </a:r>
            <a:r>
              <a:rPr lang="ru-RU" sz="2800" dirty="0">
                <a:solidFill>
                  <a:srgbClr val="FFFF00"/>
                </a:solidFill>
              </a:rPr>
              <a:t>. Я </a:t>
            </a:r>
            <a:r>
              <a:rPr lang="ru-RU" sz="2800" dirty="0" err="1">
                <a:solidFill>
                  <a:srgbClr val="FFFF00"/>
                </a:solidFill>
              </a:rPr>
              <a:t>вб'ю</a:t>
            </a:r>
            <a:r>
              <a:rPr lang="ru-RU" sz="2800" dirty="0">
                <a:solidFill>
                  <a:srgbClr val="FFFF00"/>
                </a:solidFill>
              </a:rPr>
              <a:t> тебе! (</a:t>
            </a:r>
            <a:r>
              <a:rPr lang="ru-RU" sz="2800" dirty="0" err="1">
                <a:solidFill>
                  <a:srgbClr val="FFFF00"/>
                </a:solidFill>
              </a:rPr>
              <a:t>по-японськи</a:t>
            </a:r>
            <a:r>
              <a:rPr lang="ru-RU" sz="2800" dirty="0">
                <a:solidFill>
                  <a:srgbClr val="FFFF00"/>
                </a:solidFill>
              </a:rPr>
              <a:t>)</a:t>
            </a:r>
          </a:p>
        </p:txBody>
      </p:sp>
      <p:pic>
        <p:nvPicPr>
          <p:cNvPr id="9" name="Объект 8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3906887" cy="40324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Текст 6"/>
          <p:cNvSpPr>
            <a:spLocks noGrp="1"/>
          </p:cNvSpPr>
          <p:nvPr>
            <p:ph type="body" sz="quarter" idx="3"/>
          </p:nvPr>
        </p:nvSpPr>
        <p:spPr>
          <a:xfrm>
            <a:off x="4211960" y="5877272"/>
            <a:ext cx="4689847" cy="711770"/>
          </a:xfrm>
        </p:spPr>
        <p:txBody>
          <a:bodyPr>
            <a:noAutofit/>
          </a:bodyPr>
          <a:lstStyle/>
          <a:p>
            <a:pPr algn="ctr"/>
            <a:r>
              <a:rPr lang="ru-RU" sz="3200" dirty="0">
                <a:solidFill>
                  <a:srgbClr val="FFFF00"/>
                </a:solidFill>
              </a:rPr>
              <a:t>Давай </a:t>
            </a:r>
            <a:r>
              <a:rPr lang="ru-RU" sz="3200" dirty="0" err="1">
                <a:solidFill>
                  <a:srgbClr val="FFFF00"/>
                </a:solidFill>
              </a:rPr>
              <a:t>це</a:t>
            </a:r>
            <a:r>
              <a:rPr lang="ru-RU" sz="3200" dirty="0">
                <a:solidFill>
                  <a:srgbClr val="FFFF00"/>
                </a:solidFill>
              </a:rPr>
              <a:t> </a:t>
            </a:r>
            <a:r>
              <a:rPr lang="ru-RU" sz="3200" dirty="0" err="1">
                <a:solidFill>
                  <a:srgbClr val="FFFF00"/>
                </a:solidFill>
              </a:rPr>
              <a:t>зробимо</a:t>
            </a:r>
            <a:r>
              <a:rPr lang="ru-RU" sz="3200" dirty="0">
                <a:solidFill>
                  <a:srgbClr val="FFFF00"/>
                </a:solidFill>
              </a:rPr>
              <a:t> (</a:t>
            </a:r>
            <a:r>
              <a:rPr lang="ru-RU" sz="3200" dirty="0" err="1">
                <a:solidFill>
                  <a:srgbClr val="FFFF00"/>
                </a:solidFill>
              </a:rPr>
              <a:t>по-японськи</a:t>
            </a:r>
            <a:r>
              <a:rPr lang="ru-RU" sz="3200" dirty="0">
                <a:solidFill>
                  <a:srgbClr val="FFFF00"/>
                </a:solidFill>
              </a:rPr>
              <a:t>)</a:t>
            </a:r>
          </a:p>
        </p:txBody>
      </p:sp>
      <p:pic>
        <p:nvPicPr>
          <p:cNvPr id="10" name="Объект 9"/>
          <p:cNvPicPr>
            <a:picLocks noGrp="1" noChangeAspect="1"/>
          </p:cNvPicPr>
          <p:nvPr>
            <p:ph sz="quarter" idx="4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7944" y="2348880"/>
            <a:ext cx="4932040" cy="32278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05247401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Текст 4"/>
          <p:cNvSpPr>
            <a:spLocks noGrp="1"/>
          </p:cNvSpPr>
          <p:nvPr>
            <p:ph type="body" idx="1"/>
          </p:nvPr>
        </p:nvSpPr>
        <p:spPr>
          <a:xfrm>
            <a:off x="0" y="5373216"/>
            <a:ext cx="9144000" cy="1224136"/>
          </a:xfrm>
        </p:spPr>
        <p:txBody>
          <a:bodyPr>
            <a:noAutofit/>
          </a:bodyPr>
          <a:lstStyle/>
          <a:p>
            <a:pPr algn="ctr"/>
            <a:r>
              <a:rPr lang="ru-RU" sz="4000" dirty="0" err="1">
                <a:solidFill>
                  <a:srgbClr val="FFFF00"/>
                </a:solidFill>
              </a:rPr>
              <a:t>Озерна</a:t>
            </a:r>
            <a:r>
              <a:rPr lang="ru-RU" sz="4000" dirty="0">
                <a:solidFill>
                  <a:srgbClr val="FFFF00"/>
                </a:solidFill>
              </a:rPr>
              <a:t> вода до і </a:t>
            </a:r>
            <a:r>
              <a:rPr lang="ru-RU" sz="4000" dirty="0" err="1">
                <a:solidFill>
                  <a:srgbClr val="FFFF00"/>
                </a:solidFill>
              </a:rPr>
              <a:t>після</a:t>
            </a:r>
            <a:r>
              <a:rPr lang="ru-RU" sz="4000" dirty="0">
                <a:solidFill>
                  <a:srgbClr val="FFFF00"/>
                </a:solidFill>
              </a:rPr>
              <a:t> </a:t>
            </a:r>
            <a:r>
              <a:rPr lang="ru-RU" sz="4000" dirty="0" err="1">
                <a:solidFill>
                  <a:srgbClr val="FFFF00"/>
                </a:solidFill>
              </a:rPr>
              <a:t>буддійської</a:t>
            </a:r>
            <a:r>
              <a:rPr lang="ru-RU" sz="4000" dirty="0">
                <a:solidFill>
                  <a:srgbClr val="FFFF00"/>
                </a:solidFill>
              </a:rPr>
              <a:t> </a:t>
            </a:r>
            <a:r>
              <a:rPr lang="ru-RU" sz="4000" dirty="0" err="1">
                <a:solidFill>
                  <a:srgbClr val="FFFF00"/>
                </a:solidFill>
              </a:rPr>
              <a:t>молитви</a:t>
            </a:r>
            <a:endParaRPr lang="ru-RU" sz="4000" dirty="0">
              <a:solidFill>
                <a:srgbClr val="FFFF00"/>
              </a:solidFill>
            </a:endParaRPr>
          </a:p>
        </p:txBody>
      </p:sp>
      <p:pic>
        <p:nvPicPr>
          <p:cNvPr id="9" name="Объект 8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84785"/>
            <a:ext cx="4788024" cy="372005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Объект 9"/>
          <p:cNvPicPr>
            <a:picLocks noGrp="1" noChangeAspect="1"/>
          </p:cNvPicPr>
          <p:nvPr>
            <p:ph sz="quarter" idx="4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8141" y="116632"/>
            <a:ext cx="3988729" cy="475252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58663929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5000" r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556792"/>
          </a:xfrm>
        </p:spPr>
        <p:txBody>
          <a:bodyPr>
            <a:normAutofit/>
          </a:bodyPr>
          <a:lstStyle/>
          <a:p>
            <a:r>
              <a:rPr lang="uk-UA" sz="8000" b="1" i="1" dirty="0" err="1" smtClean="0">
                <a:solidFill>
                  <a:schemeClr val="bg1"/>
                </a:solidFill>
              </a:rPr>
              <a:t>Цікавинка</a:t>
            </a:r>
            <a:endParaRPr lang="ru-RU" sz="8000" b="1" i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8924655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>
            <a:normAutofit/>
          </a:bodyPr>
          <a:lstStyle/>
          <a:p>
            <a:r>
              <a:rPr lang="ru-RU" sz="5400" b="1" dirty="0" err="1">
                <a:solidFill>
                  <a:srgbClr val="FFFF00"/>
                </a:solidFill>
              </a:rPr>
              <a:t>Цікаві</a:t>
            </a:r>
            <a:r>
              <a:rPr lang="ru-RU" sz="5400" b="1" dirty="0">
                <a:solidFill>
                  <a:srgbClr val="FFFF00"/>
                </a:solidFill>
              </a:rPr>
              <a:t> </a:t>
            </a:r>
            <a:r>
              <a:rPr lang="ru-RU" sz="5400" b="1" dirty="0" err="1">
                <a:solidFill>
                  <a:srgbClr val="FFFF00"/>
                </a:solidFill>
              </a:rPr>
              <a:t>факти</a:t>
            </a:r>
            <a:r>
              <a:rPr lang="ru-RU" sz="5400" b="1" dirty="0">
                <a:solidFill>
                  <a:srgbClr val="FFFF00"/>
                </a:solidFill>
              </a:rPr>
              <a:t> </a:t>
            </a:r>
            <a:r>
              <a:rPr lang="ru-RU" sz="5400" b="1" dirty="0" smtClean="0">
                <a:solidFill>
                  <a:srgbClr val="FFFF00"/>
                </a:solidFill>
              </a:rPr>
              <a:t>про воду</a:t>
            </a:r>
            <a:endParaRPr lang="ru-RU" sz="5400" b="1" dirty="0">
              <a:solidFill>
                <a:srgbClr val="FFFF00"/>
              </a:solidFill>
            </a:endParaRPr>
          </a:p>
        </p:txBody>
      </p:sp>
      <p:sp>
        <p:nvSpPr>
          <p:cNvPr id="7" name="Объект 6"/>
          <p:cNvSpPr>
            <a:spLocks noGrp="1"/>
          </p:cNvSpPr>
          <p:nvPr>
            <p:ph sz="half" idx="2"/>
          </p:nvPr>
        </p:nvSpPr>
        <p:spPr>
          <a:xfrm>
            <a:off x="107504" y="1916832"/>
            <a:ext cx="4389884" cy="494116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3200" dirty="0">
                <a:solidFill>
                  <a:schemeClr val="bg1"/>
                </a:solidFill>
                <a:latin typeface="Monotype Corsiva" pitchFamily="66" charset="0"/>
              </a:rPr>
              <a:t>За </a:t>
            </a:r>
            <a:r>
              <a:rPr lang="ru-RU" sz="3200" dirty="0" err="1">
                <a:solidFill>
                  <a:schemeClr val="bg1"/>
                </a:solidFill>
                <a:latin typeface="Monotype Corsiva" pitchFamily="66" charset="0"/>
              </a:rPr>
              <a:t>даними</a:t>
            </a:r>
            <a:r>
              <a:rPr lang="ru-RU" sz="3200" dirty="0">
                <a:solidFill>
                  <a:schemeClr val="bg1"/>
                </a:solidFill>
                <a:latin typeface="Monotype Corsiva" pitchFamily="66" charset="0"/>
              </a:rPr>
              <a:t> ЮНЕСКО, </a:t>
            </a:r>
            <a:r>
              <a:rPr lang="ru-RU" sz="3200" dirty="0" err="1">
                <a:solidFill>
                  <a:schemeClr val="bg1"/>
                </a:solidFill>
                <a:latin typeface="Monotype Corsiva" pitchFamily="66" charset="0"/>
              </a:rPr>
              <a:t>найчистіша</a:t>
            </a:r>
            <a:r>
              <a:rPr lang="ru-RU" sz="3200" dirty="0">
                <a:solidFill>
                  <a:schemeClr val="bg1"/>
                </a:solidFill>
                <a:latin typeface="Monotype Corsiva" pitchFamily="66" charset="0"/>
              </a:rPr>
              <a:t> вода </a:t>
            </a:r>
            <a:r>
              <a:rPr lang="ru-RU" sz="3200" dirty="0" err="1">
                <a:solidFill>
                  <a:schemeClr val="bg1"/>
                </a:solidFill>
                <a:latin typeface="Monotype Corsiva" pitchFamily="66" charset="0"/>
              </a:rPr>
              <a:t>знаходиться</a:t>
            </a:r>
            <a:r>
              <a:rPr lang="ru-RU" sz="3200" dirty="0">
                <a:solidFill>
                  <a:schemeClr val="bg1"/>
                </a:solidFill>
                <a:latin typeface="Monotype Corsiva" pitchFamily="66" charset="0"/>
              </a:rPr>
              <a:t> у </a:t>
            </a:r>
            <a:r>
              <a:rPr lang="ru-RU" sz="3200" dirty="0" err="1">
                <a:solidFill>
                  <a:schemeClr val="bg1"/>
                </a:solidFill>
                <a:latin typeface="Monotype Corsiva" pitchFamily="66" charset="0"/>
              </a:rPr>
              <a:t>Фінляндії</a:t>
            </a:r>
            <a:r>
              <a:rPr lang="ru-RU" sz="3200" dirty="0">
                <a:solidFill>
                  <a:schemeClr val="bg1"/>
                </a:solidFill>
                <a:latin typeface="Monotype Corsiva" pitchFamily="66" charset="0"/>
              </a:rPr>
              <a:t>. </a:t>
            </a:r>
            <a:r>
              <a:rPr lang="ru-RU" sz="3200" dirty="0" err="1">
                <a:solidFill>
                  <a:schemeClr val="bg1"/>
                </a:solidFill>
                <a:latin typeface="Monotype Corsiva" pitchFamily="66" charset="0"/>
              </a:rPr>
              <a:t>Всього</a:t>
            </a:r>
            <a:r>
              <a:rPr lang="ru-RU" sz="3200" dirty="0">
                <a:solidFill>
                  <a:schemeClr val="bg1"/>
                </a:solidFill>
                <a:latin typeface="Monotype Corsiva" pitchFamily="66" charset="0"/>
              </a:rPr>
              <a:t> в </a:t>
            </a:r>
            <a:r>
              <a:rPr lang="ru-RU" sz="3200" dirty="0" err="1">
                <a:solidFill>
                  <a:schemeClr val="bg1"/>
                </a:solidFill>
                <a:latin typeface="Monotype Corsiva" pitchFamily="66" charset="0"/>
              </a:rPr>
              <a:t>дослідженні</a:t>
            </a:r>
            <a:r>
              <a:rPr lang="ru-RU" sz="3200" dirty="0">
                <a:solidFill>
                  <a:schemeClr val="bg1"/>
                </a:solidFill>
                <a:latin typeface="Monotype Corsiva" pitchFamily="66" charset="0"/>
              </a:rPr>
              <a:t> </a:t>
            </a:r>
            <a:r>
              <a:rPr lang="ru-RU" sz="3200" dirty="0" err="1">
                <a:solidFill>
                  <a:schemeClr val="bg1"/>
                </a:solidFill>
                <a:latin typeface="Monotype Corsiva" pitchFamily="66" charset="0"/>
              </a:rPr>
              <a:t>свіжої</a:t>
            </a:r>
            <a:r>
              <a:rPr lang="ru-RU" sz="3200" dirty="0">
                <a:solidFill>
                  <a:schemeClr val="bg1"/>
                </a:solidFill>
                <a:latin typeface="Monotype Corsiva" pitchFamily="66" charset="0"/>
              </a:rPr>
              <a:t> </a:t>
            </a:r>
            <a:r>
              <a:rPr lang="ru-RU" sz="3200" dirty="0" err="1">
                <a:solidFill>
                  <a:schemeClr val="bg1"/>
                </a:solidFill>
                <a:latin typeface="Monotype Corsiva" pitchFamily="66" charset="0"/>
              </a:rPr>
              <a:t>природної</a:t>
            </a:r>
            <a:r>
              <a:rPr lang="ru-RU" sz="3200" dirty="0">
                <a:solidFill>
                  <a:schemeClr val="bg1"/>
                </a:solidFill>
                <a:latin typeface="Monotype Corsiva" pitchFamily="66" charset="0"/>
              </a:rPr>
              <a:t> води брало участь 122 </a:t>
            </a:r>
            <a:r>
              <a:rPr lang="ru-RU" sz="3200" dirty="0" err="1">
                <a:solidFill>
                  <a:schemeClr val="bg1"/>
                </a:solidFill>
                <a:latin typeface="Monotype Corsiva" pitchFamily="66" charset="0"/>
              </a:rPr>
              <a:t>країни</a:t>
            </a:r>
            <a:r>
              <a:rPr lang="ru-RU" sz="3200" dirty="0">
                <a:solidFill>
                  <a:schemeClr val="bg1"/>
                </a:solidFill>
                <a:latin typeface="Monotype Corsiva" pitchFamily="66" charset="0"/>
              </a:rPr>
              <a:t>. При </a:t>
            </a:r>
            <a:r>
              <a:rPr lang="ru-RU" sz="3200" dirty="0" err="1">
                <a:solidFill>
                  <a:schemeClr val="bg1"/>
                </a:solidFill>
                <a:latin typeface="Monotype Corsiva" pitchFamily="66" charset="0"/>
              </a:rPr>
              <a:t>цьому</a:t>
            </a:r>
            <a:r>
              <a:rPr lang="ru-RU" sz="3200" dirty="0">
                <a:solidFill>
                  <a:schemeClr val="bg1"/>
                </a:solidFill>
                <a:latin typeface="Monotype Corsiva" pitchFamily="66" charset="0"/>
              </a:rPr>
              <a:t> 1 млрд людей по </a:t>
            </a:r>
            <a:r>
              <a:rPr lang="ru-RU" sz="3200" dirty="0" err="1">
                <a:solidFill>
                  <a:schemeClr val="bg1"/>
                </a:solidFill>
                <a:latin typeface="Monotype Corsiva" pitchFamily="66" charset="0"/>
              </a:rPr>
              <a:t>всьому</a:t>
            </a:r>
            <a:r>
              <a:rPr lang="ru-RU" sz="3200" dirty="0">
                <a:solidFill>
                  <a:schemeClr val="bg1"/>
                </a:solidFill>
                <a:latin typeface="Monotype Corsiva" pitchFamily="66" charset="0"/>
              </a:rPr>
              <a:t> </a:t>
            </a:r>
            <a:r>
              <a:rPr lang="ru-RU" sz="3200" dirty="0" err="1">
                <a:solidFill>
                  <a:schemeClr val="bg1"/>
                </a:solidFill>
                <a:latin typeface="Monotype Corsiva" pitchFamily="66" charset="0"/>
              </a:rPr>
              <a:t>світу</a:t>
            </a:r>
            <a:r>
              <a:rPr lang="ru-RU" sz="3200" dirty="0">
                <a:solidFill>
                  <a:schemeClr val="bg1"/>
                </a:solidFill>
                <a:latin typeface="Monotype Corsiva" pitchFamily="66" charset="0"/>
              </a:rPr>
              <a:t> </a:t>
            </a:r>
            <a:r>
              <a:rPr lang="ru-RU" sz="3200" dirty="0" err="1">
                <a:solidFill>
                  <a:schemeClr val="bg1"/>
                </a:solidFill>
                <a:latin typeface="Monotype Corsiva" pitchFamily="66" charset="0"/>
              </a:rPr>
              <a:t>взагалі</a:t>
            </a:r>
            <a:r>
              <a:rPr lang="ru-RU" sz="3200" dirty="0">
                <a:solidFill>
                  <a:schemeClr val="bg1"/>
                </a:solidFill>
                <a:latin typeface="Monotype Corsiva" pitchFamily="66" charset="0"/>
              </a:rPr>
              <a:t> не </a:t>
            </a:r>
            <a:r>
              <a:rPr lang="ru-RU" sz="3200" dirty="0" err="1">
                <a:solidFill>
                  <a:schemeClr val="bg1"/>
                </a:solidFill>
                <a:latin typeface="Monotype Corsiva" pitchFamily="66" charset="0"/>
              </a:rPr>
              <a:t>має</a:t>
            </a:r>
            <a:r>
              <a:rPr lang="ru-RU" sz="3200" dirty="0">
                <a:solidFill>
                  <a:schemeClr val="bg1"/>
                </a:solidFill>
                <a:latin typeface="Monotype Corsiva" pitchFamily="66" charset="0"/>
              </a:rPr>
              <a:t> доступу до </a:t>
            </a:r>
            <a:r>
              <a:rPr lang="ru-RU" sz="3200" dirty="0" err="1">
                <a:solidFill>
                  <a:schemeClr val="bg1"/>
                </a:solidFill>
                <a:latin typeface="Monotype Corsiva" pitchFamily="66" charset="0"/>
              </a:rPr>
              <a:t>безпечної</a:t>
            </a:r>
            <a:r>
              <a:rPr lang="ru-RU" sz="3200" dirty="0">
                <a:solidFill>
                  <a:schemeClr val="bg1"/>
                </a:solidFill>
                <a:latin typeface="Monotype Corsiva" pitchFamily="66" charset="0"/>
              </a:rPr>
              <a:t> води.</a:t>
            </a:r>
          </a:p>
        </p:txBody>
      </p:sp>
      <p:sp>
        <p:nvSpPr>
          <p:cNvPr id="8" name="Текст 7"/>
          <p:cNvSpPr>
            <a:spLocks noGrp="1"/>
          </p:cNvSpPr>
          <p:nvPr>
            <p:ph type="body" sz="quarter" idx="3"/>
          </p:nvPr>
        </p:nvSpPr>
        <p:spPr>
          <a:xfrm>
            <a:off x="2339752" y="1196752"/>
            <a:ext cx="4464495" cy="792088"/>
          </a:xfrm>
        </p:spPr>
        <p:txBody>
          <a:bodyPr>
            <a:noAutofit/>
          </a:bodyPr>
          <a:lstStyle/>
          <a:p>
            <a:pPr algn="ctr"/>
            <a:r>
              <a:rPr lang="ru-RU" sz="3200" dirty="0" err="1">
                <a:solidFill>
                  <a:schemeClr val="bg1"/>
                </a:solidFill>
              </a:rPr>
              <a:t>Найчистіша</a:t>
            </a:r>
            <a:r>
              <a:rPr lang="ru-RU" sz="3200" dirty="0">
                <a:solidFill>
                  <a:schemeClr val="bg1"/>
                </a:solidFill>
              </a:rPr>
              <a:t> вода у </a:t>
            </a:r>
            <a:r>
              <a:rPr lang="ru-RU" sz="3200" dirty="0" err="1">
                <a:solidFill>
                  <a:schemeClr val="bg1"/>
                </a:solidFill>
              </a:rPr>
              <a:t>Фінляндії</a:t>
            </a:r>
            <a:endParaRPr lang="ru-RU" sz="3200" dirty="0">
              <a:solidFill>
                <a:schemeClr val="bg1"/>
              </a:solidFill>
            </a:endParaRPr>
          </a:p>
        </p:txBody>
      </p:sp>
      <p:pic>
        <p:nvPicPr>
          <p:cNvPr id="10" name="Объект 9"/>
          <p:cNvPicPr>
            <a:picLocks noGrp="1" noChangeAspect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1892" y="2348880"/>
            <a:ext cx="4800534" cy="36004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68857433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Текст 6"/>
          <p:cNvSpPr>
            <a:spLocks noGrp="1"/>
          </p:cNvSpPr>
          <p:nvPr>
            <p:ph type="body" idx="1"/>
          </p:nvPr>
        </p:nvSpPr>
        <p:spPr>
          <a:xfrm>
            <a:off x="107504" y="116632"/>
            <a:ext cx="4040188" cy="639762"/>
          </a:xfrm>
        </p:spPr>
        <p:txBody>
          <a:bodyPr>
            <a:normAutofit fontScale="77500" lnSpcReduction="20000"/>
          </a:bodyPr>
          <a:lstStyle/>
          <a:p>
            <a:pPr algn="ctr"/>
            <a:r>
              <a:rPr lang="ru-RU" sz="4000" dirty="0">
                <a:solidFill>
                  <a:srgbClr val="FFFF00"/>
                </a:solidFill>
              </a:rPr>
              <a:t>У води </a:t>
            </a:r>
            <a:r>
              <a:rPr lang="ru-RU" sz="4000" dirty="0" err="1">
                <a:solidFill>
                  <a:srgbClr val="FFFF00"/>
                </a:solidFill>
              </a:rPr>
              <a:t>більше</a:t>
            </a:r>
            <a:r>
              <a:rPr lang="ru-RU" sz="4000" dirty="0">
                <a:solidFill>
                  <a:srgbClr val="FFFF00"/>
                </a:solidFill>
              </a:rPr>
              <a:t> 3 </a:t>
            </a:r>
            <a:r>
              <a:rPr lang="ru-RU" sz="4000" dirty="0" err="1">
                <a:solidFill>
                  <a:srgbClr val="FFFF00"/>
                </a:solidFill>
              </a:rPr>
              <a:t>станів</a:t>
            </a:r>
            <a:endParaRPr lang="ru-RU" sz="4000" dirty="0">
              <a:solidFill>
                <a:srgbClr val="FFFF00"/>
              </a:solidFill>
            </a:endParaRPr>
          </a:p>
        </p:txBody>
      </p:sp>
      <p:sp>
        <p:nvSpPr>
          <p:cNvPr id="6" name="Объект 5"/>
          <p:cNvSpPr>
            <a:spLocks noGrp="1"/>
          </p:cNvSpPr>
          <p:nvPr>
            <p:ph sz="half" idx="2"/>
          </p:nvPr>
        </p:nvSpPr>
        <p:spPr>
          <a:xfrm>
            <a:off x="107504" y="764704"/>
            <a:ext cx="4219700" cy="6093296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3600" dirty="0" err="1">
                <a:solidFill>
                  <a:schemeClr val="bg1"/>
                </a:solidFill>
                <a:latin typeface="Monotype Corsiva" pitchFamily="66" charset="0"/>
              </a:rPr>
              <a:t>Ще</a:t>
            </a:r>
            <a:r>
              <a:rPr lang="ru-RU" sz="3600" dirty="0">
                <a:solidFill>
                  <a:schemeClr val="bg1"/>
                </a:solidFill>
                <a:latin typeface="Monotype Corsiva" pitchFamily="66" charset="0"/>
              </a:rPr>
              <a:t> </a:t>
            </a:r>
            <a:r>
              <a:rPr lang="ru-RU" sz="3600" dirty="0" err="1">
                <a:solidFill>
                  <a:schemeClr val="bg1"/>
                </a:solidFill>
                <a:latin typeface="Monotype Corsiva" pitchFamily="66" charset="0"/>
              </a:rPr>
              <a:t>зі</a:t>
            </a:r>
            <a:r>
              <a:rPr lang="ru-RU" sz="3600" dirty="0">
                <a:solidFill>
                  <a:schemeClr val="bg1"/>
                </a:solidFill>
                <a:latin typeface="Monotype Corsiva" pitchFamily="66" charset="0"/>
              </a:rPr>
              <a:t> </a:t>
            </a:r>
            <a:r>
              <a:rPr lang="ru-RU" sz="3600" dirty="0" err="1">
                <a:solidFill>
                  <a:schemeClr val="bg1"/>
                </a:solidFill>
                <a:latin typeface="Monotype Corsiva" pitchFamily="66" charset="0"/>
              </a:rPr>
              <a:t>школи</a:t>
            </a:r>
            <a:r>
              <a:rPr lang="ru-RU" sz="3600" dirty="0">
                <a:solidFill>
                  <a:schemeClr val="bg1"/>
                </a:solidFill>
                <a:latin typeface="Monotype Corsiva" pitchFamily="66" charset="0"/>
              </a:rPr>
              <a:t> </a:t>
            </a:r>
            <a:r>
              <a:rPr lang="ru-RU" sz="3600" dirty="0" err="1">
                <a:solidFill>
                  <a:schemeClr val="bg1"/>
                </a:solidFill>
                <a:latin typeface="Monotype Corsiva" pitchFamily="66" charset="0"/>
              </a:rPr>
              <a:t>всі</a:t>
            </a:r>
            <a:r>
              <a:rPr lang="ru-RU" sz="3600" dirty="0">
                <a:solidFill>
                  <a:schemeClr val="bg1"/>
                </a:solidFill>
                <a:latin typeface="Monotype Corsiva" pitchFamily="66" charset="0"/>
              </a:rPr>
              <a:t> </a:t>
            </a:r>
            <a:r>
              <a:rPr lang="ru-RU" sz="3600" dirty="0" err="1">
                <a:solidFill>
                  <a:schemeClr val="bg1"/>
                </a:solidFill>
                <a:latin typeface="Monotype Corsiva" pitchFamily="66" charset="0"/>
              </a:rPr>
              <a:t>знають</a:t>
            </a:r>
            <a:r>
              <a:rPr lang="ru-RU" sz="3600" dirty="0">
                <a:solidFill>
                  <a:schemeClr val="bg1"/>
                </a:solidFill>
                <a:latin typeface="Monotype Corsiva" pitchFamily="66" charset="0"/>
              </a:rPr>
              <a:t>, </a:t>
            </a:r>
            <a:r>
              <a:rPr lang="ru-RU" sz="3600" dirty="0" err="1">
                <a:solidFill>
                  <a:schemeClr val="bg1"/>
                </a:solidFill>
                <a:latin typeface="Monotype Corsiva" pitchFamily="66" charset="0"/>
              </a:rPr>
              <a:t>що</a:t>
            </a:r>
            <a:r>
              <a:rPr lang="ru-RU" sz="3600" dirty="0">
                <a:solidFill>
                  <a:schemeClr val="bg1"/>
                </a:solidFill>
                <a:latin typeface="Monotype Corsiva" pitchFamily="66" charset="0"/>
              </a:rPr>
              <a:t> у води є 3 </a:t>
            </a:r>
            <a:r>
              <a:rPr lang="ru-RU" sz="3600" dirty="0" err="1">
                <a:solidFill>
                  <a:schemeClr val="bg1"/>
                </a:solidFill>
                <a:latin typeface="Monotype Corsiva" pitchFamily="66" charset="0"/>
              </a:rPr>
              <a:t>агрегатних</a:t>
            </a:r>
            <a:r>
              <a:rPr lang="ru-RU" sz="3600" dirty="0">
                <a:solidFill>
                  <a:schemeClr val="bg1"/>
                </a:solidFill>
                <a:latin typeface="Monotype Corsiva" pitchFamily="66" charset="0"/>
              </a:rPr>
              <a:t> </a:t>
            </a:r>
            <a:r>
              <a:rPr lang="ru-RU" sz="3600" dirty="0" err="1">
                <a:solidFill>
                  <a:schemeClr val="bg1"/>
                </a:solidFill>
                <a:latin typeface="Monotype Corsiva" pitchFamily="66" charset="0"/>
              </a:rPr>
              <a:t>стани</a:t>
            </a:r>
            <a:r>
              <a:rPr lang="ru-RU" sz="3600" dirty="0">
                <a:solidFill>
                  <a:schemeClr val="bg1"/>
                </a:solidFill>
                <a:latin typeface="Monotype Corsiva" pitchFamily="66" charset="0"/>
              </a:rPr>
              <a:t>: </a:t>
            </a:r>
            <a:r>
              <a:rPr lang="ru-RU" sz="3600" dirty="0" err="1">
                <a:solidFill>
                  <a:schemeClr val="bg1"/>
                </a:solidFill>
                <a:latin typeface="Monotype Corsiva" pitchFamily="66" charset="0"/>
              </a:rPr>
              <a:t>рідке</a:t>
            </a:r>
            <a:r>
              <a:rPr lang="ru-RU" sz="3600" dirty="0">
                <a:solidFill>
                  <a:schemeClr val="bg1"/>
                </a:solidFill>
                <a:latin typeface="Monotype Corsiva" pitchFamily="66" charset="0"/>
              </a:rPr>
              <a:t>, </a:t>
            </a:r>
            <a:r>
              <a:rPr lang="ru-RU" sz="3600" dirty="0" err="1">
                <a:solidFill>
                  <a:schemeClr val="bg1"/>
                </a:solidFill>
                <a:latin typeface="Monotype Corsiva" pitchFamily="66" charset="0"/>
              </a:rPr>
              <a:t>тверде</a:t>
            </a:r>
            <a:r>
              <a:rPr lang="ru-RU" sz="3600" dirty="0">
                <a:solidFill>
                  <a:schemeClr val="bg1"/>
                </a:solidFill>
                <a:latin typeface="Monotype Corsiva" pitchFamily="66" charset="0"/>
              </a:rPr>
              <a:t> й </a:t>
            </a:r>
            <a:r>
              <a:rPr lang="ru-RU" sz="3600" dirty="0" err="1">
                <a:solidFill>
                  <a:schemeClr val="bg1"/>
                </a:solidFill>
                <a:latin typeface="Monotype Corsiva" pitchFamily="66" charset="0"/>
              </a:rPr>
              <a:t>газоподібне</a:t>
            </a:r>
            <a:r>
              <a:rPr lang="ru-RU" sz="3600" dirty="0">
                <a:solidFill>
                  <a:schemeClr val="bg1"/>
                </a:solidFill>
                <a:latin typeface="Monotype Corsiva" pitchFamily="66" charset="0"/>
              </a:rPr>
              <a:t>. </a:t>
            </a:r>
            <a:r>
              <a:rPr lang="ru-RU" sz="3600" dirty="0" err="1">
                <a:solidFill>
                  <a:schemeClr val="bg1"/>
                </a:solidFill>
                <a:latin typeface="Monotype Corsiva" pitchFamily="66" charset="0"/>
              </a:rPr>
              <a:t>Проте</a:t>
            </a:r>
            <a:r>
              <a:rPr lang="ru-RU" sz="3600" dirty="0">
                <a:solidFill>
                  <a:schemeClr val="bg1"/>
                </a:solidFill>
                <a:latin typeface="Monotype Corsiva" pitchFamily="66" charset="0"/>
              </a:rPr>
              <a:t> </a:t>
            </a:r>
            <a:r>
              <a:rPr lang="ru-RU" sz="3600" dirty="0" err="1">
                <a:solidFill>
                  <a:schemeClr val="bg1"/>
                </a:solidFill>
                <a:latin typeface="Monotype Corsiva" pitchFamily="66" charset="0"/>
              </a:rPr>
              <a:t>вчені</a:t>
            </a:r>
            <a:r>
              <a:rPr lang="ru-RU" sz="3600" dirty="0">
                <a:solidFill>
                  <a:schemeClr val="bg1"/>
                </a:solidFill>
                <a:latin typeface="Monotype Corsiva" pitchFamily="66" charset="0"/>
              </a:rPr>
              <a:t> </a:t>
            </a:r>
            <a:r>
              <a:rPr lang="ru-RU" sz="3600" dirty="0" err="1">
                <a:solidFill>
                  <a:schemeClr val="bg1"/>
                </a:solidFill>
                <a:latin typeface="Monotype Corsiva" pitchFamily="66" charset="0"/>
              </a:rPr>
              <a:t>виділяють</a:t>
            </a:r>
            <a:r>
              <a:rPr lang="ru-RU" sz="3600" dirty="0">
                <a:solidFill>
                  <a:schemeClr val="bg1"/>
                </a:solidFill>
                <a:latin typeface="Monotype Corsiva" pitchFamily="66" charset="0"/>
              </a:rPr>
              <a:t> 5 </a:t>
            </a:r>
            <a:r>
              <a:rPr lang="ru-RU" sz="3600" dirty="0" err="1">
                <a:solidFill>
                  <a:schemeClr val="bg1"/>
                </a:solidFill>
                <a:latin typeface="Monotype Corsiva" pitchFamily="66" charset="0"/>
              </a:rPr>
              <a:t>різних</a:t>
            </a:r>
            <a:r>
              <a:rPr lang="ru-RU" sz="3600" dirty="0">
                <a:solidFill>
                  <a:schemeClr val="bg1"/>
                </a:solidFill>
                <a:latin typeface="Monotype Corsiva" pitchFamily="66" charset="0"/>
              </a:rPr>
              <a:t> </a:t>
            </a:r>
            <a:r>
              <a:rPr lang="ru-RU" sz="3600" dirty="0" err="1">
                <a:solidFill>
                  <a:schemeClr val="bg1"/>
                </a:solidFill>
                <a:latin typeface="Monotype Corsiva" pitchFamily="66" charset="0"/>
              </a:rPr>
              <a:t>станів</a:t>
            </a:r>
            <a:r>
              <a:rPr lang="ru-RU" sz="3600" dirty="0">
                <a:solidFill>
                  <a:schemeClr val="bg1"/>
                </a:solidFill>
                <a:latin typeface="Monotype Corsiva" pitchFamily="66" charset="0"/>
              </a:rPr>
              <a:t> води в </a:t>
            </a:r>
            <a:r>
              <a:rPr lang="ru-RU" sz="3600" dirty="0" err="1">
                <a:solidFill>
                  <a:schemeClr val="bg1"/>
                </a:solidFill>
                <a:latin typeface="Monotype Corsiva" pitchFamily="66" charset="0"/>
              </a:rPr>
              <a:t>рідкому</a:t>
            </a:r>
            <a:r>
              <a:rPr lang="ru-RU" sz="3600" dirty="0">
                <a:solidFill>
                  <a:schemeClr val="bg1"/>
                </a:solidFill>
                <a:latin typeface="Monotype Corsiva" pitchFamily="66" charset="0"/>
              </a:rPr>
              <a:t> </a:t>
            </a:r>
            <a:r>
              <a:rPr lang="ru-RU" sz="3600" dirty="0" err="1">
                <a:solidFill>
                  <a:schemeClr val="bg1"/>
                </a:solidFill>
                <a:latin typeface="Monotype Corsiva" pitchFamily="66" charset="0"/>
              </a:rPr>
              <a:t>вигляді</a:t>
            </a:r>
            <a:r>
              <a:rPr lang="ru-RU" sz="3600" dirty="0">
                <a:solidFill>
                  <a:schemeClr val="bg1"/>
                </a:solidFill>
                <a:latin typeface="Monotype Corsiva" pitchFamily="66" charset="0"/>
              </a:rPr>
              <a:t> і 14 </a:t>
            </a:r>
            <a:r>
              <a:rPr lang="ru-RU" sz="3600" dirty="0" err="1">
                <a:solidFill>
                  <a:schemeClr val="bg1"/>
                </a:solidFill>
                <a:latin typeface="Monotype Corsiva" pitchFamily="66" charset="0"/>
              </a:rPr>
              <a:t>станів</a:t>
            </a:r>
            <a:r>
              <a:rPr lang="ru-RU" sz="3600" dirty="0">
                <a:solidFill>
                  <a:schemeClr val="bg1"/>
                </a:solidFill>
                <a:latin typeface="Monotype Corsiva" pitchFamily="66" charset="0"/>
              </a:rPr>
              <a:t> в замерзлому </a:t>
            </a:r>
            <a:r>
              <a:rPr lang="ru-RU" sz="3600" dirty="0" err="1">
                <a:solidFill>
                  <a:schemeClr val="bg1"/>
                </a:solidFill>
                <a:latin typeface="Monotype Corsiva" pitchFamily="66" charset="0"/>
              </a:rPr>
              <a:t>вигляді</a:t>
            </a:r>
            <a:r>
              <a:rPr lang="ru-RU" sz="3600" dirty="0">
                <a:solidFill>
                  <a:schemeClr val="bg1"/>
                </a:solidFill>
                <a:latin typeface="Monotype Corsiva" pitchFamily="66" charset="0"/>
              </a:rPr>
              <a:t>.</a:t>
            </a:r>
          </a:p>
        </p:txBody>
      </p:sp>
      <p:sp>
        <p:nvSpPr>
          <p:cNvPr id="10" name="Текст 9"/>
          <p:cNvSpPr>
            <a:spLocks noGrp="1"/>
          </p:cNvSpPr>
          <p:nvPr>
            <p:ph type="body" sz="quarter" idx="3"/>
          </p:nvPr>
        </p:nvSpPr>
        <p:spPr>
          <a:xfrm>
            <a:off x="4716016" y="116632"/>
            <a:ext cx="4427984" cy="1008112"/>
          </a:xfrm>
        </p:spPr>
        <p:txBody>
          <a:bodyPr>
            <a:noAutofit/>
          </a:bodyPr>
          <a:lstStyle/>
          <a:p>
            <a:pPr algn="ctr"/>
            <a:r>
              <a:rPr lang="ru-RU" sz="3200" dirty="0">
                <a:solidFill>
                  <a:srgbClr val="FFFF00"/>
                </a:solidFill>
              </a:rPr>
              <a:t>Вода - </a:t>
            </a:r>
            <a:r>
              <a:rPr lang="ru-RU" sz="3200" dirty="0" err="1">
                <a:solidFill>
                  <a:srgbClr val="FFFF00"/>
                </a:solidFill>
              </a:rPr>
              <a:t>переносник</a:t>
            </a:r>
            <a:r>
              <a:rPr lang="ru-RU" sz="3200" dirty="0">
                <a:solidFill>
                  <a:srgbClr val="FFFF00"/>
                </a:solidFill>
              </a:rPr>
              <a:t> хвороб</a:t>
            </a:r>
          </a:p>
        </p:txBody>
      </p:sp>
      <p:sp>
        <p:nvSpPr>
          <p:cNvPr id="11" name="Объект 10"/>
          <p:cNvSpPr>
            <a:spLocks noGrp="1"/>
          </p:cNvSpPr>
          <p:nvPr>
            <p:ph sz="quarter" idx="4"/>
          </p:nvPr>
        </p:nvSpPr>
        <p:spPr>
          <a:xfrm>
            <a:off x="4499991" y="1052736"/>
            <a:ext cx="4644009" cy="580526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4000" dirty="0" smtClean="0">
                <a:solidFill>
                  <a:schemeClr val="bg1"/>
                </a:solidFill>
                <a:latin typeface="Monotype Corsiva" pitchFamily="66" charset="0"/>
              </a:rPr>
              <a:t>Вода </a:t>
            </a:r>
            <a:r>
              <a:rPr lang="ru-RU" sz="4000" dirty="0">
                <a:solidFill>
                  <a:schemeClr val="bg1"/>
                </a:solidFill>
                <a:latin typeface="Monotype Corsiva" pitchFamily="66" charset="0"/>
              </a:rPr>
              <a:t>не </a:t>
            </a:r>
            <a:r>
              <a:rPr lang="ru-RU" sz="4000" dirty="0" err="1">
                <a:solidFill>
                  <a:schemeClr val="bg1"/>
                </a:solidFill>
                <a:latin typeface="Monotype Corsiva" pitchFamily="66" charset="0"/>
              </a:rPr>
              <a:t>тільки</a:t>
            </a:r>
            <a:r>
              <a:rPr lang="ru-RU" sz="4000" dirty="0">
                <a:solidFill>
                  <a:schemeClr val="bg1"/>
                </a:solidFill>
                <a:latin typeface="Monotype Corsiva" pitchFamily="66" charset="0"/>
              </a:rPr>
              <a:t> </a:t>
            </a:r>
            <a:r>
              <a:rPr lang="ru-RU" sz="4000" dirty="0" err="1">
                <a:solidFill>
                  <a:schemeClr val="bg1"/>
                </a:solidFill>
                <a:latin typeface="Monotype Corsiva" pitchFamily="66" charset="0"/>
              </a:rPr>
              <a:t>дарує</a:t>
            </a:r>
            <a:r>
              <a:rPr lang="ru-RU" sz="4000" dirty="0">
                <a:solidFill>
                  <a:schemeClr val="bg1"/>
                </a:solidFill>
                <a:latin typeface="Monotype Corsiva" pitchFamily="66" charset="0"/>
              </a:rPr>
              <a:t> </a:t>
            </a:r>
            <a:r>
              <a:rPr lang="ru-RU" sz="4000" dirty="0" err="1">
                <a:solidFill>
                  <a:schemeClr val="bg1"/>
                </a:solidFill>
                <a:latin typeface="Monotype Corsiva" pitchFamily="66" charset="0"/>
              </a:rPr>
              <a:t>життя</a:t>
            </a:r>
            <a:r>
              <a:rPr lang="ru-RU" sz="4000" dirty="0">
                <a:solidFill>
                  <a:schemeClr val="bg1"/>
                </a:solidFill>
                <a:latin typeface="Monotype Corsiva" pitchFamily="66" charset="0"/>
              </a:rPr>
              <a:t>, але </a:t>
            </a:r>
            <a:r>
              <a:rPr lang="ru-RU" sz="4000" dirty="0" err="1">
                <a:solidFill>
                  <a:schemeClr val="bg1"/>
                </a:solidFill>
                <a:latin typeface="Monotype Corsiva" pitchFamily="66" charset="0"/>
              </a:rPr>
              <a:t>може</a:t>
            </a:r>
            <a:r>
              <a:rPr lang="ru-RU" sz="4000" dirty="0">
                <a:solidFill>
                  <a:schemeClr val="bg1"/>
                </a:solidFill>
                <a:latin typeface="Monotype Corsiva" pitchFamily="66" charset="0"/>
              </a:rPr>
              <a:t> і </a:t>
            </a:r>
            <a:r>
              <a:rPr lang="ru-RU" sz="4000" dirty="0" err="1">
                <a:solidFill>
                  <a:schemeClr val="bg1"/>
                </a:solidFill>
                <a:latin typeface="Monotype Corsiva" pitchFamily="66" charset="0"/>
              </a:rPr>
              <a:t>віднімати</a:t>
            </a:r>
            <a:r>
              <a:rPr lang="ru-RU" sz="4000" dirty="0">
                <a:solidFill>
                  <a:schemeClr val="bg1"/>
                </a:solidFill>
                <a:latin typeface="Monotype Corsiva" pitchFamily="66" charset="0"/>
              </a:rPr>
              <a:t> </a:t>
            </a:r>
            <a:r>
              <a:rPr lang="ru-RU" sz="4000" dirty="0" err="1">
                <a:solidFill>
                  <a:schemeClr val="bg1"/>
                </a:solidFill>
                <a:latin typeface="Monotype Corsiva" pitchFamily="66" charset="0"/>
              </a:rPr>
              <a:t>її</a:t>
            </a:r>
            <a:r>
              <a:rPr lang="ru-RU" sz="4000" dirty="0">
                <a:solidFill>
                  <a:schemeClr val="bg1"/>
                </a:solidFill>
                <a:latin typeface="Monotype Corsiva" pitchFamily="66" charset="0"/>
              </a:rPr>
              <a:t>. 85% </a:t>
            </a:r>
            <a:r>
              <a:rPr lang="ru-RU" sz="4000" dirty="0" err="1">
                <a:solidFill>
                  <a:schemeClr val="bg1"/>
                </a:solidFill>
                <a:latin typeface="Monotype Corsiva" pitchFamily="66" charset="0"/>
              </a:rPr>
              <a:t>всіх</a:t>
            </a:r>
            <a:r>
              <a:rPr lang="ru-RU" sz="4000" dirty="0">
                <a:solidFill>
                  <a:schemeClr val="bg1"/>
                </a:solidFill>
                <a:latin typeface="Monotype Corsiva" pitchFamily="66" charset="0"/>
              </a:rPr>
              <a:t> </a:t>
            </a:r>
            <a:r>
              <a:rPr lang="ru-RU" sz="4000" dirty="0" err="1">
                <a:solidFill>
                  <a:schemeClr val="bg1"/>
                </a:solidFill>
                <a:latin typeface="Monotype Corsiva" pitchFamily="66" charset="0"/>
              </a:rPr>
              <a:t>захворювань</a:t>
            </a:r>
            <a:r>
              <a:rPr lang="ru-RU" sz="4000" dirty="0">
                <a:solidFill>
                  <a:schemeClr val="bg1"/>
                </a:solidFill>
                <a:latin typeface="Monotype Corsiva" pitchFamily="66" charset="0"/>
              </a:rPr>
              <a:t> в </a:t>
            </a:r>
            <a:r>
              <a:rPr lang="ru-RU" sz="4000" dirty="0" err="1">
                <a:solidFill>
                  <a:schemeClr val="bg1"/>
                </a:solidFill>
                <a:latin typeface="Monotype Corsiva" pitchFamily="66" charset="0"/>
              </a:rPr>
              <a:t>світі</a:t>
            </a:r>
            <a:r>
              <a:rPr lang="ru-RU" sz="4000" dirty="0">
                <a:solidFill>
                  <a:schemeClr val="bg1"/>
                </a:solidFill>
                <a:latin typeface="Monotype Corsiva" pitchFamily="66" charset="0"/>
              </a:rPr>
              <a:t> </a:t>
            </a:r>
            <a:r>
              <a:rPr lang="ru-RU" sz="4000" dirty="0" err="1">
                <a:solidFill>
                  <a:schemeClr val="bg1"/>
                </a:solidFill>
                <a:latin typeface="Monotype Corsiva" pitchFamily="66" charset="0"/>
              </a:rPr>
              <a:t>передається</a:t>
            </a:r>
            <a:r>
              <a:rPr lang="ru-RU" sz="4000" dirty="0">
                <a:solidFill>
                  <a:schemeClr val="bg1"/>
                </a:solidFill>
                <a:latin typeface="Monotype Corsiva" pitchFamily="66" charset="0"/>
              </a:rPr>
              <a:t> за </a:t>
            </a:r>
            <a:r>
              <a:rPr lang="ru-RU" sz="4000" dirty="0" err="1">
                <a:solidFill>
                  <a:schemeClr val="bg1"/>
                </a:solidFill>
                <a:latin typeface="Monotype Corsiva" pitchFamily="66" charset="0"/>
              </a:rPr>
              <a:t>допомогою</a:t>
            </a:r>
            <a:r>
              <a:rPr lang="ru-RU" sz="4000" dirty="0">
                <a:solidFill>
                  <a:schemeClr val="bg1"/>
                </a:solidFill>
                <a:latin typeface="Monotype Corsiva" pitchFamily="66" charset="0"/>
              </a:rPr>
              <a:t> води. </a:t>
            </a:r>
            <a:r>
              <a:rPr lang="ru-RU" sz="4000" dirty="0" err="1">
                <a:solidFill>
                  <a:schemeClr val="bg1"/>
                </a:solidFill>
                <a:latin typeface="Monotype Corsiva" pitchFamily="66" charset="0"/>
              </a:rPr>
              <a:t>Щорічно</a:t>
            </a:r>
            <a:r>
              <a:rPr lang="ru-RU" sz="4000" dirty="0">
                <a:solidFill>
                  <a:schemeClr val="bg1"/>
                </a:solidFill>
                <a:latin typeface="Monotype Corsiva" pitchFamily="66" charset="0"/>
              </a:rPr>
              <a:t> 25 млн. </a:t>
            </a:r>
            <a:r>
              <a:rPr lang="ru-RU" sz="4000" dirty="0" err="1">
                <a:solidFill>
                  <a:schemeClr val="bg1"/>
                </a:solidFill>
                <a:latin typeface="Monotype Corsiva" pitchFamily="66" charset="0"/>
              </a:rPr>
              <a:t>чоловік</a:t>
            </a:r>
            <a:r>
              <a:rPr lang="ru-RU" sz="4000" dirty="0">
                <a:solidFill>
                  <a:schemeClr val="bg1"/>
                </a:solidFill>
                <a:latin typeface="Monotype Corsiva" pitchFamily="66" charset="0"/>
              </a:rPr>
              <a:t> </a:t>
            </a:r>
            <a:r>
              <a:rPr lang="ru-RU" sz="4000" dirty="0" err="1">
                <a:solidFill>
                  <a:schemeClr val="bg1"/>
                </a:solidFill>
                <a:latin typeface="Monotype Corsiva" pitchFamily="66" charset="0"/>
              </a:rPr>
              <a:t>помирає</a:t>
            </a:r>
            <a:r>
              <a:rPr lang="ru-RU" sz="4000" dirty="0">
                <a:solidFill>
                  <a:schemeClr val="bg1"/>
                </a:solidFill>
                <a:latin typeface="Monotype Corsiva" pitchFamily="66" charset="0"/>
              </a:rPr>
              <a:t> </a:t>
            </a:r>
            <a:r>
              <a:rPr lang="ru-RU" sz="4000" dirty="0" err="1">
                <a:solidFill>
                  <a:schemeClr val="bg1"/>
                </a:solidFill>
                <a:latin typeface="Monotype Corsiva" pitchFamily="66" charset="0"/>
              </a:rPr>
              <a:t>від</a:t>
            </a:r>
            <a:r>
              <a:rPr lang="ru-RU" sz="4000" dirty="0">
                <a:solidFill>
                  <a:schemeClr val="bg1"/>
                </a:solidFill>
                <a:latin typeface="Monotype Corsiva" pitchFamily="66" charset="0"/>
              </a:rPr>
              <a:t> </a:t>
            </a:r>
            <a:r>
              <a:rPr lang="ru-RU" sz="4000" dirty="0" err="1">
                <a:solidFill>
                  <a:schemeClr val="bg1"/>
                </a:solidFill>
                <a:latin typeface="Monotype Corsiva" pitchFamily="66" charset="0"/>
              </a:rPr>
              <a:t>цих</a:t>
            </a:r>
            <a:r>
              <a:rPr lang="ru-RU" sz="4000" dirty="0">
                <a:solidFill>
                  <a:schemeClr val="bg1"/>
                </a:solidFill>
                <a:latin typeface="Monotype Corsiva" pitchFamily="66" charset="0"/>
              </a:rPr>
              <a:t> </a:t>
            </a:r>
            <a:r>
              <a:rPr lang="ru-RU" sz="4000" dirty="0" err="1">
                <a:solidFill>
                  <a:schemeClr val="bg1"/>
                </a:solidFill>
                <a:latin typeface="Monotype Corsiva" pitchFamily="66" charset="0"/>
              </a:rPr>
              <a:t>захворювань</a:t>
            </a:r>
            <a:r>
              <a:rPr lang="ru-RU" sz="4000" dirty="0">
                <a:solidFill>
                  <a:schemeClr val="bg1"/>
                </a:solidFill>
                <a:latin typeface="Monotype Corsiva" pitchFamily="66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63041979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Текст 4"/>
          <p:cNvSpPr>
            <a:spLocks noGrp="1"/>
          </p:cNvSpPr>
          <p:nvPr>
            <p:ph type="body" idx="1"/>
          </p:nvPr>
        </p:nvSpPr>
        <p:spPr>
          <a:xfrm>
            <a:off x="2339752" y="260648"/>
            <a:ext cx="4040188" cy="639762"/>
          </a:xfrm>
        </p:spPr>
        <p:txBody>
          <a:bodyPr>
            <a:noAutofit/>
          </a:bodyPr>
          <a:lstStyle/>
          <a:p>
            <a:r>
              <a:rPr lang="ru-RU" sz="4800" dirty="0">
                <a:solidFill>
                  <a:srgbClr val="FFFF00"/>
                </a:solidFill>
              </a:rPr>
              <a:t>Вода як </a:t>
            </a:r>
            <a:r>
              <a:rPr lang="ru-RU" sz="4800" dirty="0" err="1">
                <a:solidFill>
                  <a:srgbClr val="FFFF00"/>
                </a:solidFill>
              </a:rPr>
              <a:t>дієта</a:t>
            </a:r>
            <a:endParaRPr lang="ru-RU" sz="4800" dirty="0">
              <a:solidFill>
                <a:srgbClr val="FFFF00"/>
              </a:solidFill>
            </a:endParaRPr>
          </a:p>
        </p:txBody>
      </p:sp>
      <p:sp>
        <p:nvSpPr>
          <p:cNvPr id="6" name="Объект 5"/>
          <p:cNvSpPr>
            <a:spLocks noGrp="1"/>
          </p:cNvSpPr>
          <p:nvPr>
            <p:ph sz="half" idx="2"/>
          </p:nvPr>
        </p:nvSpPr>
        <p:spPr>
          <a:xfrm>
            <a:off x="107504" y="908720"/>
            <a:ext cx="4389884" cy="594928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3200" dirty="0">
                <a:solidFill>
                  <a:schemeClr val="bg1"/>
                </a:solidFill>
                <a:latin typeface="Monotype Corsiva" pitchFamily="66" charset="0"/>
              </a:rPr>
              <a:t>За </a:t>
            </a:r>
            <a:r>
              <a:rPr lang="ru-RU" sz="3200" dirty="0" err="1">
                <a:solidFill>
                  <a:schemeClr val="bg1"/>
                </a:solidFill>
                <a:latin typeface="Monotype Corsiva" pitchFamily="66" charset="0"/>
              </a:rPr>
              <a:t>допомогою</a:t>
            </a:r>
            <a:r>
              <a:rPr lang="ru-RU" sz="3200" dirty="0">
                <a:solidFill>
                  <a:schemeClr val="bg1"/>
                </a:solidFill>
                <a:latin typeface="Monotype Corsiva" pitchFamily="66" charset="0"/>
              </a:rPr>
              <a:t> води </a:t>
            </a:r>
            <a:r>
              <a:rPr lang="ru-RU" sz="3200" dirty="0" err="1">
                <a:solidFill>
                  <a:schemeClr val="bg1"/>
                </a:solidFill>
                <a:latin typeface="Monotype Corsiva" pitchFamily="66" charset="0"/>
              </a:rPr>
              <a:t>можна</a:t>
            </a:r>
            <a:r>
              <a:rPr lang="ru-RU" sz="3200" dirty="0">
                <a:solidFill>
                  <a:schemeClr val="bg1"/>
                </a:solidFill>
                <a:latin typeface="Monotype Corsiva" pitchFamily="66" charset="0"/>
              </a:rPr>
              <a:t> </a:t>
            </a:r>
            <a:r>
              <a:rPr lang="ru-RU" sz="3200" dirty="0" err="1">
                <a:solidFill>
                  <a:schemeClr val="bg1"/>
                </a:solidFill>
                <a:latin typeface="Monotype Corsiva" pitchFamily="66" charset="0"/>
              </a:rPr>
              <a:t>боротися</a:t>
            </a:r>
            <a:r>
              <a:rPr lang="ru-RU" sz="3200" dirty="0">
                <a:solidFill>
                  <a:schemeClr val="bg1"/>
                </a:solidFill>
                <a:latin typeface="Monotype Corsiva" pitchFamily="66" charset="0"/>
              </a:rPr>
              <a:t> </a:t>
            </a:r>
            <a:r>
              <a:rPr lang="ru-RU" sz="3200" dirty="0" err="1">
                <a:solidFill>
                  <a:schemeClr val="bg1"/>
                </a:solidFill>
                <a:latin typeface="Monotype Corsiva" pitchFamily="66" charset="0"/>
              </a:rPr>
              <a:t>із</a:t>
            </a:r>
            <a:r>
              <a:rPr lang="ru-RU" sz="3200" dirty="0">
                <a:solidFill>
                  <a:schemeClr val="bg1"/>
                </a:solidFill>
                <a:latin typeface="Monotype Corsiva" pitchFamily="66" charset="0"/>
              </a:rPr>
              <a:t> </a:t>
            </a:r>
            <a:r>
              <a:rPr lang="ru-RU" sz="3200" dirty="0" err="1">
                <a:solidFill>
                  <a:schemeClr val="bg1"/>
                </a:solidFill>
                <a:latin typeface="Monotype Corsiva" pitchFamily="66" charset="0"/>
              </a:rPr>
              <a:t>зайвою</a:t>
            </a:r>
            <a:r>
              <a:rPr lang="ru-RU" sz="3200" dirty="0">
                <a:solidFill>
                  <a:schemeClr val="bg1"/>
                </a:solidFill>
                <a:latin typeface="Monotype Corsiva" pitchFamily="66" charset="0"/>
              </a:rPr>
              <a:t> вагою. </a:t>
            </a:r>
            <a:r>
              <a:rPr lang="ru-RU" sz="3200" dirty="0" err="1">
                <a:solidFill>
                  <a:schemeClr val="bg1"/>
                </a:solidFill>
                <a:latin typeface="Monotype Corsiva" pitchFamily="66" charset="0"/>
              </a:rPr>
              <a:t>Вживаючи</a:t>
            </a:r>
            <a:r>
              <a:rPr lang="ru-RU" sz="3200" dirty="0">
                <a:solidFill>
                  <a:schemeClr val="bg1"/>
                </a:solidFill>
                <a:latin typeface="Monotype Corsiva" pitchFamily="66" charset="0"/>
              </a:rPr>
              <a:t> з </a:t>
            </a:r>
            <a:r>
              <a:rPr lang="ru-RU" sz="3200" dirty="0" err="1">
                <a:solidFill>
                  <a:schemeClr val="bg1"/>
                </a:solidFill>
                <a:latin typeface="Monotype Corsiva" pitchFamily="66" charset="0"/>
              </a:rPr>
              <a:t>напоїв</a:t>
            </a:r>
            <a:r>
              <a:rPr lang="ru-RU" sz="3200" dirty="0">
                <a:solidFill>
                  <a:schemeClr val="bg1"/>
                </a:solidFill>
                <a:latin typeface="Monotype Corsiva" pitchFamily="66" charset="0"/>
              </a:rPr>
              <a:t> </a:t>
            </a:r>
            <a:r>
              <a:rPr lang="ru-RU" sz="3200" dirty="0" err="1">
                <a:solidFill>
                  <a:schemeClr val="bg1"/>
                </a:solidFill>
                <a:latin typeface="Monotype Corsiva" pitchFamily="66" charset="0"/>
              </a:rPr>
              <a:t>тільки</a:t>
            </a:r>
            <a:r>
              <a:rPr lang="ru-RU" sz="3200" dirty="0">
                <a:solidFill>
                  <a:schemeClr val="bg1"/>
                </a:solidFill>
                <a:latin typeface="Monotype Corsiva" pitchFamily="66" charset="0"/>
              </a:rPr>
              <a:t> воду, </a:t>
            </a:r>
            <a:r>
              <a:rPr lang="ru-RU" sz="3200" dirty="0" err="1">
                <a:solidFill>
                  <a:schemeClr val="bg1"/>
                </a:solidFill>
                <a:latin typeface="Monotype Corsiva" pitchFamily="66" charset="0"/>
              </a:rPr>
              <a:t>можна</a:t>
            </a:r>
            <a:r>
              <a:rPr lang="ru-RU" sz="3200" dirty="0">
                <a:solidFill>
                  <a:schemeClr val="bg1"/>
                </a:solidFill>
                <a:latin typeface="Monotype Corsiva" pitchFamily="66" charset="0"/>
              </a:rPr>
              <a:t> </a:t>
            </a:r>
            <a:r>
              <a:rPr lang="ru-RU" sz="3200" dirty="0" err="1">
                <a:solidFill>
                  <a:schemeClr val="bg1"/>
                </a:solidFill>
                <a:latin typeface="Monotype Corsiva" pitchFamily="66" charset="0"/>
              </a:rPr>
              <a:t>різко</a:t>
            </a:r>
            <a:r>
              <a:rPr lang="ru-RU" sz="3200" dirty="0">
                <a:solidFill>
                  <a:schemeClr val="bg1"/>
                </a:solidFill>
                <a:latin typeface="Monotype Corsiva" pitchFamily="66" charset="0"/>
              </a:rPr>
              <a:t> </a:t>
            </a:r>
            <a:r>
              <a:rPr lang="ru-RU" sz="3200" dirty="0" err="1">
                <a:solidFill>
                  <a:schemeClr val="bg1"/>
                </a:solidFill>
                <a:latin typeface="Monotype Corsiva" pitchFamily="66" charset="0"/>
              </a:rPr>
              <a:t>знизити</a:t>
            </a:r>
            <a:r>
              <a:rPr lang="ru-RU" sz="3200" dirty="0">
                <a:solidFill>
                  <a:schemeClr val="bg1"/>
                </a:solidFill>
                <a:latin typeface="Monotype Corsiva" pitchFamily="66" charset="0"/>
              </a:rPr>
              <a:t> </a:t>
            </a:r>
            <a:r>
              <a:rPr lang="ru-RU" sz="3200" dirty="0" err="1">
                <a:solidFill>
                  <a:schemeClr val="bg1"/>
                </a:solidFill>
                <a:latin typeface="Monotype Corsiva" pitchFamily="66" charset="0"/>
              </a:rPr>
              <a:t>загальну</a:t>
            </a:r>
            <a:r>
              <a:rPr lang="ru-RU" sz="3200" dirty="0">
                <a:solidFill>
                  <a:schemeClr val="bg1"/>
                </a:solidFill>
                <a:latin typeface="Monotype Corsiva" pitchFamily="66" charset="0"/>
              </a:rPr>
              <a:t> </a:t>
            </a:r>
            <a:r>
              <a:rPr lang="ru-RU" sz="3200" dirty="0" err="1">
                <a:solidFill>
                  <a:schemeClr val="bg1"/>
                </a:solidFill>
                <a:latin typeface="Monotype Corsiva" pitchFamily="66" charset="0"/>
              </a:rPr>
              <a:t>калорійність</a:t>
            </a:r>
            <a:r>
              <a:rPr lang="ru-RU" sz="3200" dirty="0">
                <a:solidFill>
                  <a:schemeClr val="bg1"/>
                </a:solidFill>
                <a:latin typeface="Monotype Corsiva" pitchFamily="66" charset="0"/>
              </a:rPr>
              <a:t> </a:t>
            </a:r>
            <a:r>
              <a:rPr lang="ru-RU" sz="3200" dirty="0" err="1">
                <a:solidFill>
                  <a:schemeClr val="bg1"/>
                </a:solidFill>
                <a:latin typeface="Monotype Corsiva" pitchFamily="66" charset="0"/>
              </a:rPr>
              <a:t>раціону</a:t>
            </a:r>
            <a:r>
              <a:rPr lang="ru-RU" sz="3200" dirty="0">
                <a:solidFill>
                  <a:schemeClr val="bg1"/>
                </a:solidFill>
                <a:latin typeface="Monotype Corsiva" pitchFamily="66" charset="0"/>
              </a:rPr>
              <a:t>. </a:t>
            </a:r>
            <a:r>
              <a:rPr lang="ru-RU" sz="3200" dirty="0" err="1">
                <a:solidFill>
                  <a:schemeClr val="bg1"/>
                </a:solidFill>
                <a:latin typeface="Monotype Corsiva" pitchFamily="66" charset="0"/>
              </a:rPr>
              <a:t>По-перше</a:t>
            </a:r>
            <a:r>
              <a:rPr lang="ru-RU" sz="3200" dirty="0">
                <a:solidFill>
                  <a:schemeClr val="bg1"/>
                </a:solidFill>
                <a:latin typeface="Monotype Corsiva" pitchFamily="66" charset="0"/>
              </a:rPr>
              <a:t>, тому, </a:t>
            </a:r>
            <a:r>
              <a:rPr lang="ru-RU" sz="3200" dirty="0" err="1">
                <a:solidFill>
                  <a:schemeClr val="bg1"/>
                </a:solidFill>
                <a:latin typeface="Monotype Corsiva" pitchFamily="66" charset="0"/>
              </a:rPr>
              <a:t>що</a:t>
            </a:r>
            <a:r>
              <a:rPr lang="ru-RU" sz="3200" dirty="0">
                <a:solidFill>
                  <a:schemeClr val="bg1"/>
                </a:solidFill>
                <a:latin typeface="Monotype Corsiva" pitchFamily="66" charset="0"/>
              </a:rPr>
              <a:t> </a:t>
            </a:r>
            <a:r>
              <a:rPr lang="ru-RU" sz="3200" dirty="0" err="1">
                <a:solidFill>
                  <a:schemeClr val="bg1"/>
                </a:solidFill>
                <a:latin typeface="Monotype Corsiva" pitchFamily="66" charset="0"/>
              </a:rPr>
              <a:t>людина</a:t>
            </a:r>
            <a:r>
              <a:rPr lang="ru-RU" sz="3200" dirty="0">
                <a:solidFill>
                  <a:schemeClr val="bg1"/>
                </a:solidFill>
                <a:latin typeface="Monotype Corsiva" pitchFamily="66" charset="0"/>
              </a:rPr>
              <a:t> </a:t>
            </a:r>
            <a:r>
              <a:rPr lang="ru-RU" sz="3200" dirty="0" err="1">
                <a:solidFill>
                  <a:schemeClr val="bg1"/>
                </a:solidFill>
                <a:latin typeface="Monotype Corsiva" pitchFamily="66" charset="0"/>
              </a:rPr>
              <a:t>припиняє</a:t>
            </a:r>
            <a:r>
              <a:rPr lang="ru-RU" sz="3200" dirty="0">
                <a:solidFill>
                  <a:schemeClr val="bg1"/>
                </a:solidFill>
                <a:latin typeface="Monotype Corsiva" pitchFamily="66" charset="0"/>
              </a:rPr>
              <a:t> </a:t>
            </a:r>
            <a:r>
              <a:rPr lang="ru-RU" sz="3200" dirty="0" err="1">
                <a:solidFill>
                  <a:schemeClr val="bg1"/>
                </a:solidFill>
                <a:latin typeface="Monotype Corsiva" pitchFamily="66" charset="0"/>
              </a:rPr>
              <a:t>пити</a:t>
            </a:r>
            <a:r>
              <a:rPr lang="ru-RU" sz="3200" dirty="0">
                <a:solidFill>
                  <a:schemeClr val="bg1"/>
                </a:solidFill>
                <a:latin typeface="Monotype Corsiva" pitchFamily="66" charset="0"/>
              </a:rPr>
              <a:t> </a:t>
            </a:r>
            <a:r>
              <a:rPr lang="ru-RU" sz="3200" dirty="0" err="1">
                <a:solidFill>
                  <a:schemeClr val="bg1"/>
                </a:solidFill>
                <a:latin typeface="Monotype Corsiva" pitchFamily="66" charset="0"/>
              </a:rPr>
              <a:t>калорійні</a:t>
            </a:r>
            <a:r>
              <a:rPr lang="ru-RU" sz="3200" dirty="0">
                <a:solidFill>
                  <a:schemeClr val="bg1"/>
                </a:solidFill>
                <a:latin typeface="Monotype Corsiva" pitchFamily="66" charset="0"/>
              </a:rPr>
              <a:t> </a:t>
            </a:r>
            <a:r>
              <a:rPr lang="ru-RU" sz="3200" dirty="0" err="1">
                <a:solidFill>
                  <a:schemeClr val="bg1"/>
                </a:solidFill>
                <a:latin typeface="Monotype Corsiva" pitchFamily="66" charset="0"/>
              </a:rPr>
              <a:t>солодкі</a:t>
            </a:r>
            <a:r>
              <a:rPr lang="ru-RU" sz="3200" dirty="0">
                <a:solidFill>
                  <a:schemeClr val="bg1"/>
                </a:solidFill>
                <a:latin typeface="Monotype Corsiva" pitchFamily="66" charset="0"/>
              </a:rPr>
              <a:t> </a:t>
            </a:r>
            <a:r>
              <a:rPr lang="ru-RU" sz="3200" dirty="0" err="1">
                <a:solidFill>
                  <a:schemeClr val="bg1"/>
                </a:solidFill>
                <a:latin typeface="Monotype Corsiva" pitchFamily="66" charset="0"/>
              </a:rPr>
              <a:t>газованої</a:t>
            </a:r>
            <a:r>
              <a:rPr lang="ru-RU" sz="3200" dirty="0">
                <a:solidFill>
                  <a:schemeClr val="bg1"/>
                </a:solidFill>
                <a:latin typeface="Monotype Corsiva" pitchFamily="66" charset="0"/>
              </a:rPr>
              <a:t> води і соки, </a:t>
            </a:r>
            <a:r>
              <a:rPr lang="ru-RU" sz="3200" dirty="0" err="1">
                <a:solidFill>
                  <a:schemeClr val="bg1"/>
                </a:solidFill>
                <a:latin typeface="Monotype Corsiva" pitchFamily="66" charset="0"/>
              </a:rPr>
              <a:t>по-друге</a:t>
            </a:r>
            <a:r>
              <a:rPr lang="ru-RU" sz="3200" dirty="0">
                <a:solidFill>
                  <a:schemeClr val="bg1"/>
                </a:solidFill>
                <a:latin typeface="Monotype Corsiva" pitchFamily="66" charset="0"/>
              </a:rPr>
              <a:t>, тому, </a:t>
            </a:r>
            <a:r>
              <a:rPr lang="ru-RU" sz="3200" dirty="0" err="1">
                <a:solidFill>
                  <a:schemeClr val="bg1"/>
                </a:solidFill>
                <a:latin typeface="Monotype Corsiva" pitchFamily="66" charset="0"/>
              </a:rPr>
              <a:t>що</a:t>
            </a:r>
            <a:r>
              <a:rPr lang="ru-RU" sz="3200" dirty="0">
                <a:solidFill>
                  <a:schemeClr val="bg1"/>
                </a:solidFill>
                <a:latin typeface="Monotype Corsiva" pitchFamily="66" charset="0"/>
              </a:rPr>
              <a:t> </a:t>
            </a:r>
            <a:r>
              <a:rPr lang="ru-RU" sz="3200" dirty="0" err="1">
                <a:solidFill>
                  <a:schemeClr val="bg1"/>
                </a:solidFill>
                <a:latin typeface="Monotype Corsiva" pitchFamily="66" charset="0"/>
              </a:rPr>
              <a:t>після</a:t>
            </a:r>
            <a:r>
              <a:rPr lang="ru-RU" sz="3200" dirty="0">
                <a:solidFill>
                  <a:schemeClr val="bg1"/>
                </a:solidFill>
                <a:latin typeface="Monotype Corsiva" pitchFamily="66" charset="0"/>
              </a:rPr>
              <a:t> води </a:t>
            </a:r>
            <a:r>
              <a:rPr lang="ru-RU" sz="3200" dirty="0" err="1">
                <a:solidFill>
                  <a:schemeClr val="bg1"/>
                </a:solidFill>
                <a:latin typeface="Monotype Corsiva" pitchFamily="66" charset="0"/>
              </a:rPr>
              <a:t>менше</a:t>
            </a:r>
            <a:r>
              <a:rPr lang="ru-RU" sz="3200" dirty="0">
                <a:solidFill>
                  <a:schemeClr val="bg1"/>
                </a:solidFill>
                <a:latin typeface="Monotype Corsiva" pitchFamily="66" charset="0"/>
              </a:rPr>
              <a:t> </a:t>
            </a:r>
            <a:r>
              <a:rPr lang="ru-RU" sz="3200" dirty="0" err="1">
                <a:solidFill>
                  <a:schemeClr val="bg1"/>
                </a:solidFill>
                <a:latin typeface="Monotype Corsiva" pitchFamily="66" charset="0"/>
              </a:rPr>
              <a:t>тягне</a:t>
            </a:r>
            <a:r>
              <a:rPr lang="ru-RU" sz="3200" dirty="0">
                <a:solidFill>
                  <a:schemeClr val="bg1"/>
                </a:solidFill>
                <a:latin typeface="Monotype Corsiva" pitchFamily="66" charset="0"/>
              </a:rPr>
              <a:t> </a:t>
            </a:r>
            <a:r>
              <a:rPr lang="ru-RU" sz="3200" dirty="0" err="1">
                <a:solidFill>
                  <a:schemeClr val="bg1"/>
                </a:solidFill>
                <a:latin typeface="Monotype Corsiva" pitchFamily="66" charset="0"/>
              </a:rPr>
              <a:t>взяти</a:t>
            </a:r>
            <a:r>
              <a:rPr lang="ru-RU" sz="3200" dirty="0">
                <a:solidFill>
                  <a:schemeClr val="bg1"/>
                </a:solidFill>
                <a:latin typeface="Monotype Corsiva" pitchFamily="66" charset="0"/>
              </a:rPr>
              <a:t> </a:t>
            </a:r>
            <a:r>
              <a:rPr lang="ru-RU" sz="3200" dirty="0" err="1">
                <a:solidFill>
                  <a:schemeClr val="bg1"/>
                </a:solidFill>
                <a:latin typeface="Monotype Corsiva" pitchFamily="66" charset="0"/>
              </a:rPr>
              <a:t>солодощів</a:t>
            </a:r>
            <a:r>
              <a:rPr lang="ru-RU" sz="3200" dirty="0">
                <a:solidFill>
                  <a:schemeClr val="bg1"/>
                </a:solidFill>
                <a:latin typeface="Monotype Corsiva" pitchFamily="66" charset="0"/>
              </a:rPr>
              <a:t>, як у </a:t>
            </a:r>
            <a:r>
              <a:rPr lang="ru-RU" sz="3200" dirty="0" err="1">
                <a:solidFill>
                  <a:schemeClr val="bg1"/>
                </a:solidFill>
                <a:latin typeface="Monotype Corsiva" pitchFamily="66" charset="0"/>
              </a:rPr>
              <a:t>випадку</a:t>
            </a:r>
            <a:r>
              <a:rPr lang="ru-RU" sz="3200" dirty="0">
                <a:solidFill>
                  <a:schemeClr val="bg1"/>
                </a:solidFill>
                <a:latin typeface="Monotype Corsiva" pitchFamily="66" charset="0"/>
              </a:rPr>
              <a:t> з </a:t>
            </a:r>
            <a:r>
              <a:rPr lang="ru-RU" sz="3200" dirty="0" err="1">
                <a:solidFill>
                  <a:schemeClr val="bg1"/>
                </a:solidFill>
                <a:latin typeface="Monotype Corsiva" pitchFamily="66" charset="0"/>
              </a:rPr>
              <a:t>чаєм</a:t>
            </a:r>
            <a:r>
              <a:rPr lang="ru-RU" sz="3200" dirty="0">
                <a:solidFill>
                  <a:schemeClr val="bg1"/>
                </a:solidFill>
                <a:latin typeface="Monotype Corsiva" pitchFamily="66" charset="0"/>
              </a:rPr>
              <a:t> </a:t>
            </a:r>
            <a:r>
              <a:rPr lang="ru-RU" sz="3200" dirty="0" err="1">
                <a:solidFill>
                  <a:schemeClr val="bg1"/>
                </a:solidFill>
                <a:latin typeface="Monotype Corsiva" pitchFamily="66" charset="0"/>
              </a:rPr>
              <a:t>або</a:t>
            </a:r>
            <a:r>
              <a:rPr lang="ru-RU" sz="3200" dirty="0">
                <a:solidFill>
                  <a:schemeClr val="bg1"/>
                </a:solidFill>
                <a:latin typeface="Monotype Corsiva" pitchFamily="66" charset="0"/>
              </a:rPr>
              <a:t> </a:t>
            </a:r>
            <a:r>
              <a:rPr lang="ru-RU" sz="3200" dirty="0" err="1">
                <a:solidFill>
                  <a:schemeClr val="bg1"/>
                </a:solidFill>
                <a:latin typeface="Monotype Corsiva" pitchFamily="66" charset="0"/>
              </a:rPr>
              <a:t>кавою</a:t>
            </a:r>
            <a:r>
              <a:rPr lang="ru-RU" sz="3200" dirty="0">
                <a:solidFill>
                  <a:schemeClr val="bg1"/>
                </a:solidFill>
                <a:latin typeface="Monotype Corsiva" pitchFamily="66" charset="0"/>
              </a:rPr>
              <a:t>.</a:t>
            </a:r>
          </a:p>
        </p:txBody>
      </p:sp>
      <p:pic>
        <p:nvPicPr>
          <p:cNvPr id="9" name="Объект 8"/>
          <p:cNvPicPr>
            <a:picLocks noGrp="1" noChangeAspect="1"/>
          </p:cNvPicPr>
          <p:nvPr>
            <p:ph sz="quarter" idx="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024" y="1052736"/>
            <a:ext cx="4176464" cy="53285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37075935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Объект 8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628800"/>
            <a:ext cx="4040188" cy="453650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Текст 6"/>
          <p:cNvSpPr>
            <a:spLocks noGrp="1"/>
          </p:cNvSpPr>
          <p:nvPr>
            <p:ph type="body" sz="quarter" idx="3"/>
          </p:nvPr>
        </p:nvSpPr>
        <p:spPr>
          <a:xfrm>
            <a:off x="2555776" y="692696"/>
            <a:ext cx="4041775" cy="639762"/>
          </a:xfrm>
        </p:spPr>
        <p:txBody>
          <a:bodyPr>
            <a:noAutofit/>
          </a:bodyPr>
          <a:lstStyle/>
          <a:p>
            <a:pPr algn="ctr"/>
            <a:r>
              <a:rPr lang="ru-RU" sz="4000" dirty="0" err="1">
                <a:solidFill>
                  <a:srgbClr val="FFFF00"/>
                </a:solidFill>
              </a:rPr>
              <a:t>Найдорожча</a:t>
            </a:r>
            <a:r>
              <a:rPr lang="ru-RU" sz="4000" dirty="0">
                <a:solidFill>
                  <a:srgbClr val="FFFF00"/>
                </a:solidFill>
              </a:rPr>
              <a:t> вода</a:t>
            </a:r>
          </a:p>
        </p:txBody>
      </p:sp>
      <p:sp>
        <p:nvSpPr>
          <p:cNvPr id="8" name="Объект 7"/>
          <p:cNvSpPr>
            <a:spLocks noGrp="1"/>
          </p:cNvSpPr>
          <p:nvPr>
            <p:ph sz="quarter" idx="4"/>
          </p:nvPr>
        </p:nvSpPr>
        <p:spPr>
          <a:xfrm>
            <a:off x="4355976" y="1268760"/>
            <a:ext cx="4680519" cy="5544616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3200" dirty="0">
                <a:solidFill>
                  <a:schemeClr val="bg1"/>
                </a:solidFill>
                <a:latin typeface="Monotype Corsiva" pitchFamily="66" charset="0"/>
              </a:rPr>
              <a:t>Вода </a:t>
            </a:r>
            <a:r>
              <a:rPr lang="ru-RU" sz="3200" dirty="0" err="1">
                <a:solidFill>
                  <a:schemeClr val="bg1"/>
                </a:solidFill>
                <a:latin typeface="Monotype Corsiva" pitchFamily="66" charset="0"/>
              </a:rPr>
              <a:t>може</a:t>
            </a:r>
            <a:r>
              <a:rPr lang="ru-RU" sz="3200" dirty="0">
                <a:solidFill>
                  <a:schemeClr val="bg1"/>
                </a:solidFill>
                <a:latin typeface="Monotype Corsiva" pitchFamily="66" charset="0"/>
              </a:rPr>
              <a:t> бути </a:t>
            </a:r>
            <a:r>
              <a:rPr lang="ru-RU" sz="3200" dirty="0" err="1">
                <a:solidFill>
                  <a:schemeClr val="bg1"/>
                </a:solidFill>
                <a:latin typeface="Monotype Corsiva" pitchFamily="66" charset="0"/>
              </a:rPr>
              <a:t>безкоштовною</a:t>
            </a:r>
            <a:r>
              <a:rPr lang="ru-RU" sz="3200" dirty="0">
                <a:solidFill>
                  <a:schemeClr val="bg1"/>
                </a:solidFill>
                <a:latin typeface="Monotype Corsiva" pitchFamily="66" charset="0"/>
              </a:rPr>
              <a:t>, а </a:t>
            </a:r>
            <a:r>
              <a:rPr lang="ru-RU" sz="3200" dirty="0" err="1">
                <a:solidFill>
                  <a:schemeClr val="bg1"/>
                </a:solidFill>
                <a:latin typeface="Monotype Corsiva" pitchFamily="66" charset="0"/>
              </a:rPr>
              <a:t>може</a:t>
            </a:r>
            <a:r>
              <a:rPr lang="ru-RU" sz="3200" dirty="0">
                <a:solidFill>
                  <a:schemeClr val="bg1"/>
                </a:solidFill>
                <a:latin typeface="Monotype Corsiva" pitchFamily="66" charset="0"/>
              </a:rPr>
              <a:t> бути і </a:t>
            </a:r>
            <a:r>
              <a:rPr lang="ru-RU" sz="3200" dirty="0" err="1">
                <a:solidFill>
                  <a:schemeClr val="bg1"/>
                </a:solidFill>
                <a:latin typeface="Monotype Corsiva" pitchFamily="66" charset="0"/>
              </a:rPr>
              <a:t>дуже</a:t>
            </a:r>
            <a:r>
              <a:rPr lang="ru-RU" sz="3200" dirty="0">
                <a:solidFill>
                  <a:schemeClr val="bg1"/>
                </a:solidFill>
                <a:latin typeface="Monotype Corsiva" pitchFamily="66" charset="0"/>
              </a:rPr>
              <a:t> </a:t>
            </a:r>
            <a:r>
              <a:rPr lang="ru-RU" sz="3200" dirty="0" smtClean="0">
                <a:solidFill>
                  <a:schemeClr val="bg1"/>
                </a:solidFill>
                <a:latin typeface="Monotype Corsiva" pitchFamily="66" charset="0"/>
              </a:rPr>
              <a:t>дорогою. </a:t>
            </a:r>
            <a:r>
              <a:rPr lang="ru-RU" sz="3200" dirty="0" err="1">
                <a:solidFill>
                  <a:schemeClr val="bg1"/>
                </a:solidFill>
                <a:latin typeface="Monotype Corsiva" pitchFamily="66" charset="0"/>
              </a:rPr>
              <a:t>Найдорожча</a:t>
            </a:r>
            <a:r>
              <a:rPr lang="ru-RU" sz="3200" dirty="0">
                <a:solidFill>
                  <a:schemeClr val="bg1"/>
                </a:solidFill>
                <a:latin typeface="Monotype Corsiva" pitchFamily="66" charset="0"/>
              </a:rPr>
              <a:t> у </a:t>
            </a:r>
            <a:r>
              <a:rPr lang="ru-RU" sz="3200" dirty="0" err="1">
                <a:solidFill>
                  <a:schemeClr val="bg1"/>
                </a:solidFill>
                <a:latin typeface="Monotype Corsiva" pitchFamily="66" charset="0"/>
              </a:rPr>
              <a:t>світі</a:t>
            </a:r>
            <a:r>
              <a:rPr lang="ru-RU" sz="3200" dirty="0">
                <a:solidFill>
                  <a:schemeClr val="bg1"/>
                </a:solidFill>
                <a:latin typeface="Monotype Corsiva" pitchFamily="66" charset="0"/>
              </a:rPr>
              <a:t> вода </a:t>
            </a:r>
            <a:r>
              <a:rPr lang="ru-RU" sz="3200" dirty="0" err="1">
                <a:solidFill>
                  <a:schemeClr val="bg1"/>
                </a:solidFill>
                <a:latin typeface="Monotype Corsiva" pitchFamily="66" charset="0"/>
              </a:rPr>
              <a:t>продається</a:t>
            </a:r>
            <a:r>
              <a:rPr lang="ru-RU" sz="3200" dirty="0">
                <a:solidFill>
                  <a:schemeClr val="bg1"/>
                </a:solidFill>
                <a:latin typeface="Monotype Corsiva" pitchFamily="66" charset="0"/>
              </a:rPr>
              <a:t> в Лос-</a:t>
            </a:r>
            <a:r>
              <a:rPr lang="ru-RU" sz="3200" dirty="0" err="1">
                <a:solidFill>
                  <a:schemeClr val="bg1"/>
                </a:solidFill>
                <a:latin typeface="Monotype Corsiva" pitchFamily="66" charset="0"/>
              </a:rPr>
              <a:t>Анджелесі</a:t>
            </a:r>
            <a:r>
              <a:rPr lang="ru-RU" sz="3200" dirty="0">
                <a:solidFill>
                  <a:schemeClr val="bg1"/>
                </a:solidFill>
                <a:latin typeface="Monotype Corsiva" pitchFamily="66" charset="0"/>
              </a:rPr>
              <a:t>. </a:t>
            </a:r>
            <a:r>
              <a:rPr lang="ru-RU" sz="3200" dirty="0" err="1">
                <a:solidFill>
                  <a:schemeClr val="bg1"/>
                </a:solidFill>
                <a:latin typeface="Monotype Corsiva" pitchFamily="66" charset="0"/>
              </a:rPr>
              <a:t>Виробники</a:t>
            </a:r>
            <a:r>
              <a:rPr lang="ru-RU" sz="3200" dirty="0">
                <a:solidFill>
                  <a:schemeClr val="bg1"/>
                </a:solidFill>
                <a:latin typeface="Monotype Corsiva" pitchFamily="66" charset="0"/>
              </a:rPr>
              <a:t> </a:t>
            </a:r>
            <a:r>
              <a:rPr lang="ru-RU" sz="3200" dirty="0" err="1">
                <a:solidFill>
                  <a:schemeClr val="bg1"/>
                </a:solidFill>
                <a:latin typeface="Monotype Corsiva" pitchFamily="66" charset="0"/>
              </a:rPr>
              <a:t>упаковують</a:t>
            </a:r>
            <a:r>
              <a:rPr lang="ru-RU" sz="3200" dirty="0">
                <a:solidFill>
                  <a:schemeClr val="bg1"/>
                </a:solidFill>
                <a:latin typeface="Monotype Corsiva" pitchFamily="66" charset="0"/>
              </a:rPr>
              <a:t> </a:t>
            </a:r>
            <a:r>
              <a:rPr lang="ru-RU" sz="3200" dirty="0" err="1">
                <a:solidFill>
                  <a:schemeClr val="bg1"/>
                </a:solidFill>
                <a:latin typeface="Monotype Corsiva" pitchFamily="66" charset="0"/>
              </a:rPr>
              <a:t>дорогоцінну</a:t>
            </a:r>
            <a:r>
              <a:rPr lang="ru-RU" sz="3200" dirty="0">
                <a:solidFill>
                  <a:schemeClr val="bg1"/>
                </a:solidFill>
                <a:latin typeface="Monotype Corsiva" pitchFamily="66" charset="0"/>
              </a:rPr>
              <a:t> </a:t>
            </a:r>
            <a:r>
              <a:rPr lang="ru-RU" sz="3200" dirty="0" err="1">
                <a:solidFill>
                  <a:schemeClr val="bg1"/>
                </a:solidFill>
                <a:latin typeface="Monotype Corsiva" pitchFamily="66" charset="0"/>
              </a:rPr>
              <a:t>рідину</a:t>
            </a:r>
            <a:r>
              <a:rPr lang="ru-RU" sz="3200" dirty="0">
                <a:solidFill>
                  <a:schemeClr val="bg1"/>
                </a:solidFill>
                <a:latin typeface="Monotype Corsiva" pitchFamily="66" charset="0"/>
              </a:rPr>
              <a:t> </a:t>
            </a:r>
            <a:r>
              <a:rPr lang="ru-RU" sz="3200" dirty="0" err="1">
                <a:solidFill>
                  <a:schemeClr val="bg1"/>
                </a:solidFill>
                <a:latin typeface="Monotype Corsiva" pitchFamily="66" charset="0"/>
              </a:rPr>
              <a:t>зі</a:t>
            </a:r>
            <a:r>
              <a:rPr lang="ru-RU" sz="3200" dirty="0">
                <a:solidFill>
                  <a:schemeClr val="bg1"/>
                </a:solidFill>
                <a:latin typeface="Monotype Corsiva" pitchFamily="66" charset="0"/>
              </a:rPr>
              <a:t> </a:t>
            </a:r>
            <a:r>
              <a:rPr lang="ru-RU" sz="3200" dirty="0" err="1">
                <a:solidFill>
                  <a:schemeClr val="bg1"/>
                </a:solidFill>
                <a:latin typeface="Monotype Corsiva" pitchFamily="66" charset="0"/>
              </a:rPr>
              <a:t>збалансованим</a:t>
            </a:r>
            <a:r>
              <a:rPr lang="ru-RU" sz="3200" dirty="0">
                <a:solidFill>
                  <a:schemeClr val="bg1"/>
                </a:solidFill>
                <a:latin typeface="Monotype Corsiva" pitchFamily="66" charset="0"/>
              </a:rPr>
              <a:t> смаком і </a:t>
            </a:r>
            <a:r>
              <a:rPr lang="ru-RU" sz="3200" dirty="0" err="1">
                <a:solidFill>
                  <a:schemeClr val="bg1"/>
                </a:solidFill>
                <a:latin typeface="Monotype Corsiva" pitchFamily="66" charset="0"/>
              </a:rPr>
              <a:t>значенням</a:t>
            </a:r>
            <a:r>
              <a:rPr lang="ru-RU" sz="3200" dirty="0">
                <a:solidFill>
                  <a:schemeClr val="bg1"/>
                </a:solidFill>
                <a:latin typeface="Monotype Corsiva" pitchFamily="66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Monotype Corsiva" pitchFamily="66" charset="0"/>
              </a:rPr>
              <a:t>ph</a:t>
            </a:r>
            <a:r>
              <a:rPr lang="en-US" sz="3200" dirty="0">
                <a:solidFill>
                  <a:schemeClr val="bg1"/>
                </a:solidFill>
                <a:latin typeface="Monotype Corsiva" pitchFamily="66" charset="0"/>
              </a:rPr>
              <a:t> </a:t>
            </a:r>
            <a:r>
              <a:rPr lang="ru-RU" sz="3200" dirty="0">
                <a:solidFill>
                  <a:schemeClr val="bg1"/>
                </a:solidFill>
                <a:latin typeface="Monotype Corsiva" pitchFamily="66" charset="0"/>
              </a:rPr>
              <a:t>в </a:t>
            </a:r>
            <a:r>
              <a:rPr lang="ru-RU" sz="3200" dirty="0" err="1">
                <a:solidFill>
                  <a:schemeClr val="bg1"/>
                </a:solidFill>
                <a:latin typeface="Monotype Corsiva" pitchFamily="66" charset="0"/>
              </a:rPr>
              <a:t>пляшки</a:t>
            </a:r>
            <a:r>
              <a:rPr lang="ru-RU" sz="3200" dirty="0">
                <a:solidFill>
                  <a:schemeClr val="bg1"/>
                </a:solidFill>
                <a:latin typeface="Monotype Corsiva" pitchFamily="66" charset="0"/>
              </a:rPr>
              <a:t> </a:t>
            </a:r>
            <a:r>
              <a:rPr lang="ru-RU" sz="3200" dirty="0" err="1">
                <a:solidFill>
                  <a:schemeClr val="bg1"/>
                </a:solidFill>
                <a:latin typeface="Monotype Corsiva" pitchFamily="66" charset="0"/>
              </a:rPr>
              <a:t>зі</a:t>
            </a:r>
            <a:r>
              <a:rPr lang="ru-RU" sz="3200" dirty="0">
                <a:solidFill>
                  <a:schemeClr val="bg1"/>
                </a:solidFill>
                <a:latin typeface="Monotype Corsiva" pitchFamily="66" charset="0"/>
              </a:rPr>
              <a:t> стразами "</a:t>
            </a:r>
            <a:r>
              <a:rPr lang="en-US" sz="3200" dirty="0">
                <a:solidFill>
                  <a:schemeClr val="bg1"/>
                </a:solidFill>
                <a:latin typeface="Monotype Corsiva" pitchFamily="66" charset="0"/>
              </a:rPr>
              <a:t>Swarovski". </a:t>
            </a:r>
            <a:r>
              <a:rPr lang="ru-RU" sz="3200" dirty="0" err="1">
                <a:solidFill>
                  <a:schemeClr val="bg1"/>
                </a:solidFill>
                <a:latin typeface="Monotype Corsiva" pitchFamily="66" charset="0"/>
              </a:rPr>
              <a:t>Коштує</a:t>
            </a:r>
            <a:r>
              <a:rPr lang="ru-RU" sz="3200" dirty="0">
                <a:solidFill>
                  <a:schemeClr val="bg1"/>
                </a:solidFill>
                <a:latin typeface="Monotype Corsiva" pitchFamily="66" charset="0"/>
              </a:rPr>
              <a:t> </a:t>
            </a:r>
            <a:r>
              <a:rPr lang="ru-RU" sz="3200" dirty="0" err="1">
                <a:solidFill>
                  <a:schemeClr val="bg1"/>
                </a:solidFill>
                <a:latin typeface="Monotype Corsiva" pitchFamily="66" charset="0"/>
              </a:rPr>
              <a:t>така</a:t>
            </a:r>
            <a:r>
              <a:rPr lang="ru-RU" sz="3200" dirty="0">
                <a:solidFill>
                  <a:schemeClr val="bg1"/>
                </a:solidFill>
                <a:latin typeface="Monotype Corsiva" pitchFamily="66" charset="0"/>
              </a:rPr>
              <a:t> вода 90 $ за 1 л.</a:t>
            </a:r>
          </a:p>
        </p:txBody>
      </p:sp>
    </p:spTree>
    <p:extLst>
      <p:ext uri="{BB962C8B-B14F-4D97-AF65-F5344CB8AC3E}">
        <p14:creationId xmlns:p14="http://schemas.microsoft.com/office/powerpoint/2010/main" val="410419704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Объект 5"/>
          <p:cNvSpPr>
            <a:spLocks noGrp="1"/>
          </p:cNvSpPr>
          <p:nvPr>
            <p:ph sz="half" idx="2"/>
          </p:nvPr>
        </p:nvSpPr>
        <p:spPr>
          <a:xfrm>
            <a:off x="0" y="692696"/>
            <a:ext cx="4497388" cy="616530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3600" dirty="0" err="1">
                <a:solidFill>
                  <a:schemeClr val="bg1"/>
                </a:solidFill>
                <a:latin typeface="Monotype Corsiva" pitchFamily="66" charset="0"/>
              </a:rPr>
              <a:t>Існує</a:t>
            </a:r>
            <a:r>
              <a:rPr lang="ru-RU" sz="3600" dirty="0">
                <a:solidFill>
                  <a:schemeClr val="bg1"/>
                </a:solidFill>
                <a:latin typeface="Monotype Corsiva" pitchFamily="66" charset="0"/>
              </a:rPr>
              <a:t> і </a:t>
            </a:r>
            <a:r>
              <a:rPr lang="ru-RU" sz="3600" dirty="0" err="1">
                <a:solidFill>
                  <a:schemeClr val="bg1"/>
                </a:solidFill>
                <a:latin typeface="Monotype Corsiva" pitchFamily="66" charset="0"/>
              </a:rPr>
              <a:t>небезпечна</a:t>
            </a:r>
            <a:r>
              <a:rPr lang="ru-RU" sz="3600" dirty="0">
                <a:solidFill>
                  <a:schemeClr val="bg1"/>
                </a:solidFill>
                <a:latin typeface="Monotype Corsiva" pitchFamily="66" charset="0"/>
              </a:rPr>
              <a:t> вода. Так, </a:t>
            </a:r>
            <a:r>
              <a:rPr lang="ru-RU" sz="3600" dirty="0" err="1">
                <a:solidFill>
                  <a:schemeClr val="bg1"/>
                </a:solidFill>
                <a:latin typeface="Monotype Corsiva" pitchFamily="66" charset="0"/>
              </a:rPr>
              <a:t>наприклад</a:t>
            </a:r>
            <a:r>
              <a:rPr lang="ru-RU" sz="3600" dirty="0">
                <a:solidFill>
                  <a:schemeClr val="bg1"/>
                </a:solidFill>
                <a:latin typeface="Monotype Corsiva" pitchFamily="66" charset="0"/>
              </a:rPr>
              <a:t>, в </a:t>
            </a:r>
            <a:r>
              <a:rPr lang="ru-RU" sz="3600" dirty="0" err="1">
                <a:solidFill>
                  <a:schemeClr val="bg1"/>
                </a:solidFill>
                <a:latin typeface="Monotype Corsiva" pitchFamily="66" charset="0"/>
              </a:rPr>
              <a:t>Азербайджані</a:t>
            </a:r>
            <a:r>
              <a:rPr lang="ru-RU" sz="3600" dirty="0">
                <a:solidFill>
                  <a:schemeClr val="bg1"/>
                </a:solidFill>
                <a:latin typeface="Monotype Corsiva" pitchFamily="66" charset="0"/>
              </a:rPr>
              <a:t> є вода, в </a:t>
            </a:r>
            <a:r>
              <a:rPr lang="ru-RU" sz="3600" dirty="0" err="1">
                <a:solidFill>
                  <a:schemeClr val="bg1"/>
                </a:solidFill>
                <a:latin typeface="Monotype Corsiva" pitchFamily="66" charset="0"/>
              </a:rPr>
              <a:t>якій</a:t>
            </a:r>
            <a:r>
              <a:rPr lang="ru-RU" sz="3600" dirty="0">
                <a:solidFill>
                  <a:schemeClr val="bg1"/>
                </a:solidFill>
                <a:latin typeface="Monotype Corsiva" pitchFamily="66" charset="0"/>
              </a:rPr>
              <a:t> </a:t>
            </a:r>
            <a:r>
              <a:rPr lang="ru-RU" sz="3600" dirty="0" err="1">
                <a:solidFill>
                  <a:schemeClr val="bg1"/>
                </a:solidFill>
                <a:latin typeface="Monotype Corsiva" pitchFamily="66" charset="0"/>
              </a:rPr>
              <a:t>багато</a:t>
            </a:r>
            <a:r>
              <a:rPr lang="ru-RU" sz="3600" dirty="0">
                <a:solidFill>
                  <a:schemeClr val="bg1"/>
                </a:solidFill>
                <a:latin typeface="Monotype Corsiva" pitchFamily="66" charset="0"/>
              </a:rPr>
              <a:t> метану, тому вона </a:t>
            </a:r>
            <a:r>
              <a:rPr lang="ru-RU" sz="3600" dirty="0" err="1">
                <a:solidFill>
                  <a:schemeClr val="bg1"/>
                </a:solidFill>
                <a:latin typeface="Monotype Corsiva" pitchFamily="66" charset="0"/>
              </a:rPr>
              <a:t>може</a:t>
            </a:r>
            <a:r>
              <a:rPr lang="ru-RU" sz="3600" dirty="0">
                <a:solidFill>
                  <a:schemeClr val="bg1"/>
                </a:solidFill>
                <a:latin typeface="Monotype Corsiva" pitchFamily="66" charset="0"/>
              </a:rPr>
              <a:t> </a:t>
            </a:r>
            <a:r>
              <a:rPr lang="ru-RU" sz="3600" dirty="0" err="1">
                <a:solidFill>
                  <a:schemeClr val="bg1"/>
                </a:solidFill>
                <a:latin typeface="Monotype Corsiva" pitchFamily="66" charset="0"/>
              </a:rPr>
              <a:t>загорітися</a:t>
            </a:r>
            <a:r>
              <a:rPr lang="ru-RU" sz="3600" dirty="0">
                <a:solidFill>
                  <a:schemeClr val="bg1"/>
                </a:solidFill>
                <a:latin typeface="Monotype Corsiva" pitchFamily="66" charset="0"/>
              </a:rPr>
              <a:t>, </a:t>
            </a:r>
            <a:r>
              <a:rPr lang="ru-RU" sz="3600" dirty="0" err="1">
                <a:solidFill>
                  <a:schemeClr val="bg1"/>
                </a:solidFill>
                <a:latin typeface="Monotype Corsiva" pitchFamily="66" charset="0"/>
              </a:rPr>
              <a:t>якщо</a:t>
            </a:r>
            <a:r>
              <a:rPr lang="ru-RU" sz="3600" dirty="0">
                <a:solidFill>
                  <a:schemeClr val="bg1"/>
                </a:solidFill>
                <a:latin typeface="Monotype Corsiva" pitchFamily="66" charset="0"/>
              </a:rPr>
              <a:t> </a:t>
            </a:r>
            <a:r>
              <a:rPr lang="ru-RU" sz="3600" dirty="0" err="1">
                <a:solidFill>
                  <a:schemeClr val="bg1"/>
                </a:solidFill>
                <a:latin typeface="Monotype Corsiva" pitchFamily="66" charset="0"/>
              </a:rPr>
              <a:t>піднести</a:t>
            </a:r>
            <a:r>
              <a:rPr lang="ru-RU" sz="3600" dirty="0">
                <a:solidFill>
                  <a:schemeClr val="bg1"/>
                </a:solidFill>
                <a:latin typeface="Monotype Corsiva" pitchFamily="66" charset="0"/>
              </a:rPr>
              <a:t> до </a:t>
            </a:r>
            <a:r>
              <a:rPr lang="ru-RU" sz="3600" dirty="0" err="1">
                <a:solidFill>
                  <a:schemeClr val="bg1"/>
                </a:solidFill>
                <a:latin typeface="Monotype Corsiva" pitchFamily="66" charset="0"/>
              </a:rPr>
              <a:t>неї</a:t>
            </a:r>
            <a:r>
              <a:rPr lang="ru-RU" sz="3600" dirty="0">
                <a:solidFill>
                  <a:schemeClr val="bg1"/>
                </a:solidFill>
                <a:latin typeface="Monotype Corsiva" pitchFamily="66" charset="0"/>
              </a:rPr>
              <a:t> </a:t>
            </a:r>
            <a:r>
              <a:rPr lang="ru-RU" sz="3600" dirty="0" err="1">
                <a:solidFill>
                  <a:schemeClr val="bg1"/>
                </a:solidFill>
                <a:latin typeface="Monotype Corsiva" pitchFamily="66" charset="0"/>
              </a:rPr>
              <a:t>сірник</a:t>
            </a:r>
            <a:r>
              <a:rPr lang="ru-RU" sz="3600" dirty="0">
                <a:solidFill>
                  <a:schemeClr val="bg1"/>
                </a:solidFill>
                <a:latin typeface="Monotype Corsiva" pitchFamily="66" charset="0"/>
              </a:rPr>
              <a:t>. А в </a:t>
            </a:r>
            <a:r>
              <a:rPr lang="ru-RU" sz="3600" dirty="0" err="1">
                <a:solidFill>
                  <a:schemeClr val="bg1"/>
                </a:solidFill>
                <a:latin typeface="Monotype Corsiva" pitchFamily="66" charset="0"/>
              </a:rPr>
              <a:t>Сицилії</a:t>
            </a:r>
            <a:r>
              <a:rPr lang="ru-RU" sz="3600" dirty="0">
                <a:solidFill>
                  <a:schemeClr val="bg1"/>
                </a:solidFill>
                <a:latin typeface="Monotype Corsiva" pitchFamily="66" charset="0"/>
              </a:rPr>
              <a:t> в одному з озер є </a:t>
            </a:r>
            <a:r>
              <a:rPr lang="ru-RU" sz="3600" dirty="0" err="1">
                <a:solidFill>
                  <a:schemeClr val="bg1"/>
                </a:solidFill>
                <a:latin typeface="Monotype Corsiva" pitchFamily="66" charset="0"/>
              </a:rPr>
              <a:t>підводні</a:t>
            </a:r>
            <a:r>
              <a:rPr lang="ru-RU" sz="3600" dirty="0">
                <a:solidFill>
                  <a:schemeClr val="bg1"/>
                </a:solidFill>
                <a:latin typeface="Monotype Corsiva" pitchFamily="66" charset="0"/>
              </a:rPr>
              <a:t> </a:t>
            </a:r>
            <a:r>
              <a:rPr lang="ru-RU" sz="3600" dirty="0" err="1">
                <a:solidFill>
                  <a:schemeClr val="bg1"/>
                </a:solidFill>
                <a:latin typeface="Monotype Corsiva" pitchFamily="66" charset="0"/>
              </a:rPr>
              <a:t>джерела</a:t>
            </a:r>
            <a:r>
              <a:rPr lang="ru-RU" sz="3600" dirty="0">
                <a:solidFill>
                  <a:schemeClr val="bg1"/>
                </a:solidFill>
                <a:latin typeface="Monotype Corsiva" pitchFamily="66" charset="0"/>
              </a:rPr>
              <a:t> </a:t>
            </a:r>
            <a:r>
              <a:rPr lang="ru-RU" sz="3600" dirty="0" err="1">
                <a:solidFill>
                  <a:schemeClr val="bg1"/>
                </a:solidFill>
                <a:latin typeface="Monotype Corsiva" pitchFamily="66" charset="0"/>
              </a:rPr>
              <a:t>кислоти</a:t>
            </a:r>
            <a:r>
              <a:rPr lang="ru-RU" sz="3600" dirty="0">
                <a:solidFill>
                  <a:schemeClr val="bg1"/>
                </a:solidFill>
                <a:latin typeface="Monotype Corsiva" pitchFamily="66" charset="0"/>
              </a:rPr>
              <a:t>, </a:t>
            </a:r>
            <a:r>
              <a:rPr lang="ru-RU" sz="3600" dirty="0" err="1">
                <a:solidFill>
                  <a:schemeClr val="bg1"/>
                </a:solidFill>
                <a:latin typeface="Monotype Corsiva" pitchFamily="66" charset="0"/>
              </a:rPr>
              <a:t>які</a:t>
            </a:r>
            <a:r>
              <a:rPr lang="ru-RU" sz="3600" dirty="0">
                <a:solidFill>
                  <a:schemeClr val="bg1"/>
                </a:solidFill>
                <a:latin typeface="Monotype Corsiva" pitchFamily="66" charset="0"/>
              </a:rPr>
              <a:t> </a:t>
            </a:r>
            <a:r>
              <a:rPr lang="ru-RU" sz="3600" dirty="0" err="1">
                <a:solidFill>
                  <a:schemeClr val="bg1"/>
                </a:solidFill>
                <a:latin typeface="Monotype Corsiva" pitchFamily="66" charset="0"/>
              </a:rPr>
              <a:t>отруюють</a:t>
            </a:r>
            <a:r>
              <a:rPr lang="ru-RU" sz="3600" dirty="0">
                <a:solidFill>
                  <a:schemeClr val="bg1"/>
                </a:solidFill>
                <a:latin typeface="Monotype Corsiva" pitchFamily="66" charset="0"/>
              </a:rPr>
              <a:t> </a:t>
            </a:r>
            <a:r>
              <a:rPr lang="ru-RU" sz="3600" dirty="0" err="1">
                <a:solidFill>
                  <a:schemeClr val="bg1"/>
                </a:solidFill>
                <a:latin typeface="Monotype Corsiva" pitchFamily="66" charset="0"/>
              </a:rPr>
              <a:t>усю</a:t>
            </a:r>
            <a:r>
              <a:rPr lang="ru-RU" sz="3600" dirty="0">
                <a:solidFill>
                  <a:schemeClr val="bg1"/>
                </a:solidFill>
                <a:latin typeface="Monotype Corsiva" pitchFamily="66" charset="0"/>
              </a:rPr>
              <a:t> воду в </a:t>
            </a:r>
            <a:r>
              <a:rPr lang="ru-RU" sz="3600" dirty="0" err="1">
                <a:solidFill>
                  <a:schemeClr val="bg1"/>
                </a:solidFill>
                <a:latin typeface="Monotype Corsiva" pitchFamily="66" charset="0"/>
              </a:rPr>
              <a:t>цій</a:t>
            </a:r>
            <a:r>
              <a:rPr lang="ru-RU" sz="3600" dirty="0">
                <a:solidFill>
                  <a:schemeClr val="bg1"/>
                </a:solidFill>
                <a:latin typeface="Monotype Corsiva" pitchFamily="66" charset="0"/>
              </a:rPr>
              <a:t> </a:t>
            </a:r>
            <a:r>
              <a:rPr lang="ru-RU" sz="3600" dirty="0" err="1">
                <a:solidFill>
                  <a:schemeClr val="bg1"/>
                </a:solidFill>
                <a:latin typeface="Monotype Corsiva" pitchFamily="66" charset="0"/>
              </a:rPr>
              <a:t>водоймі</a:t>
            </a:r>
            <a:r>
              <a:rPr lang="ru-RU" sz="3600" dirty="0">
                <a:solidFill>
                  <a:schemeClr val="bg1"/>
                </a:solidFill>
                <a:latin typeface="Monotype Corsiva" pitchFamily="66" charset="0"/>
              </a:rPr>
              <a:t>.</a:t>
            </a:r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3"/>
          </p:nvPr>
        </p:nvSpPr>
        <p:spPr>
          <a:xfrm>
            <a:off x="2267744" y="36000"/>
            <a:ext cx="4041775" cy="728704"/>
          </a:xfrm>
        </p:spPr>
        <p:txBody>
          <a:bodyPr>
            <a:noAutofit/>
          </a:bodyPr>
          <a:lstStyle/>
          <a:p>
            <a:r>
              <a:rPr lang="ru-RU" sz="3600" dirty="0">
                <a:solidFill>
                  <a:srgbClr val="FFFF00"/>
                </a:solidFill>
              </a:rPr>
              <a:t>Є вода, яка </a:t>
            </a:r>
            <a:r>
              <a:rPr lang="ru-RU" sz="3600" dirty="0" err="1">
                <a:solidFill>
                  <a:srgbClr val="FFFF00"/>
                </a:solidFill>
              </a:rPr>
              <a:t>горить</a:t>
            </a:r>
            <a:endParaRPr lang="ru-RU" sz="3600" dirty="0">
              <a:solidFill>
                <a:srgbClr val="FFFF00"/>
              </a:solidFill>
            </a:endParaRPr>
          </a:p>
        </p:txBody>
      </p:sp>
      <p:pic>
        <p:nvPicPr>
          <p:cNvPr id="9" name="Объект 8"/>
          <p:cNvPicPr>
            <a:picLocks noGrp="1" noChangeAspect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5976" y="1700808"/>
            <a:ext cx="4711104" cy="353332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18267293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Объект 6"/>
          <p:cNvPicPr>
            <a:picLocks noGrp="1" noChangeAspect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556792"/>
            <a:ext cx="4038600" cy="41764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Объект 5"/>
          <p:cNvSpPr>
            <a:spLocks noGrp="1"/>
          </p:cNvSpPr>
          <p:nvPr>
            <p:ph sz="half" idx="2"/>
          </p:nvPr>
        </p:nvSpPr>
        <p:spPr>
          <a:xfrm>
            <a:off x="4211960" y="0"/>
            <a:ext cx="4932040" cy="68580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uk-UA" sz="3600" dirty="0">
                <a:solidFill>
                  <a:srgbClr val="002060"/>
                </a:solidFill>
                <a:latin typeface="Monotype Corsiva" pitchFamily="66" charset="0"/>
              </a:rPr>
              <a:t>2. </a:t>
            </a:r>
            <a:r>
              <a:rPr lang="uk-UA" sz="3600" b="1" u="sng" dirty="0">
                <a:solidFill>
                  <a:schemeClr val="bg1"/>
                </a:solidFill>
                <a:latin typeface="Monotype Corsiva" pitchFamily="66" charset="0"/>
              </a:rPr>
              <a:t>Природна газована вода </a:t>
            </a:r>
            <a:r>
              <a:rPr lang="uk-UA" sz="3600" dirty="0">
                <a:solidFill>
                  <a:srgbClr val="002060"/>
                </a:solidFill>
                <a:latin typeface="Monotype Corsiva" pitchFamily="66" charset="0"/>
              </a:rPr>
              <a:t>збагачується двоокисом вуглецю для збільшення термінів її зберігання. У такій воді немає мікробів, але через вплив двоокису вуглецю на кислотно-лужний баланс шлунка вона не рекомендується людям, що страждають захворюваннями шлунково-кишкового тракту.</a:t>
            </a:r>
            <a:endParaRPr lang="ru-RU" sz="3600" dirty="0">
              <a:solidFill>
                <a:srgbClr val="002060"/>
              </a:solidFill>
              <a:latin typeface="Monotype Corsiva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6278132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539552" y="188640"/>
            <a:ext cx="8229600" cy="1143000"/>
          </a:xfrm>
        </p:spPr>
        <p:txBody>
          <a:bodyPr>
            <a:noAutofit/>
          </a:bodyPr>
          <a:lstStyle/>
          <a:p>
            <a:r>
              <a:rPr lang="uk-UA" sz="7200" dirty="0" smtClean="0">
                <a:solidFill>
                  <a:schemeClr val="bg1"/>
                </a:solidFill>
              </a:rPr>
              <a:t>Прикмети</a:t>
            </a:r>
            <a:endParaRPr lang="ru-RU" sz="7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8383705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бъект 4"/>
          <p:cNvSpPr>
            <a:spLocks noGrp="1"/>
          </p:cNvSpPr>
          <p:nvPr>
            <p:ph sz="half" idx="1"/>
          </p:nvPr>
        </p:nvSpPr>
        <p:spPr>
          <a:xfrm>
            <a:off x="0" y="0"/>
            <a:ext cx="4644008" cy="6858000"/>
          </a:xfrm>
        </p:spPr>
        <p:txBody>
          <a:bodyPr>
            <a:normAutofit/>
          </a:bodyPr>
          <a:lstStyle/>
          <a:p>
            <a:r>
              <a:rPr lang="ru-RU" sz="3200" dirty="0" err="1">
                <a:solidFill>
                  <a:schemeClr val="bg1"/>
                </a:solidFill>
                <a:latin typeface="Monotype Corsiva" pitchFamily="66" charset="0"/>
              </a:rPr>
              <a:t>Відро</a:t>
            </a:r>
            <a:r>
              <a:rPr lang="ru-RU" sz="3200" dirty="0">
                <a:solidFill>
                  <a:schemeClr val="bg1"/>
                </a:solidFill>
                <a:latin typeface="Monotype Corsiva" pitchFamily="66" charset="0"/>
              </a:rPr>
              <a:t> з водою в </a:t>
            </a:r>
            <a:r>
              <a:rPr lang="ru-RU" sz="3200" dirty="0" err="1">
                <a:solidFill>
                  <a:schemeClr val="bg1"/>
                </a:solidFill>
                <a:latin typeface="Monotype Corsiva" pitchFamily="66" charset="0"/>
              </a:rPr>
              <a:t>будинку</a:t>
            </a:r>
            <a:r>
              <a:rPr lang="ru-RU" sz="3200" dirty="0">
                <a:solidFill>
                  <a:schemeClr val="bg1"/>
                </a:solidFill>
                <a:latin typeface="Monotype Corsiva" pitchFamily="66" charset="0"/>
              </a:rPr>
              <a:t> на </a:t>
            </a:r>
            <a:r>
              <a:rPr lang="ru-RU" sz="3200" dirty="0" err="1">
                <a:solidFill>
                  <a:schemeClr val="bg1"/>
                </a:solidFill>
                <a:latin typeface="Monotype Corsiva" pitchFamily="66" charset="0"/>
              </a:rPr>
              <a:t>підлогу</a:t>
            </a:r>
            <a:r>
              <a:rPr lang="ru-RU" sz="3200" dirty="0">
                <a:solidFill>
                  <a:schemeClr val="bg1"/>
                </a:solidFill>
                <a:latin typeface="Monotype Corsiva" pitchFamily="66" charset="0"/>
              </a:rPr>
              <a:t> не </a:t>
            </a:r>
            <a:r>
              <a:rPr lang="ru-RU" sz="3200" dirty="0" err="1">
                <a:solidFill>
                  <a:schemeClr val="bg1"/>
                </a:solidFill>
                <a:latin typeface="Monotype Corsiva" pitchFamily="66" charset="0"/>
              </a:rPr>
              <a:t>ставлять</a:t>
            </a:r>
            <a:r>
              <a:rPr lang="ru-RU" sz="3200" dirty="0">
                <a:solidFill>
                  <a:schemeClr val="bg1"/>
                </a:solidFill>
                <a:latin typeface="Monotype Corsiva" pitchFamily="66" charset="0"/>
              </a:rPr>
              <a:t>, </a:t>
            </a:r>
            <a:r>
              <a:rPr lang="ru-RU" sz="3200" dirty="0" err="1">
                <a:solidFill>
                  <a:schemeClr val="bg1"/>
                </a:solidFill>
                <a:latin typeface="Monotype Corsiva" pitchFamily="66" charset="0"/>
              </a:rPr>
              <a:t>тільки</a:t>
            </a:r>
            <a:r>
              <a:rPr lang="ru-RU" sz="3200" dirty="0">
                <a:solidFill>
                  <a:schemeClr val="bg1"/>
                </a:solidFill>
                <a:latin typeface="Monotype Corsiva" pitchFamily="66" charset="0"/>
              </a:rPr>
              <a:t> на </a:t>
            </a:r>
            <a:r>
              <a:rPr lang="ru-RU" sz="3200" dirty="0" err="1">
                <a:solidFill>
                  <a:schemeClr val="bg1"/>
                </a:solidFill>
                <a:latin typeface="Monotype Corsiva" pitchFamily="66" charset="0"/>
              </a:rPr>
              <a:t>піднесення</a:t>
            </a:r>
            <a:r>
              <a:rPr lang="ru-RU" sz="3200" dirty="0" smtClean="0">
                <a:solidFill>
                  <a:schemeClr val="bg1"/>
                </a:solidFill>
                <a:latin typeface="Monotype Corsiva" pitchFamily="66" charset="0"/>
              </a:rPr>
              <a:t>.</a:t>
            </a:r>
            <a:endParaRPr lang="ru-RU" sz="3200" dirty="0">
              <a:solidFill>
                <a:schemeClr val="bg1"/>
              </a:solidFill>
              <a:latin typeface="Monotype Corsiva" pitchFamily="66" charset="0"/>
            </a:endParaRPr>
          </a:p>
          <a:p>
            <a:r>
              <a:rPr lang="ru-RU" sz="3200" dirty="0">
                <a:solidFill>
                  <a:schemeClr val="bg1"/>
                </a:solidFill>
                <a:latin typeface="Monotype Corsiva" pitchFamily="66" charset="0"/>
              </a:rPr>
              <a:t> </a:t>
            </a:r>
            <a:r>
              <a:rPr lang="ru-RU" sz="3200" dirty="0" smtClean="0">
                <a:solidFill>
                  <a:schemeClr val="bg1"/>
                </a:solidFill>
                <a:latin typeface="Monotype Corsiva" pitchFamily="66" charset="0"/>
              </a:rPr>
              <a:t>З </a:t>
            </a:r>
            <a:r>
              <a:rPr lang="ru-RU" sz="3200" dirty="0" err="1" smtClean="0">
                <a:solidFill>
                  <a:schemeClr val="bg1"/>
                </a:solidFill>
                <a:latin typeface="Monotype Corsiva" pitchFamily="66" charset="0"/>
              </a:rPr>
              <a:t>тріснутої</a:t>
            </a:r>
            <a:r>
              <a:rPr lang="ru-RU" sz="3200" dirty="0" smtClean="0">
                <a:solidFill>
                  <a:schemeClr val="bg1"/>
                </a:solidFill>
                <a:latin typeface="Monotype Corsiva" pitchFamily="66" charset="0"/>
              </a:rPr>
              <a:t> </a:t>
            </a:r>
            <a:r>
              <a:rPr lang="ru-RU" sz="3200" dirty="0">
                <a:solidFill>
                  <a:schemeClr val="bg1"/>
                </a:solidFill>
                <a:latin typeface="Monotype Corsiva" pitchFamily="66" charset="0"/>
              </a:rPr>
              <a:t>чашки воду не </a:t>
            </a:r>
            <a:r>
              <a:rPr lang="ru-RU" sz="3200" dirty="0" err="1">
                <a:solidFill>
                  <a:schemeClr val="bg1"/>
                </a:solidFill>
                <a:latin typeface="Monotype Corsiva" pitchFamily="66" charset="0"/>
              </a:rPr>
              <a:t>п'ють</a:t>
            </a:r>
            <a:r>
              <a:rPr lang="ru-RU" sz="3200" dirty="0" smtClean="0">
                <a:solidFill>
                  <a:schemeClr val="bg1"/>
                </a:solidFill>
                <a:latin typeface="Monotype Corsiva" pitchFamily="66" charset="0"/>
              </a:rPr>
              <a:t>.</a:t>
            </a:r>
            <a:endParaRPr lang="ru-RU" sz="3200" dirty="0">
              <a:solidFill>
                <a:schemeClr val="bg1"/>
              </a:solidFill>
              <a:latin typeface="Monotype Corsiva" pitchFamily="66" charset="0"/>
            </a:endParaRPr>
          </a:p>
          <a:p>
            <a:r>
              <a:rPr lang="ru-RU" sz="3200" dirty="0">
                <a:solidFill>
                  <a:schemeClr val="bg1"/>
                </a:solidFill>
                <a:latin typeface="Monotype Corsiva" pitchFamily="66" charset="0"/>
              </a:rPr>
              <a:t> </a:t>
            </a:r>
            <a:r>
              <a:rPr lang="ru-RU" sz="3200" dirty="0" err="1" smtClean="0">
                <a:solidFill>
                  <a:schemeClr val="bg1"/>
                </a:solidFill>
                <a:latin typeface="Monotype Corsiva" pitchFamily="66" charset="0"/>
              </a:rPr>
              <a:t>Пусте</a:t>
            </a:r>
            <a:r>
              <a:rPr lang="ru-RU" sz="3200" dirty="0" smtClean="0">
                <a:solidFill>
                  <a:schemeClr val="bg1"/>
                </a:solidFill>
                <a:latin typeface="Monotype Corsiva" pitchFamily="66" charset="0"/>
              </a:rPr>
              <a:t> </a:t>
            </a:r>
            <a:r>
              <a:rPr lang="ru-RU" sz="3200" dirty="0" err="1">
                <a:solidFill>
                  <a:schemeClr val="bg1"/>
                </a:solidFill>
                <a:latin typeface="Monotype Corsiva" pitchFamily="66" charset="0"/>
              </a:rPr>
              <a:t>відро</a:t>
            </a:r>
            <a:r>
              <a:rPr lang="ru-RU" sz="3200" dirty="0">
                <a:solidFill>
                  <a:schemeClr val="bg1"/>
                </a:solidFill>
                <a:latin typeface="Monotype Corsiva" pitchFamily="66" charset="0"/>
              </a:rPr>
              <a:t> в </a:t>
            </a:r>
            <a:r>
              <a:rPr lang="ru-RU" sz="3200" dirty="0" err="1">
                <a:solidFill>
                  <a:schemeClr val="bg1"/>
                </a:solidFill>
                <a:latin typeface="Monotype Corsiva" pitchFamily="66" charset="0"/>
              </a:rPr>
              <a:t>будинку</a:t>
            </a:r>
            <a:r>
              <a:rPr lang="ru-RU" sz="3200" dirty="0">
                <a:solidFill>
                  <a:schemeClr val="bg1"/>
                </a:solidFill>
                <a:latin typeface="Monotype Corsiva" pitchFamily="66" charset="0"/>
              </a:rPr>
              <a:t> - до сварки</a:t>
            </a:r>
            <a:r>
              <a:rPr lang="ru-RU" sz="3200" dirty="0" smtClean="0">
                <a:solidFill>
                  <a:schemeClr val="bg1"/>
                </a:solidFill>
                <a:latin typeface="Monotype Corsiva" pitchFamily="66" charset="0"/>
              </a:rPr>
              <a:t>.</a:t>
            </a:r>
            <a:endParaRPr lang="ru-RU" sz="3200" dirty="0">
              <a:solidFill>
                <a:schemeClr val="bg1"/>
              </a:solidFill>
              <a:latin typeface="Monotype Corsiva" pitchFamily="66" charset="0"/>
            </a:endParaRPr>
          </a:p>
          <a:p>
            <a:r>
              <a:rPr lang="ru-RU" sz="3200" dirty="0">
                <a:solidFill>
                  <a:schemeClr val="bg1"/>
                </a:solidFill>
                <a:latin typeface="Monotype Corsiva" pitchFamily="66" charset="0"/>
              </a:rPr>
              <a:t> </a:t>
            </a:r>
            <a:r>
              <a:rPr lang="ru-RU" sz="3200" dirty="0" err="1" smtClean="0">
                <a:solidFill>
                  <a:schemeClr val="bg1"/>
                </a:solidFill>
                <a:latin typeface="Monotype Corsiva" pitchFamily="66" charset="0"/>
              </a:rPr>
              <a:t>Святу</a:t>
            </a:r>
            <a:r>
              <a:rPr lang="ru-RU" sz="3200" dirty="0" smtClean="0">
                <a:solidFill>
                  <a:schemeClr val="bg1"/>
                </a:solidFill>
                <a:latin typeface="Monotype Corsiva" pitchFamily="66" charset="0"/>
              </a:rPr>
              <a:t> </a:t>
            </a:r>
            <a:r>
              <a:rPr lang="ru-RU" sz="3200" dirty="0">
                <a:solidFill>
                  <a:schemeClr val="bg1"/>
                </a:solidFill>
                <a:latin typeface="Monotype Corsiva" pitchFamily="66" charset="0"/>
              </a:rPr>
              <a:t>воду, </a:t>
            </a:r>
            <a:r>
              <a:rPr lang="ru-RU" sz="3200" dirty="0" err="1">
                <a:solidFill>
                  <a:schemeClr val="bg1"/>
                </a:solidFill>
                <a:latin typeface="Monotype Corsiva" pitchFamily="66" charset="0"/>
              </a:rPr>
              <a:t>налиту</a:t>
            </a:r>
            <a:r>
              <a:rPr lang="ru-RU" sz="3200" dirty="0">
                <a:solidFill>
                  <a:schemeClr val="bg1"/>
                </a:solidFill>
                <a:latin typeface="Monotype Corsiva" pitchFamily="66" charset="0"/>
              </a:rPr>
              <a:t> в </a:t>
            </a:r>
            <a:r>
              <a:rPr lang="ru-RU" sz="3200" dirty="0" err="1">
                <a:solidFill>
                  <a:schemeClr val="bg1"/>
                </a:solidFill>
                <a:latin typeface="Monotype Corsiva" pitchFamily="66" charset="0"/>
              </a:rPr>
              <a:t>скляний</a:t>
            </a:r>
            <a:r>
              <a:rPr lang="ru-RU" sz="3200" dirty="0">
                <a:solidFill>
                  <a:schemeClr val="bg1"/>
                </a:solidFill>
                <a:latin typeface="Monotype Corsiva" pitchFamily="66" charset="0"/>
              </a:rPr>
              <a:t> посуд, </a:t>
            </a:r>
            <a:r>
              <a:rPr lang="ru-RU" sz="3200" dirty="0" err="1">
                <a:solidFill>
                  <a:schemeClr val="bg1"/>
                </a:solidFill>
                <a:latin typeface="Monotype Corsiva" pitchFamily="66" charset="0"/>
              </a:rPr>
              <a:t>ставлять</a:t>
            </a:r>
            <a:r>
              <a:rPr lang="ru-RU" sz="3200" dirty="0">
                <a:solidFill>
                  <a:schemeClr val="bg1"/>
                </a:solidFill>
                <a:latin typeface="Monotype Corsiva" pitchFamily="66" charset="0"/>
              </a:rPr>
              <a:t> у </a:t>
            </a:r>
            <a:r>
              <a:rPr lang="ru-RU" sz="3200" dirty="0" err="1">
                <a:solidFill>
                  <a:schemeClr val="bg1"/>
                </a:solidFill>
                <a:latin typeface="Monotype Corsiva" pitchFamily="66" charset="0"/>
              </a:rPr>
              <a:t>кімнаті</a:t>
            </a:r>
            <a:r>
              <a:rPr lang="ru-RU" sz="3200" dirty="0">
                <a:solidFill>
                  <a:schemeClr val="bg1"/>
                </a:solidFill>
                <a:latin typeface="Monotype Corsiva" pitchFamily="66" charset="0"/>
              </a:rPr>
              <a:t> </a:t>
            </a:r>
            <a:r>
              <a:rPr lang="ru-RU" sz="3200" dirty="0" err="1" smtClean="0">
                <a:solidFill>
                  <a:schemeClr val="bg1"/>
                </a:solidFill>
                <a:latin typeface="Monotype Corsiva" pitchFamily="66" charset="0"/>
              </a:rPr>
              <a:t>нагорі</a:t>
            </a:r>
            <a:r>
              <a:rPr lang="ru-RU" sz="3200" dirty="0" smtClean="0">
                <a:solidFill>
                  <a:schemeClr val="bg1"/>
                </a:solidFill>
                <a:latin typeface="Monotype Corsiva" pitchFamily="66" charset="0"/>
              </a:rPr>
              <a:t>.</a:t>
            </a:r>
            <a:endParaRPr lang="ru-RU" sz="3200" dirty="0">
              <a:solidFill>
                <a:schemeClr val="bg1"/>
              </a:solidFill>
              <a:latin typeface="Monotype Corsiva" pitchFamily="66" charset="0"/>
            </a:endParaRPr>
          </a:p>
          <a:p>
            <a:r>
              <a:rPr lang="ru-RU" sz="3200" dirty="0">
                <a:solidFill>
                  <a:schemeClr val="bg1"/>
                </a:solidFill>
                <a:latin typeface="Monotype Corsiva" pitchFamily="66" charset="0"/>
              </a:rPr>
              <a:t> </a:t>
            </a:r>
            <a:r>
              <a:rPr lang="ru-RU" sz="3200" dirty="0" smtClean="0">
                <a:solidFill>
                  <a:schemeClr val="bg1"/>
                </a:solidFill>
                <a:latin typeface="Monotype Corsiva" pitchFamily="66" charset="0"/>
              </a:rPr>
              <a:t>Не </a:t>
            </a:r>
            <a:r>
              <a:rPr lang="ru-RU" sz="3200" dirty="0" err="1">
                <a:solidFill>
                  <a:schemeClr val="bg1"/>
                </a:solidFill>
                <a:latin typeface="Monotype Corsiva" pitchFamily="66" charset="0"/>
              </a:rPr>
              <a:t>можна</a:t>
            </a:r>
            <a:r>
              <a:rPr lang="ru-RU" sz="3200" dirty="0">
                <a:solidFill>
                  <a:schemeClr val="bg1"/>
                </a:solidFill>
                <a:latin typeface="Monotype Corsiva" pitchFamily="66" charset="0"/>
              </a:rPr>
              <a:t> </a:t>
            </a:r>
            <a:r>
              <a:rPr lang="ru-RU" sz="3200" dirty="0" err="1">
                <a:solidFill>
                  <a:schemeClr val="bg1"/>
                </a:solidFill>
                <a:latin typeface="Monotype Corsiva" pitchFamily="66" charset="0"/>
              </a:rPr>
              <a:t>перегороджувати</a:t>
            </a:r>
            <a:r>
              <a:rPr lang="ru-RU" sz="3200" dirty="0">
                <a:solidFill>
                  <a:schemeClr val="bg1"/>
                </a:solidFill>
                <a:latin typeface="Monotype Corsiva" pitchFamily="66" charset="0"/>
              </a:rPr>
              <a:t> греблею </a:t>
            </a:r>
            <a:r>
              <a:rPr lang="ru-RU" sz="3200" dirty="0" err="1">
                <a:solidFill>
                  <a:schemeClr val="bg1"/>
                </a:solidFill>
                <a:latin typeface="Monotype Corsiva" pitchFamily="66" charset="0"/>
              </a:rPr>
              <a:t>природний</a:t>
            </a:r>
            <a:r>
              <a:rPr lang="ru-RU" sz="3200" dirty="0">
                <a:solidFill>
                  <a:schemeClr val="bg1"/>
                </a:solidFill>
                <a:latin typeface="Monotype Corsiva" pitchFamily="66" charset="0"/>
              </a:rPr>
              <a:t> </a:t>
            </a:r>
            <a:r>
              <a:rPr lang="ru-RU" sz="3200" dirty="0" err="1">
                <a:solidFill>
                  <a:schemeClr val="bg1"/>
                </a:solidFill>
                <a:latin typeface="Monotype Corsiva" pitchFamily="66" charset="0"/>
              </a:rPr>
              <a:t>плин</a:t>
            </a:r>
            <a:r>
              <a:rPr lang="ru-RU" sz="3200" dirty="0">
                <a:solidFill>
                  <a:schemeClr val="bg1"/>
                </a:solidFill>
                <a:latin typeface="Monotype Corsiva" pitchFamily="66" charset="0"/>
              </a:rPr>
              <a:t> води.</a:t>
            </a:r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008" y="260648"/>
            <a:ext cx="3168352" cy="300737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074" name="Picture 2" descr="C:\Users\Анна\Desktop\Новая папка\фото\нлнкн.jpe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3501008"/>
            <a:ext cx="2808312" cy="322955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3779835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Объект 6"/>
          <p:cNvPicPr>
            <a:picLocks noGrp="1" noChangeAspect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16632"/>
            <a:ext cx="2817704" cy="324035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Объект 5"/>
          <p:cNvSpPr>
            <a:spLocks noGrp="1"/>
          </p:cNvSpPr>
          <p:nvPr>
            <p:ph sz="half" idx="2"/>
          </p:nvPr>
        </p:nvSpPr>
        <p:spPr>
          <a:xfrm>
            <a:off x="4139952" y="0"/>
            <a:ext cx="5004048" cy="6858000"/>
          </a:xfrm>
        </p:spPr>
        <p:txBody>
          <a:bodyPr>
            <a:noAutofit/>
          </a:bodyPr>
          <a:lstStyle/>
          <a:p>
            <a:r>
              <a:rPr lang="ru-RU" sz="2700" dirty="0" err="1" smtClean="0">
                <a:solidFill>
                  <a:schemeClr val="bg1"/>
                </a:solidFill>
                <a:latin typeface="Monotype Corsiva" pitchFamily="66" charset="0"/>
              </a:rPr>
              <a:t>Купатися</a:t>
            </a:r>
            <a:r>
              <a:rPr lang="ru-RU" sz="2700" dirty="0" smtClean="0">
                <a:solidFill>
                  <a:schemeClr val="bg1"/>
                </a:solidFill>
                <a:latin typeface="Monotype Corsiva" pitchFamily="66" charset="0"/>
              </a:rPr>
              <a:t> </a:t>
            </a:r>
            <a:r>
              <a:rPr lang="ru-RU" sz="2700" dirty="0">
                <a:solidFill>
                  <a:schemeClr val="bg1"/>
                </a:solidFill>
                <a:latin typeface="Monotype Corsiva" pitchFamily="66" charset="0"/>
              </a:rPr>
              <a:t>до сходу </a:t>
            </a:r>
            <a:r>
              <a:rPr lang="ru-RU" sz="2700" dirty="0" err="1">
                <a:solidFill>
                  <a:schemeClr val="bg1"/>
                </a:solidFill>
                <a:latin typeface="Monotype Corsiva" pitchFamily="66" charset="0"/>
              </a:rPr>
              <a:t>сонця</a:t>
            </a:r>
            <a:r>
              <a:rPr lang="ru-RU" sz="2700" dirty="0">
                <a:solidFill>
                  <a:schemeClr val="bg1"/>
                </a:solidFill>
                <a:latin typeface="Monotype Corsiva" pitchFamily="66" charset="0"/>
              </a:rPr>
              <a:t> у </a:t>
            </a:r>
            <a:r>
              <a:rPr lang="ru-RU" sz="2700" dirty="0" err="1">
                <a:solidFill>
                  <a:schemeClr val="bg1"/>
                </a:solidFill>
                <a:latin typeface="Monotype Corsiva" pitchFamily="66" charset="0"/>
              </a:rPr>
              <a:t>водоймах</a:t>
            </a:r>
            <a:r>
              <a:rPr lang="ru-RU" sz="2700" dirty="0">
                <a:solidFill>
                  <a:schemeClr val="bg1"/>
                </a:solidFill>
                <a:latin typeface="Monotype Corsiva" pitchFamily="66" charset="0"/>
              </a:rPr>
              <a:t> </a:t>
            </a:r>
            <a:r>
              <a:rPr lang="ru-RU" sz="2700" dirty="0" err="1">
                <a:solidFill>
                  <a:schemeClr val="bg1"/>
                </a:solidFill>
                <a:latin typeface="Monotype Corsiva" pitchFamily="66" charset="0"/>
              </a:rPr>
              <a:t>недобре</a:t>
            </a:r>
            <a:r>
              <a:rPr lang="ru-RU" sz="2700" dirty="0">
                <a:solidFill>
                  <a:schemeClr val="bg1"/>
                </a:solidFill>
                <a:latin typeface="Monotype Corsiva" pitchFamily="66" charset="0"/>
              </a:rPr>
              <a:t> - </a:t>
            </a:r>
            <a:r>
              <a:rPr lang="ru-RU" sz="2700" dirty="0" err="1">
                <a:solidFill>
                  <a:schemeClr val="bg1"/>
                </a:solidFill>
                <a:latin typeface="Monotype Corsiva" pitchFamily="66" charset="0"/>
              </a:rPr>
              <a:t>втрачається</a:t>
            </a:r>
            <a:r>
              <a:rPr lang="ru-RU" sz="2700" dirty="0">
                <a:solidFill>
                  <a:schemeClr val="bg1"/>
                </a:solidFill>
                <a:latin typeface="Monotype Corsiva" pitchFamily="66" charset="0"/>
              </a:rPr>
              <a:t> сила</a:t>
            </a:r>
            <a:r>
              <a:rPr lang="ru-RU" sz="2700" dirty="0" smtClean="0">
                <a:solidFill>
                  <a:schemeClr val="bg1"/>
                </a:solidFill>
                <a:latin typeface="Monotype Corsiva" pitchFamily="66" charset="0"/>
              </a:rPr>
              <a:t>.</a:t>
            </a:r>
            <a:endParaRPr lang="ru-RU" sz="2700" dirty="0">
              <a:solidFill>
                <a:schemeClr val="bg1"/>
              </a:solidFill>
              <a:latin typeface="Monotype Corsiva" pitchFamily="66" charset="0"/>
            </a:endParaRPr>
          </a:p>
          <a:p>
            <a:r>
              <a:rPr lang="ru-RU" sz="2700" dirty="0" err="1" smtClean="0">
                <a:solidFill>
                  <a:schemeClr val="bg1"/>
                </a:solidFill>
                <a:latin typeface="Monotype Corsiva" pitchFamily="66" charset="0"/>
              </a:rPr>
              <a:t>Краплі</a:t>
            </a:r>
            <a:r>
              <a:rPr lang="ru-RU" sz="2700" dirty="0" smtClean="0">
                <a:solidFill>
                  <a:schemeClr val="bg1"/>
                </a:solidFill>
                <a:latin typeface="Monotype Corsiva" pitchFamily="66" charset="0"/>
              </a:rPr>
              <a:t> </a:t>
            </a:r>
            <a:r>
              <a:rPr lang="ru-RU" sz="2700" dirty="0" err="1">
                <a:solidFill>
                  <a:schemeClr val="bg1"/>
                </a:solidFill>
                <a:latin typeface="Monotype Corsiva" pitchFamily="66" charset="0"/>
              </a:rPr>
              <a:t>дощу</a:t>
            </a:r>
            <a:r>
              <a:rPr lang="ru-RU" sz="2700" dirty="0">
                <a:solidFill>
                  <a:schemeClr val="bg1"/>
                </a:solidFill>
                <a:latin typeface="Monotype Corsiva" pitchFamily="66" charset="0"/>
              </a:rPr>
              <a:t>, </a:t>
            </a:r>
            <a:r>
              <a:rPr lang="ru-RU" sz="2700" dirty="0" err="1">
                <a:solidFill>
                  <a:schemeClr val="bg1"/>
                </a:solidFill>
                <a:latin typeface="Monotype Corsiva" pitchFamily="66" charset="0"/>
              </a:rPr>
              <a:t>зібрані</a:t>
            </a:r>
            <a:r>
              <a:rPr lang="ru-RU" sz="2700" dirty="0">
                <a:solidFill>
                  <a:schemeClr val="bg1"/>
                </a:solidFill>
                <a:latin typeface="Monotype Corsiva" pitchFamily="66" charset="0"/>
              </a:rPr>
              <a:t> губами з </a:t>
            </a:r>
            <a:r>
              <a:rPr lang="ru-RU" sz="2700" dirty="0" err="1">
                <a:solidFill>
                  <a:schemeClr val="bg1"/>
                </a:solidFill>
                <a:latin typeface="Monotype Corsiva" pitchFamily="66" charset="0"/>
              </a:rPr>
              <a:t>вербових</a:t>
            </a:r>
            <a:r>
              <a:rPr lang="ru-RU" sz="2700" dirty="0">
                <a:solidFill>
                  <a:schemeClr val="bg1"/>
                </a:solidFill>
                <a:latin typeface="Monotype Corsiva" pitchFamily="66" charset="0"/>
              </a:rPr>
              <a:t> </a:t>
            </a:r>
            <a:r>
              <a:rPr lang="ru-RU" sz="2700" dirty="0" err="1">
                <a:solidFill>
                  <a:schemeClr val="bg1"/>
                </a:solidFill>
                <a:latin typeface="Monotype Corsiva" pitchFamily="66" charset="0"/>
              </a:rPr>
              <a:t>листків</a:t>
            </a:r>
            <a:r>
              <a:rPr lang="ru-RU" sz="2700" dirty="0">
                <a:solidFill>
                  <a:schemeClr val="bg1"/>
                </a:solidFill>
                <a:latin typeface="Monotype Corsiva" pitchFamily="66" charset="0"/>
              </a:rPr>
              <a:t>, </a:t>
            </a:r>
            <a:r>
              <a:rPr lang="ru-RU" sz="2700" dirty="0" err="1">
                <a:solidFill>
                  <a:schemeClr val="bg1"/>
                </a:solidFill>
                <a:latin typeface="Monotype Corsiva" pitchFamily="66" charset="0"/>
              </a:rPr>
              <a:t>лікують</a:t>
            </a:r>
            <a:r>
              <a:rPr lang="ru-RU" sz="2700" dirty="0">
                <a:solidFill>
                  <a:schemeClr val="bg1"/>
                </a:solidFill>
                <a:latin typeface="Monotype Corsiva" pitchFamily="66" charset="0"/>
              </a:rPr>
              <a:t> </a:t>
            </a:r>
            <a:r>
              <a:rPr lang="ru-RU" sz="2700" dirty="0" err="1">
                <a:solidFill>
                  <a:schemeClr val="bg1"/>
                </a:solidFill>
                <a:latin typeface="Monotype Corsiva" pitchFamily="66" charset="0"/>
              </a:rPr>
              <a:t>серце</a:t>
            </a:r>
            <a:r>
              <a:rPr lang="ru-RU" sz="2700" dirty="0">
                <a:solidFill>
                  <a:schemeClr val="bg1"/>
                </a:solidFill>
                <a:latin typeface="Monotype Corsiva" pitchFamily="66" charset="0"/>
              </a:rPr>
              <a:t>.</a:t>
            </a:r>
          </a:p>
          <a:p>
            <a:r>
              <a:rPr lang="ru-RU" sz="2700" dirty="0" err="1" smtClean="0">
                <a:solidFill>
                  <a:schemeClr val="bg1"/>
                </a:solidFill>
                <a:latin typeface="Monotype Corsiva" pitchFamily="66" charset="0"/>
              </a:rPr>
              <a:t>Після</a:t>
            </a:r>
            <a:r>
              <a:rPr lang="ru-RU" sz="2700" dirty="0" smtClean="0">
                <a:solidFill>
                  <a:schemeClr val="bg1"/>
                </a:solidFill>
                <a:latin typeface="Monotype Corsiva" pitchFamily="66" charset="0"/>
              </a:rPr>
              <a:t> </a:t>
            </a:r>
            <a:r>
              <a:rPr lang="ru-RU" sz="2700" dirty="0" err="1">
                <a:solidFill>
                  <a:schemeClr val="bg1"/>
                </a:solidFill>
                <a:latin typeface="Monotype Corsiva" pitchFamily="66" charset="0"/>
              </a:rPr>
              <a:t>втоми</a:t>
            </a:r>
            <a:r>
              <a:rPr lang="ru-RU" sz="2700" dirty="0">
                <a:solidFill>
                  <a:schemeClr val="bg1"/>
                </a:solidFill>
                <a:latin typeface="Monotype Corsiva" pitchFamily="66" charset="0"/>
              </a:rPr>
              <a:t> холодною водою </a:t>
            </a:r>
            <a:r>
              <a:rPr lang="ru-RU" sz="2700" dirty="0" err="1">
                <a:solidFill>
                  <a:schemeClr val="bg1"/>
                </a:solidFill>
                <a:latin typeface="Monotype Corsiva" pitchFamily="66" charset="0"/>
              </a:rPr>
              <a:t>слід</a:t>
            </a:r>
            <a:r>
              <a:rPr lang="ru-RU" sz="2700" dirty="0">
                <a:solidFill>
                  <a:schemeClr val="bg1"/>
                </a:solidFill>
                <a:latin typeface="Monotype Corsiva" pitchFamily="66" charset="0"/>
              </a:rPr>
              <a:t> </a:t>
            </a:r>
            <a:r>
              <a:rPr lang="ru-RU" sz="2700" dirty="0" err="1">
                <a:solidFill>
                  <a:schemeClr val="bg1"/>
                </a:solidFill>
                <a:latin typeface="Monotype Corsiva" pitchFamily="66" charset="0"/>
              </a:rPr>
              <a:t>вимити</a:t>
            </a:r>
            <a:r>
              <a:rPr lang="ru-RU" sz="2700" dirty="0">
                <a:solidFill>
                  <a:schemeClr val="bg1"/>
                </a:solidFill>
                <a:latin typeface="Monotype Corsiva" pitchFamily="66" charset="0"/>
              </a:rPr>
              <a:t> </a:t>
            </a:r>
            <a:r>
              <a:rPr lang="ru-RU" sz="2700" dirty="0" err="1">
                <a:solidFill>
                  <a:schemeClr val="bg1"/>
                </a:solidFill>
                <a:latin typeface="Monotype Corsiva" pitchFamily="66" charset="0"/>
              </a:rPr>
              <a:t>вуха</a:t>
            </a:r>
            <a:r>
              <a:rPr lang="ru-RU" sz="2700" dirty="0">
                <a:solidFill>
                  <a:schemeClr val="bg1"/>
                </a:solidFill>
                <a:latin typeface="Monotype Corsiva" pitchFamily="66" charset="0"/>
              </a:rPr>
              <a:t>, обличчя, </a:t>
            </a:r>
            <a:r>
              <a:rPr lang="ru-RU" sz="2700" dirty="0" err="1">
                <a:solidFill>
                  <a:schemeClr val="bg1"/>
                </a:solidFill>
                <a:latin typeface="Monotype Corsiva" pitchFamily="66" charset="0"/>
              </a:rPr>
              <a:t>шию</a:t>
            </a:r>
            <a:r>
              <a:rPr lang="ru-RU" sz="2700" dirty="0">
                <a:solidFill>
                  <a:schemeClr val="bg1"/>
                </a:solidFill>
                <a:latin typeface="Monotype Corsiva" pitchFamily="66" charset="0"/>
              </a:rPr>
              <a:t>, за </a:t>
            </a:r>
            <a:r>
              <a:rPr lang="ru-RU" sz="2700" dirty="0" err="1">
                <a:solidFill>
                  <a:schemeClr val="bg1"/>
                </a:solidFill>
                <a:latin typeface="Monotype Corsiva" pitchFamily="66" charset="0"/>
              </a:rPr>
              <a:t>вухами</a:t>
            </a:r>
            <a:r>
              <a:rPr lang="ru-RU" sz="2700" dirty="0">
                <a:solidFill>
                  <a:schemeClr val="bg1"/>
                </a:solidFill>
                <a:latin typeface="Monotype Corsiva" pitchFamily="66" charset="0"/>
              </a:rPr>
              <a:t>. </a:t>
            </a:r>
            <a:endParaRPr lang="ru-RU" sz="2700" dirty="0" smtClean="0">
              <a:solidFill>
                <a:schemeClr val="bg1"/>
              </a:solidFill>
              <a:latin typeface="Monotype Corsiva" pitchFamily="66" charset="0"/>
            </a:endParaRPr>
          </a:p>
          <a:p>
            <a:r>
              <a:rPr lang="ru-RU" sz="2700" dirty="0" smtClean="0">
                <a:solidFill>
                  <a:schemeClr val="bg1"/>
                </a:solidFill>
                <a:latin typeface="Monotype Corsiva" pitchFamily="66" charset="0"/>
              </a:rPr>
              <a:t>Перед </a:t>
            </a:r>
            <a:r>
              <a:rPr lang="ru-RU" sz="2700" dirty="0">
                <a:solidFill>
                  <a:schemeClr val="bg1"/>
                </a:solidFill>
                <a:latin typeface="Monotype Corsiva" pitchFamily="66" charset="0"/>
              </a:rPr>
              <a:t>сном </a:t>
            </a:r>
            <a:r>
              <a:rPr lang="ru-RU" sz="2700" dirty="0" err="1">
                <a:solidFill>
                  <a:schemeClr val="bg1"/>
                </a:solidFill>
                <a:latin typeface="Monotype Corsiva" pitchFamily="66" charset="0"/>
              </a:rPr>
              <a:t>вимити</a:t>
            </a:r>
            <a:r>
              <a:rPr lang="ru-RU" sz="2700" dirty="0">
                <a:solidFill>
                  <a:schemeClr val="bg1"/>
                </a:solidFill>
                <a:latin typeface="Monotype Corsiva" pitchFamily="66" charset="0"/>
              </a:rPr>
              <a:t> ноги. Вода </a:t>
            </a:r>
            <a:r>
              <a:rPr lang="ru-RU" sz="2700" dirty="0" err="1">
                <a:solidFill>
                  <a:schemeClr val="bg1"/>
                </a:solidFill>
                <a:latin typeface="Monotype Corsiva" pitchFamily="66" charset="0"/>
              </a:rPr>
              <a:t>змиває</a:t>
            </a:r>
            <a:r>
              <a:rPr lang="ru-RU" sz="2700" dirty="0">
                <a:solidFill>
                  <a:schemeClr val="bg1"/>
                </a:solidFill>
                <a:latin typeface="Monotype Corsiva" pitchFamily="66" charset="0"/>
              </a:rPr>
              <a:t> не </a:t>
            </a:r>
            <a:r>
              <a:rPr lang="ru-RU" sz="2700" dirty="0" err="1">
                <a:solidFill>
                  <a:schemeClr val="bg1"/>
                </a:solidFill>
                <a:latin typeface="Monotype Corsiva" pitchFamily="66" charset="0"/>
              </a:rPr>
              <a:t>тільки</a:t>
            </a:r>
            <a:r>
              <a:rPr lang="ru-RU" sz="2700" dirty="0">
                <a:solidFill>
                  <a:schemeClr val="bg1"/>
                </a:solidFill>
                <a:latin typeface="Monotype Corsiva" pitchFamily="66" charset="0"/>
              </a:rPr>
              <a:t> </a:t>
            </a:r>
            <a:r>
              <a:rPr lang="ru-RU" sz="2700" dirty="0" err="1">
                <a:solidFill>
                  <a:schemeClr val="bg1"/>
                </a:solidFill>
                <a:latin typeface="Monotype Corsiva" pitchFamily="66" charset="0"/>
              </a:rPr>
              <a:t>бруд</a:t>
            </a:r>
            <a:r>
              <a:rPr lang="ru-RU" sz="2700" dirty="0">
                <a:solidFill>
                  <a:schemeClr val="bg1"/>
                </a:solidFill>
                <a:latin typeface="Monotype Corsiva" pitchFamily="66" charset="0"/>
              </a:rPr>
              <a:t>, </a:t>
            </a:r>
            <a:r>
              <a:rPr lang="ru-RU" sz="2700" dirty="0" err="1">
                <a:solidFill>
                  <a:schemeClr val="bg1"/>
                </a:solidFill>
                <a:latin typeface="Monotype Corsiva" pitchFamily="66" charset="0"/>
              </a:rPr>
              <a:t>втому</a:t>
            </a:r>
            <a:r>
              <a:rPr lang="ru-RU" sz="2700" dirty="0">
                <a:solidFill>
                  <a:schemeClr val="bg1"/>
                </a:solidFill>
                <a:latin typeface="Monotype Corsiva" pitchFamily="66" charset="0"/>
              </a:rPr>
              <a:t>, але і </a:t>
            </a:r>
            <a:r>
              <a:rPr lang="ru-RU" sz="2700" dirty="0" err="1">
                <a:solidFill>
                  <a:schemeClr val="bg1"/>
                </a:solidFill>
                <a:latin typeface="Monotype Corsiva" pitchFamily="66" charset="0"/>
              </a:rPr>
              <a:t>вирівнює</a:t>
            </a:r>
            <a:r>
              <a:rPr lang="ru-RU" sz="2700" dirty="0">
                <a:solidFill>
                  <a:schemeClr val="bg1"/>
                </a:solidFill>
                <a:latin typeface="Monotype Corsiva" pitchFamily="66" charset="0"/>
              </a:rPr>
              <a:t> </a:t>
            </a:r>
            <a:r>
              <a:rPr lang="ru-RU" sz="2700" dirty="0" err="1">
                <a:solidFill>
                  <a:schemeClr val="bg1"/>
                </a:solidFill>
                <a:latin typeface="Monotype Corsiva" pitchFamily="66" charset="0"/>
              </a:rPr>
              <a:t>потік</a:t>
            </a:r>
            <a:r>
              <a:rPr lang="ru-RU" sz="2700" dirty="0">
                <a:solidFill>
                  <a:schemeClr val="bg1"/>
                </a:solidFill>
                <a:latin typeface="Monotype Corsiva" pitchFamily="66" charset="0"/>
              </a:rPr>
              <a:t> </a:t>
            </a:r>
            <a:r>
              <a:rPr lang="ru-RU" sz="2700" dirty="0" err="1">
                <a:solidFill>
                  <a:schemeClr val="bg1"/>
                </a:solidFill>
                <a:latin typeface="Monotype Corsiva" pitchFamily="66" charset="0"/>
              </a:rPr>
              <a:t>енергії</a:t>
            </a:r>
            <a:r>
              <a:rPr lang="ru-RU" sz="2700" dirty="0">
                <a:solidFill>
                  <a:schemeClr val="bg1"/>
                </a:solidFill>
                <a:latin typeface="Monotype Corsiva" pitchFamily="66" charset="0"/>
              </a:rPr>
              <a:t> в стопах.</a:t>
            </a:r>
          </a:p>
          <a:p>
            <a:r>
              <a:rPr lang="ru-RU" sz="2700" dirty="0" smtClean="0">
                <a:solidFill>
                  <a:schemeClr val="bg1"/>
                </a:solidFill>
                <a:latin typeface="Monotype Corsiva" pitchFamily="66" charset="0"/>
              </a:rPr>
              <a:t> Перш </a:t>
            </a:r>
            <a:r>
              <a:rPr lang="ru-RU" sz="2700" dirty="0" err="1">
                <a:solidFill>
                  <a:schemeClr val="bg1"/>
                </a:solidFill>
                <a:latin typeface="Monotype Corsiva" pitchFamily="66" charset="0"/>
              </a:rPr>
              <a:t>ніж</a:t>
            </a:r>
            <a:r>
              <a:rPr lang="ru-RU" sz="2700" dirty="0">
                <a:solidFill>
                  <a:schemeClr val="bg1"/>
                </a:solidFill>
                <a:latin typeface="Monotype Corsiva" pitchFamily="66" charset="0"/>
              </a:rPr>
              <a:t> </a:t>
            </a:r>
            <a:r>
              <a:rPr lang="ru-RU" sz="2700" dirty="0" err="1">
                <a:solidFill>
                  <a:schemeClr val="bg1"/>
                </a:solidFill>
                <a:latin typeface="Monotype Corsiva" pitchFamily="66" charset="0"/>
              </a:rPr>
              <a:t>купатися</a:t>
            </a:r>
            <a:r>
              <a:rPr lang="ru-RU" sz="2700" dirty="0">
                <a:solidFill>
                  <a:schemeClr val="bg1"/>
                </a:solidFill>
                <a:latin typeface="Monotype Corsiva" pitchFamily="66" charset="0"/>
              </a:rPr>
              <a:t> в </a:t>
            </a:r>
            <a:r>
              <a:rPr lang="ru-RU" sz="2700" dirty="0" err="1">
                <a:solidFill>
                  <a:schemeClr val="bg1"/>
                </a:solidFill>
                <a:latin typeface="Monotype Corsiva" pitchFamily="66" charset="0"/>
              </a:rPr>
              <a:t>річці</a:t>
            </a:r>
            <a:r>
              <a:rPr lang="ru-RU" sz="2700" dirty="0">
                <a:solidFill>
                  <a:schemeClr val="bg1"/>
                </a:solidFill>
                <a:latin typeface="Monotype Corsiva" pitchFamily="66" charset="0"/>
              </a:rPr>
              <a:t>, </a:t>
            </a:r>
            <a:r>
              <a:rPr lang="ru-RU" sz="2700" dirty="0" err="1" smtClean="0">
                <a:solidFill>
                  <a:schemeClr val="bg1"/>
                </a:solidFill>
                <a:latin typeface="Monotype Corsiva" pitchFamily="66" charset="0"/>
              </a:rPr>
              <a:t>повапни</a:t>
            </a:r>
            <a:r>
              <a:rPr lang="ru-RU" sz="2700" dirty="0" smtClean="0">
                <a:solidFill>
                  <a:schemeClr val="bg1"/>
                </a:solidFill>
                <a:latin typeface="Monotype Corsiva" pitchFamily="66" charset="0"/>
              </a:rPr>
              <a:t> себе </a:t>
            </a:r>
            <a:r>
              <a:rPr lang="ru-RU" sz="2700" dirty="0">
                <a:solidFill>
                  <a:schemeClr val="bg1"/>
                </a:solidFill>
                <a:latin typeface="Monotype Corsiva" pitchFamily="66" charset="0"/>
              </a:rPr>
              <a:t>глиною на </a:t>
            </a:r>
            <a:r>
              <a:rPr lang="ru-RU" sz="2700" dirty="0" err="1">
                <a:solidFill>
                  <a:schemeClr val="bg1"/>
                </a:solidFill>
                <a:latin typeface="Monotype Corsiva" pitchFamily="66" charset="0"/>
              </a:rPr>
              <a:t>березі</a:t>
            </a:r>
            <a:r>
              <a:rPr lang="ru-RU" sz="2700" dirty="0">
                <a:solidFill>
                  <a:schemeClr val="bg1"/>
                </a:solidFill>
                <a:latin typeface="Monotype Corsiva" pitchFamily="66" charset="0"/>
              </a:rPr>
              <a:t> </a:t>
            </a:r>
            <a:r>
              <a:rPr lang="ru-RU" sz="2700" dirty="0" err="1">
                <a:solidFill>
                  <a:schemeClr val="bg1"/>
                </a:solidFill>
                <a:latin typeface="Monotype Corsiva" pitchFamily="66" charset="0"/>
              </a:rPr>
              <a:t>кілька</a:t>
            </a:r>
            <a:r>
              <a:rPr lang="ru-RU" sz="2700" dirty="0">
                <a:solidFill>
                  <a:schemeClr val="bg1"/>
                </a:solidFill>
                <a:latin typeface="Monotype Corsiva" pitchFamily="66" charset="0"/>
              </a:rPr>
              <a:t> </a:t>
            </a:r>
            <a:r>
              <a:rPr lang="ru-RU" sz="2700" dirty="0" err="1">
                <a:solidFill>
                  <a:schemeClr val="bg1"/>
                </a:solidFill>
                <a:latin typeface="Monotype Corsiva" pitchFamily="66" charset="0"/>
              </a:rPr>
              <a:t>разів</a:t>
            </a:r>
            <a:r>
              <a:rPr lang="ru-RU" sz="2700" dirty="0">
                <a:solidFill>
                  <a:schemeClr val="bg1"/>
                </a:solidFill>
                <a:latin typeface="Monotype Corsiva" pitchFamily="66" charset="0"/>
              </a:rPr>
              <a:t>. </a:t>
            </a:r>
            <a:r>
              <a:rPr lang="ru-RU" sz="2700" dirty="0" err="1">
                <a:solidFill>
                  <a:schemeClr val="bg1"/>
                </a:solidFill>
                <a:latin typeface="Monotype Corsiva" pitchFamily="66" charset="0"/>
              </a:rPr>
              <a:t>Тіло</a:t>
            </a:r>
            <a:r>
              <a:rPr lang="ru-RU" sz="2700" dirty="0">
                <a:solidFill>
                  <a:schemeClr val="bg1"/>
                </a:solidFill>
                <a:latin typeface="Monotype Corsiva" pitchFamily="66" charset="0"/>
              </a:rPr>
              <a:t> стане </a:t>
            </a:r>
            <a:r>
              <a:rPr lang="ru-RU" sz="2700" dirty="0" err="1">
                <a:solidFill>
                  <a:schemeClr val="bg1"/>
                </a:solidFill>
                <a:latin typeface="Monotype Corsiva" pitchFamily="66" charset="0"/>
              </a:rPr>
              <a:t>білим</a:t>
            </a:r>
            <a:r>
              <a:rPr lang="ru-RU" sz="2700" dirty="0">
                <a:solidFill>
                  <a:schemeClr val="bg1"/>
                </a:solidFill>
                <a:latin typeface="Monotype Corsiva" pitchFamily="66" charset="0"/>
              </a:rPr>
              <a:t> і </a:t>
            </a:r>
            <a:r>
              <a:rPr lang="ru-RU" sz="2700" dirty="0" err="1">
                <a:solidFill>
                  <a:schemeClr val="bg1"/>
                </a:solidFill>
                <a:latin typeface="Monotype Corsiva" pitchFamily="66" charset="0"/>
              </a:rPr>
              <a:t>гнучким</a:t>
            </a:r>
            <a:r>
              <a:rPr lang="ru-RU" sz="2700" dirty="0">
                <a:solidFill>
                  <a:schemeClr val="bg1"/>
                </a:solidFill>
                <a:latin typeface="Monotype Corsiva" pitchFamily="66" charset="0"/>
              </a:rPr>
              <a:t>.</a:t>
            </a:r>
          </a:p>
        </p:txBody>
      </p:sp>
      <p:pic>
        <p:nvPicPr>
          <p:cNvPr id="4098" name="Picture 2" descr="C:\Users\Анна\Desktop\Новая папка\фото\defaultлелщкв.jpe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3501008"/>
            <a:ext cx="3151237" cy="315123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7161848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492896"/>
            <a:ext cx="8229600" cy="1143000"/>
          </a:xfrm>
        </p:spPr>
        <p:txBody>
          <a:bodyPr>
            <a:noAutofit/>
          </a:bodyPr>
          <a:lstStyle/>
          <a:p>
            <a:r>
              <a:rPr lang="uk-UA" sz="11500" dirty="0" smtClean="0">
                <a:solidFill>
                  <a:schemeClr val="bg1"/>
                </a:solidFill>
              </a:rPr>
              <a:t>Поради</a:t>
            </a:r>
            <a:endParaRPr lang="ru-RU" sz="115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935291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бъект 4"/>
          <p:cNvSpPr>
            <a:spLocks noGrp="1"/>
          </p:cNvSpPr>
          <p:nvPr>
            <p:ph sz="half" idx="1"/>
          </p:nvPr>
        </p:nvSpPr>
        <p:spPr>
          <a:xfrm>
            <a:off x="6722" y="2420888"/>
            <a:ext cx="9144000" cy="4437112"/>
          </a:xfrm>
        </p:spPr>
        <p:txBody>
          <a:bodyPr>
            <a:noAutofit/>
          </a:bodyPr>
          <a:lstStyle/>
          <a:p>
            <a:pPr algn="ctr"/>
            <a:r>
              <a:rPr lang="ru-RU" sz="1900" b="1" dirty="0" err="1" smtClean="0">
                <a:solidFill>
                  <a:schemeClr val="bg1"/>
                </a:solidFill>
                <a:latin typeface="Monotype Corsiva" pitchFamily="66" charset="0"/>
              </a:rPr>
              <a:t>Якщо</a:t>
            </a:r>
            <a:r>
              <a:rPr lang="ru-RU" sz="1900" b="1" dirty="0" smtClean="0">
                <a:solidFill>
                  <a:schemeClr val="bg1"/>
                </a:solidFill>
                <a:latin typeface="Monotype Corsiva" pitchFamily="66" charset="0"/>
              </a:rPr>
              <a:t> </a:t>
            </a:r>
            <a:r>
              <a:rPr lang="ru-RU" sz="1900" b="1" dirty="0">
                <a:solidFill>
                  <a:schemeClr val="bg1"/>
                </a:solidFill>
                <a:latin typeface="Monotype Corsiva" pitchFamily="66" charset="0"/>
              </a:rPr>
              <a:t>на </a:t>
            </a:r>
            <a:r>
              <a:rPr lang="ru-RU" sz="1900" b="1" dirty="0" err="1">
                <a:solidFill>
                  <a:schemeClr val="bg1"/>
                </a:solidFill>
                <a:latin typeface="Monotype Corsiva" pitchFamily="66" charset="0"/>
              </a:rPr>
              <a:t>етикетці</a:t>
            </a:r>
            <a:r>
              <a:rPr lang="ru-RU" sz="1900" b="1" dirty="0">
                <a:solidFill>
                  <a:schemeClr val="bg1"/>
                </a:solidFill>
                <a:latin typeface="Monotype Corsiva" pitchFamily="66" charset="0"/>
              </a:rPr>
              <a:t> води </a:t>
            </a:r>
            <a:r>
              <a:rPr lang="ru-RU" sz="1900" b="1" dirty="0" err="1">
                <a:solidFill>
                  <a:schemeClr val="bg1"/>
                </a:solidFill>
                <a:latin typeface="Monotype Corsiva" pitchFamily="66" charset="0"/>
              </a:rPr>
              <a:t>вказано</a:t>
            </a:r>
            <a:r>
              <a:rPr lang="ru-RU" sz="1900" b="1" dirty="0">
                <a:solidFill>
                  <a:schemeClr val="bg1"/>
                </a:solidFill>
                <a:latin typeface="Monotype Corsiva" pitchFamily="66" charset="0"/>
              </a:rPr>
              <a:t>, </a:t>
            </a:r>
            <a:r>
              <a:rPr lang="ru-RU" sz="1900" b="1" dirty="0" err="1">
                <a:solidFill>
                  <a:schemeClr val="bg1"/>
                </a:solidFill>
                <a:latin typeface="Monotype Corsiva" pitchFamily="66" charset="0"/>
              </a:rPr>
              <a:t>що</a:t>
            </a:r>
            <a:r>
              <a:rPr lang="ru-RU" sz="1900" b="1" dirty="0">
                <a:solidFill>
                  <a:schemeClr val="bg1"/>
                </a:solidFill>
                <a:latin typeface="Monotype Corsiva" pitchFamily="66" charset="0"/>
              </a:rPr>
              <a:t> вона </a:t>
            </a:r>
            <a:r>
              <a:rPr lang="ru-RU" sz="1900" b="1" dirty="0" err="1">
                <a:solidFill>
                  <a:schemeClr val="bg1"/>
                </a:solidFill>
                <a:latin typeface="Monotype Corsiva" pitchFamily="66" charset="0"/>
              </a:rPr>
              <a:t>йодована</a:t>
            </a:r>
            <a:r>
              <a:rPr lang="ru-RU" sz="1900" b="1" dirty="0">
                <a:solidFill>
                  <a:schemeClr val="bg1"/>
                </a:solidFill>
                <a:latin typeface="Monotype Corsiva" pitchFamily="66" charset="0"/>
              </a:rPr>
              <a:t>, то </a:t>
            </a:r>
            <a:r>
              <a:rPr lang="ru-RU" sz="1900" b="1" dirty="0" err="1">
                <a:solidFill>
                  <a:schemeClr val="bg1"/>
                </a:solidFill>
                <a:latin typeface="Monotype Corsiva" pitchFamily="66" charset="0"/>
              </a:rPr>
              <a:t>це</a:t>
            </a:r>
            <a:r>
              <a:rPr lang="ru-RU" sz="1900" b="1" dirty="0">
                <a:solidFill>
                  <a:schemeClr val="bg1"/>
                </a:solidFill>
                <a:latin typeface="Monotype Corsiva" pitchFamily="66" charset="0"/>
              </a:rPr>
              <a:t> не </a:t>
            </a:r>
            <a:r>
              <a:rPr lang="ru-RU" sz="1900" b="1" dirty="0" err="1">
                <a:solidFill>
                  <a:schemeClr val="bg1"/>
                </a:solidFill>
                <a:latin typeface="Monotype Corsiva" pitchFamily="66" charset="0"/>
              </a:rPr>
              <a:t>більше</a:t>
            </a:r>
            <a:r>
              <a:rPr lang="ru-RU" sz="1900" b="1" dirty="0">
                <a:solidFill>
                  <a:schemeClr val="bg1"/>
                </a:solidFill>
                <a:latin typeface="Monotype Corsiva" pitchFamily="66" charset="0"/>
              </a:rPr>
              <a:t>, </a:t>
            </a:r>
            <a:r>
              <a:rPr lang="ru-RU" sz="1900" b="1" dirty="0" err="1">
                <a:solidFill>
                  <a:schemeClr val="bg1"/>
                </a:solidFill>
                <a:latin typeface="Monotype Corsiva" pitchFamily="66" charset="0"/>
              </a:rPr>
              <a:t>ніж</a:t>
            </a:r>
            <a:r>
              <a:rPr lang="ru-RU" sz="1900" b="1" dirty="0">
                <a:solidFill>
                  <a:schemeClr val="bg1"/>
                </a:solidFill>
                <a:latin typeface="Monotype Corsiva" pitchFamily="66" charset="0"/>
              </a:rPr>
              <a:t> </a:t>
            </a:r>
            <a:r>
              <a:rPr lang="ru-RU" sz="1900" b="1" dirty="0" err="1">
                <a:solidFill>
                  <a:schemeClr val="bg1"/>
                </a:solidFill>
                <a:latin typeface="Monotype Corsiva" pitchFamily="66" charset="0"/>
              </a:rPr>
              <a:t>маркетинговий</a:t>
            </a:r>
            <a:r>
              <a:rPr lang="ru-RU" sz="1900" b="1" dirty="0">
                <a:solidFill>
                  <a:schemeClr val="bg1"/>
                </a:solidFill>
                <a:latin typeface="Monotype Corsiva" pitchFamily="66" charset="0"/>
              </a:rPr>
              <a:t> </a:t>
            </a:r>
            <a:r>
              <a:rPr lang="ru-RU" sz="1900" b="1" dirty="0" err="1">
                <a:solidFill>
                  <a:schemeClr val="bg1"/>
                </a:solidFill>
                <a:latin typeface="Monotype Corsiva" pitchFamily="66" charset="0"/>
              </a:rPr>
              <a:t>хід</a:t>
            </a:r>
            <a:r>
              <a:rPr lang="ru-RU" sz="1900" b="1" dirty="0">
                <a:solidFill>
                  <a:schemeClr val="bg1"/>
                </a:solidFill>
                <a:latin typeface="Monotype Corsiva" pitchFamily="66" charset="0"/>
              </a:rPr>
              <a:t>. </a:t>
            </a:r>
            <a:r>
              <a:rPr lang="ru-RU" sz="1900" b="1" dirty="0" err="1">
                <a:solidFill>
                  <a:schemeClr val="bg1"/>
                </a:solidFill>
                <a:latin typeface="Monotype Corsiva" pitchFamily="66" charset="0"/>
              </a:rPr>
              <a:t>Насправді</a:t>
            </a:r>
            <a:r>
              <a:rPr lang="ru-RU" sz="1900" b="1" dirty="0">
                <a:solidFill>
                  <a:schemeClr val="bg1"/>
                </a:solidFill>
                <a:latin typeface="Monotype Corsiva" pitchFamily="66" charset="0"/>
              </a:rPr>
              <a:t> </a:t>
            </a:r>
            <a:r>
              <a:rPr lang="ru-RU" sz="1900" b="1" dirty="0" err="1">
                <a:solidFill>
                  <a:schemeClr val="bg1"/>
                </a:solidFill>
                <a:latin typeface="Monotype Corsiva" pitchFamily="66" charset="0"/>
              </a:rPr>
              <a:t>вчені</a:t>
            </a:r>
            <a:r>
              <a:rPr lang="ru-RU" sz="1900" b="1" dirty="0">
                <a:solidFill>
                  <a:schemeClr val="bg1"/>
                </a:solidFill>
                <a:latin typeface="Monotype Corsiva" pitchFamily="66" charset="0"/>
              </a:rPr>
              <a:t> </a:t>
            </a:r>
            <a:r>
              <a:rPr lang="ru-RU" sz="1900" b="1" dirty="0" err="1">
                <a:solidFill>
                  <a:schemeClr val="bg1"/>
                </a:solidFill>
                <a:latin typeface="Monotype Corsiva" pitchFamily="66" charset="0"/>
              </a:rPr>
              <a:t>ще</a:t>
            </a:r>
            <a:r>
              <a:rPr lang="ru-RU" sz="1900" b="1" dirty="0">
                <a:solidFill>
                  <a:schemeClr val="bg1"/>
                </a:solidFill>
                <a:latin typeface="Monotype Corsiva" pitchFamily="66" charset="0"/>
              </a:rPr>
              <a:t> не </a:t>
            </a:r>
            <a:r>
              <a:rPr lang="ru-RU" sz="1900" b="1" dirty="0" err="1">
                <a:solidFill>
                  <a:schemeClr val="bg1"/>
                </a:solidFill>
                <a:latin typeface="Monotype Corsiva" pitchFamily="66" charset="0"/>
              </a:rPr>
              <a:t>виявили</a:t>
            </a:r>
            <a:r>
              <a:rPr lang="ru-RU" sz="1900" b="1" dirty="0">
                <a:solidFill>
                  <a:schemeClr val="bg1"/>
                </a:solidFill>
                <a:latin typeface="Monotype Corsiva" pitchFamily="66" charset="0"/>
              </a:rPr>
              <a:t>, </a:t>
            </a:r>
            <a:r>
              <a:rPr lang="ru-RU" sz="1900" b="1" dirty="0" err="1">
                <a:solidFill>
                  <a:schemeClr val="bg1"/>
                </a:solidFill>
                <a:latin typeface="Monotype Corsiva" pitchFamily="66" charset="0"/>
              </a:rPr>
              <a:t>яким</a:t>
            </a:r>
            <a:r>
              <a:rPr lang="ru-RU" sz="1900" b="1" dirty="0">
                <a:solidFill>
                  <a:schemeClr val="bg1"/>
                </a:solidFill>
                <a:latin typeface="Monotype Corsiva" pitchFamily="66" charset="0"/>
              </a:rPr>
              <a:t> чином </a:t>
            </a:r>
            <a:r>
              <a:rPr lang="ru-RU" sz="1900" b="1" dirty="0" err="1">
                <a:solidFill>
                  <a:schemeClr val="bg1"/>
                </a:solidFill>
                <a:latin typeface="Monotype Corsiva" pitchFamily="66" charset="0"/>
              </a:rPr>
              <a:t>можна</a:t>
            </a:r>
            <a:r>
              <a:rPr lang="ru-RU" sz="1900" b="1" dirty="0">
                <a:solidFill>
                  <a:schemeClr val="bg1"/>
                </a:solidFill>
                <a:latin typeface="Monotype Corsiva" pitchFamily="66" charset="0"/>
              </a:rPr>
              <a:t> </a:t>
            </a:r>
            <a:r>
              <a:rPr lang="ru-RU" sz="1900" b="1" dirty="0" err="1">
                <a:solidFill>
                  <a:schemeClr val="bg1"/>
                </a:solidFill>
                <a:latin typeface="Monotype Corsiva" pitchFamily="66" charset="0"/>
              </a:rPr>
              <a:t>насичувати</a:t>
            </a:r>
            <a:r>
              <a:rPr lang="ru-RU" sz="1900" b="1" dirty="0">
                <a:solidFill>
                  <a:schemeClr val="bg1"/>
                </a:solidFill>
                <a:latin typeface="Monotype Corsiva" pitchFamily="66" charset="0"/>
              </a:rPr>
              <a:t> воду йодом.</a:t>
            </a:r>
          </a:p>
          <a:p>
            <a:pPr algn="ctr"/>
            <a:r>
              <a:rPr lang="ru-RU" sz="1900" b="1" dirty="0" smtClean="0">
                <a:solidFill>
                  <a:schemeClr val="bg1"/>
                </a:solidFill>
                <a:latin typeface="Monotype Corsiva" pitchFamily="66" charset="0"/>
              </a:rPr>
              <a:t>При </a:t>
            </a:r>
            <a:r>
              <a:rPr lang="ru-RU" sz="1900" b="1" dirty="0" err="1">
                <a:solidFill>
                  <a:schemeClr val="bg1"/>
                </a:solidFill>
                <a:latin typeface="Monotype Corsiva" pitchFamily="66" charset="0"/>
              </a:rPr>
              <a:t>виборі</a:t>
            </a:r>
            <a:r>
              <a:rPr lang="ru-RU" sz="1900" b="1" dirty="0">
                <a:solidFill>
                  <a:schemeClr val="bg1"/>
                </a:solidFill>
                <a:latin typeface="Monotype Corsiva" pitchFamily="66" charset="0"/>
              </a:rPr>
              <a:t> </a:t>
            </a:r>
            <a:r>
              <a:rPr lang="ru-RU" sz="1900" b="1" dirty="0" err="1">
                <a:solidFill>
                  <a:schemeClr val="bg1"/>
                </a:solidFill>
                <a:latin typeface="Monotype Corsiva" pitchFamily="66" charset="0"/>
              </a:rPr>
              <a:t>бутильованої</a:t>
            </a:r>
            <a:r>
              <a:rPr lang="ru-RU" sz="1900" b="1" dirty="0">
                <a:solidFill>
                  <a:schemeClr val="bg1"/>
                </a:solidFill>
                <a:latin typeface="Monotype Corsiva" pitchFamily="66" charset="0"/>
              </a:rPr>
              <a:t> води </a:t>
            </a:r>
            <a:r>
              <a:rPr lang="ru-RU" sz="1900" b="1" dirty="0" err="1">
                <a:solidFill>
                  <a:schemeClr val="bg1"/>
                </a:solidFill>
                <a:latin typeface="Monotype Corsiva" pitchFamily="66" charset="0"/>
              </a:rPr>
              <a:t>краще</a:t>
            </a:r>
            <a:r>
              <a:rPr lang="ru-RU" sz="1900" b="1" dirty="0">
                <a:solidFill>
                  <a:schemeClr val="bg1"/>
                </a:solidFill>
                <a:latin typeface="Monotype Corsiva" pitchFamily="66" charset="0"/>
              </a:rPr>
              <a:t> </a:t>
            </a:r>
            <a:r>
              <a:rPr lang="ru-RU" sz="1900" b="1" dirty="0" err="1">
                <a:solidFill>
                  <a:schemeClr val="bg1"/>
                </a:solidFill>
                <a:latin typeface="Monotype Corsiva" pitchFamily="66" charset="0"/>
              </a:rPr>
              <a:t>всього</a:t>
            </a:r>
            <a:r>
              <a:rPr lang="ru-RU" sz="1900" b="1" dirty="0">
                <a:solidFill>
                  <a:schemeClr val="bg1"/>
                </a:solidFill>
                <a:latin typeface="Monotype Corsiva" pitchFamily="66" charset="0"/>
              </a:rPr>
              <a:t> </a:t>
            </a:r>
            <a:r>
              <a:rPr lang="ru-RU" sz="1900" b="1" dirty="0" err="1">
                <a:solidFill>
                  <a:schemeClr val="bg1"/>
                </a:solidFill>
                <a:latin typeface="Monotype Corsiva" pitchFamily="66" charset="0"/>
              </a:rPr>
              <a:t>віддати</a:t>
            </a:r>
            <a:r>
              <a:rPr lang="ru-RU" sz="1900" b="1" dirty="0">
                <a:solidFill>
                  <a:schemeClr val="bg1"/>
                </a:solidFill>
                <a:latin typeface="Monotype Corsiva" pitchFamily="66" charset="0"/>
              </a:rPr>
              <a:t> </a:t>
            </a:r>
            <a:r>
              <a:rPr lang="ru-RU" sz="1900" b="1" dirty="0" err="1">
                <a:solidFill>
                  <a:schemeClr val="bg1"/>
                </a:solidFill>
                <a:latin typeface="Monotype Corsiva" pitchFamily="66" charset="0"/>
              </a:rPr>
              <a:t>перевагу</a:t>
            </a:r>
            <a:r>
              <a:rPr lang="ru-RU" sz="1900" b="1" dirty="0">
                <a:solidFill>
                  <a:schemeClr val="bg1"/>
                </a:solidFill>
                <a:latin typeface="Monotype Corsiva" pitchFamily="66" charset="0"/>
              </a:rPr>
              <a:t> </a:t>
            </a:r>
            <a:r>
              <a:rPr lang="ru-RU" sz="1900" b="1" dirty="0" err="1">
                <a:solidFill>
                  <a:schemeClr val="bg1"/>
                </a:solidFill>
                <a:latin typeface="Monotype Corsiva" pitchFamily="66" charset="0"/>
              </a:rPr>
              <a:t>вітчизняному</a:t>
            </a:r>
            <a:r>
              <a:rPr lang="ru-RU" sz="1900" b="1" dirty="0">
                <a:solidFill>
                  <a:schemeClr val="bg1"/>
                </a:solidFill>
                <a:latin typeface="Monotype Corsiva" pitchFamily="66" charset="0"/>
              </a:rPr>
              <a:t> </a:t>
            </a:r>
            <a:r>
              <a:rPr lang="ru-RU" sz="1900" b="1" dirty="0" err="1">
                <a:solidFill>
                  <a:schemeClr val="bg1"/>
                </a:solidFill>
                <a:latin typeface="Monotype Corsiva" pitchFamily="66" charset="0"/>
              </a:rPr>
              <a:t>виробнику</a:t>
            </a:r>
            <a:r>
              <a:rPr lang="ru-RU" sz="1900" b="1" dirty="0">
                <a:solidFill>
                  <a:schemeClr val="bg1"/>
                </a:solidFill>
                <a:latin typeface="Monotype Corsiva" pitchFamily="66" charset="0"/>
              </a:rPr>
              <a:t>, </a:t>
            </a:r>
            <a:r>
              <a:rPr lang="ru-RU" sz="1900" b="1" dirty="0" err="1">
                <a:solidFill>
                  <a:schemeClr val="bg1"/>
                </a:solidFill>
                <a:latin typeface="Monotype Corsiva" pitchFamily="66" charset="0"/>
              </a:rPr>
              <a:t>оскільки</a:t>
            </a:r>
            <a:r>
              <a:rPr lang="ru-RU" sz="1900" b="1" dirty="0">
                <a:solidFill>
                  <a:schemeClr val="bg1"/>
                </a:solidFill>
                <a:latin typeface="Monotype Corsiva" pitchFamily="66" charset="0"/>
              </a:rPr>
              <a:t> </a:t>
            </a:r>
            <a:r>
              <a:rPr lang="ru-RU" sz="1900" b="1" dirty="0" err="1">
                <a:solidFill>
                  <a:schemeClr val="bg1"/>
                </a:solidFill>
                <a:latin typeface="Monotype Corsiva" pitchFamily="66" charset="0"/>
              </a:rPr>
              <a:t>зарубіжні</a:t>
            </a:r>
            <a:r>
              <a:rPr lang="ru-RU" sz="1900" b="1" dirty="0">
                <a:solidFill>
                  <a:schemeClr val="bg1"/>
                </a:solidFill>
                <a:latin typeface="Monotype Corsiva" pitchFamily="66" charset="0"/>
              </a:rPr>
              <a:t> </a:t>
            </a:r>
            <a:r>
              <a:rPr lang="ru-RU" sz="1900" b="1" dirty="0" err="1">
                <a:solidFill>
                  <a:schemeClr val="bg1"/>
                </a:solidFill>
                <a:latin typeface="Monotype Corsiva" pitchFamily="66" charset="0"/>
              </a:rPr>
              <a:t>виробники</a:t>
            </a:r>
            <a:r>
              <a:rPr lang="ru-RU" sz="1900" b="1" dirty="0">
                <a:solidFill>
                  <a:schemeClr val="bg1"/>
                </a:solidFill>
                <a:latin typeface="Monotype Corsiva" pitchFamily="66" charset="0"/>
              </a:rPr>
              <a:t> </a:t>
            </a:r>
            <a:r>
              <a:rPr lang="ru-RU" sz="1900" b="1" dirty="0" err="1">
                <a:solidFill>
                  <a:schemeClr val="bg1"/>
                </a:solidFill>
                <a:latin typeface="Monotype Corsiva" pitchFamily="66" charset="0"/>
              </a:rPr>
              <a:t>очищають</a:t>
            </a:r>
            <a:r>
              <a:rPr lang="ru-RU" sz="1900" b="1" dirty="0">
                <a:solidFill>
                  <a:schemeClr val="bg1"/>
                </a:solidFill>
                <a:latin typeface="Monotype Corsiva" pitchFamily="66" charset="0"/>
              </a:rPr>
              <a:t> воду за </a:t>
            </a:r>
            <a:r>
              <a:rPr lang="ru-RU" sz="1900" b="1" dirty="0" err="1">
                <a:solidFill>
                  <a:schemeClr val="bg1"/>
                </a:solidFill>
                <a:latin typeface="Monotype Corsiva" pitchFamily="66" charset="0"/>
              </a:rPr>
              <a:t>допомогою</a:t>
            </a:r>
            <a:r>
              <a:rPr lang="ru-RU" sz="1900" b="1" dirty="0">
                <a:solidFill>
                  <a:schemeClr val="bg1"/>
                </a:solidFill>
                <a:latin typeface="Monotype Corsiva" pitchFamily="66" charset="0"/>
              </a:rPr>
              <a:t> </a:t>
            </a:r>
            <a:r>
              <a:rPr lang="ru-RU" sz="1900" b="1" dirty="0" err="1">
                <a:solidFill>
                  <a:schemeClr val="bg1"/>
                </a:solidFill>
                <a:latin typeface="Monotype Corsiva" pitchFamily="66" charset="0"/>
              </a:rPr>
              <a:t>технології</a:t>
            </a:r>
            <a:r>
              <a:rPr lang="ru-RU" sz="1900" b="1" dirty="0">
                <a:solidFill>
                  <a:schemeClr val="bg1"/>
                </a:solidFill>
                <a:latin typeface="Monotype Corsiva" pitchFamily="66" charset="0"/>
              </a:rPr>
              <a:t> </a:t>
            </a:r>
            <a:r>
              <a:rPr lang="ru-RU" sz="1900" b="1" dirty="0" err="1">
                <a:solidFill>
                  <a:schemeClr val="bg1"/>
                </a:solidFill>
                <a:latin typeface="Monotype Corsiva" pitchFamily="66" charset="0"/>
              </a:rPr>
              <a:t>зворотного</a:t>
            </a:r>
            <a:r>
              <a:rPr lang="ru-RU" sz="1900" b="1" dirty="0">
                <a:solidFill>
                  <a:schemeClr val="bg1"/>
                </a:solidFill>
                <a:latin typeface="Monotype Corsiva" pitchFamily="66" charset="0"/>
              </a:rPr>
              <a:t> осмосу, </a:t>
            </a:r>
            <a:r>
              <a:rPr lang="ru-RU" sz="1900" b="1" dirty="0" err="1">
                <a:solidFill>
                  <a:schemeClr val="bg1"/>
                </a:solidFill>
                <a:latin typeface="Monotype Corsiva" pitchFamily="66" charset="0"/>
              </a:rPr>
              <a:t>що</a:t>
            </a:r>
            <a:r>
              <a:rPr lang="ru-RU" sz="1900" b="1" dirty="0">
                <a:solidFill>
                  <a:schemeClr val="bg1"/>
                </a:solidFill>
                <a:latin typeface="Monotype Corsiva" pitchFamily="66" charset="0"/>
              </a:rPr>
              <a:t> не є </a:t>
            </a:r>
            <a:r>
              <a:rPr lang="ru-RU" sz="1900" b="1" dirty="0" err="1">
                <a:solidFill>
                  <a:schemeClr val="bg1"/>
                </a:solidFill>
                <a:latin typeface="Monotype Corsiva" pitchFamily="66" charset="0"/>
              </a:rPr>
              <a:t>ефективним</a:t>
            </a:r>
            <a:r>
              <a:rPr lang="ru-RU" sz="1900" b="1" dirty="0">
                <a:solidFill>
                  <a:schemeClr val="bg1"/>
                </a:solidFill>
                <a:latin typeface="Monotype Corsiva" pitchFamily="66" charset="0"/>
              </a:rPr>
              <a:t>.</a:t>
            </a:r>
          </a:p>
          <a:p>
            <a:pPr algn="ctr"/>
            <a:r>
              <a:rPr lang="ru-RU" sz="1900" b="1" dirty="0" smtClean="0">
                <a:solidFill>
                  <a:schemeClr val="bg1"/>
                </a:solidFill>
                <a:latin typeface="Monotype Corsiva" pitchFamily="66" charset="0"/>
              </a:rPr>
              <a:t>При </a:t>
            </a:r>
            <a:r>
              <a:rPr lang="ru-RU" sz="1900" b="1" dirty="0" err="1">
                <a:solidFill>
                  <a:schemeClr val="bg1"/>
                </a:solidFill>
                <a:latin typeface="Monotype Corsiva" pitchFamily="66" charset="0"/>
              </a:rPr>
              <a:t>покупці</a:t>
            </a:r>
            <a:r>
              <a:rPr lang="ru-RU" sz="1900" b="1" dirty="0">
                <a:solidFill>
                  <a:schemeClr val="bg1"/>
                </a:solidFill>
                <a:latin typeface="Monotype Corsiva" pitchFamily="66" charset="0"/>
              </a:rPr>
              <a:t> </a:t>
            </a:r>
            <a:r>
              <a:rPr lang="ru-RU" sz="1900" b="1" dirty="0" err="1">
                <a:solidFill>
                  <a:schemeClr val="bg1"/>
                </a:solidFill>
                <a:latin typeface="Monotype Corsiva" pitchFamily="66" charset="0"/>
              </a:rPr>
              <a:t>уважно</a:t>
            </a:r>
            <a:r>
              <a:rPr lang="ru-RU" sz="1900" b="1" dirty="0">
                <a:solidFill>
                  <a:schemeClr val="bg1"/>
                </a:solidFill>
                <a:latin typeface="Monotype Corsiva" pitchFamily="66" charset="0"/>
              </a:rPr>
              <a:t> </a:t>
            </a:r>
            <a:r>
              <a:rPr lang="ru-RU" sz="1900" b="1" dirty="0" err="1">
                <a:solidFill>
                  <a:schemeClr val="bg1"/>
                </a:solidFill>
                <a:latin typeface="Monotype Corsiva" pitchFamily="66" charset="0"/>
              </a:rPr>
              <a:t>огляньте</a:t>
            </a:r>
            <a:r>
              <a:rPr lang="ru-RU" sz="1900" b="1" dirty="0">
                <a:solidFill>
                  <a:schemeClr val="bg1"/>
                </a:solidFill>
                <a:latin typeface="Monotype Corsiva" pitchFamily="66" charset="0"/>
              </a:rPr>
              <a:t> </a:t>
            </a:r>
            <a:r>
              <a:rPr lang="ru-RU" sz="1900" b="1" dirty="0" err="1">
                <a:solidFill>
                  <a:schemeClr val="bg1"/>
                </a:solidFill>
                <a:latin typeface="Monotype Corsiva" pitchFamily="66" charset="0"/>
              </a:rPr>
              <a:t>пляшку</a:t>
            </a:r>
            <a:r>
              <a:rPr lang="ru-RU" sz="1900" b="1" dirty="0">
                <a:solidFill>
                  <a:schemeClr val="bg1"/>
                </a:solidFill>
                <a:latin typeface="Monotype Corsiva" pitchFamily="66" charset="0"/>
              </a:rPr>
              <a:t>. Вона повинна бути новою, </a:t>
            </a:r>
            <a:r>
              <a:rPr lang="ru-RU" sz="1900" b="1" dirty="0" err="1">
                <a:solidFill>
                  <a:schemeClr val="bg1"/>
                </a:solidFill>
                <a:latin typeface="Monotype Corsiva" pitchFamily="66" charset="0"/>
              </a:rPr>
              <a:t>пружною</a:t>
            </a:r>
            <a:r>
              <a:rPr lang="ru-RU" sz="1900" b="1" dirty="0">
                <a:solidFill>
                  <a:schemeClr val="bg1"/>
                </a:solidFill>
                <a:latin typeface="Monotype Corsiva" pitchFamily="66" charset="0"/>
              </a:rPr>
              <a:t> без </a:t>
            </a:r>
            <a:r>
              <a:rPr lang="ru-RU" sz="1900" b="1" dirty="0" err="1">
                <a:solidFill>
                  <a:schemeClr val="bg1"/>
                </a:solidFill>
                <a:latin typeface="Monotype Corsiva" pitchFamily="66" charset="0"/>
              </a:rPr>
              <a:t>пошкоджень</a:t>
            </a:r>
            <a:r>
              <a:rPr lang="ru-RU" sz="1900" b="1" dirty="0">
                <a:solidFill>
                  <a:schemeClr val="bg1"/>
                </a:solidFill>
                <a:latin typeface="Monotype Corsiva" pitchFamily="66" charset="0"/>
              </a:rPr>
              <a:t> і </a:t>
            </a:r>
            <a:r>
              <a:rPr lang="ru-RU" sz="1900" b="1" dirty="0" err="1">
                <a:solidFill>
                  <a:schemeClr val="bg1"/>
                </a:solidFill>
                <a:latin typeface="Monotype Corsiva" pitchFamily="66" charset="0"/>
              </a:rPr>
              <a:t>дефектів</a:t>
            </a:r>
            <a:r>
              <a:rPr lang="ru-RU" sz="1900" b="1" dirty="0">
                <a:solidFill>
                  <a:schemeClr val="bg1"/>
                </a:solidFill>
                <a:latin typeface="Monotype Corsiva" pitchFamily="66" charset="0"/>
              </a:rPr>
              <a:t>. Пробка повинна бути герметично </a:t>
            </a:r>
            <a:r>
              <a:rPr lang="ru-RU" sz="1900" b="1" dirty="0" err="1">
                <a:solidFill>
                  <a:schemeClr val="bg1"/>
                </a:solidFill>
                <a:latin typeface="Monotype Corsiva" pitchFamily="66" charset="0"/>
              </a:rPr>
              <a:t>закрита</a:t>
            </a:r>
            <a:r>
              <a:rPr lang="ru-RU" sz="1900" b="1" dirty="0">
                <a:solidFill>
                  <a:schemeClr val="bg1"/>
                </a:solidFill>
                <a:latin typeface="Monotype Corsiva" pitchFamily="66" charset="0"/>
              </a:rPr>
              <a:t>, а </a:t>
            </a:r>
            <a:r>
              <a:rPr lang="ru-RU" sz="1900" b="1" dirty="0" err="1">
                <a:solidFill>
                  <a:schemeClr val="bg1"/>
                </a:solidFill>
                <a:latin typeface="Monotype Corsiva" pitchFamily="66" charset="0"/>
              </a:rPr>
              <a:t>етикетка</a:t>
            </a:r>
            <a:r>
              <a:rPr lang="ru-RU" sz="1900" b="1" dirty="0">
                <a:solidFill>
                  <a:schemeClr val="bg1"/>
                </a:solidFill>
                <a:latin typeface="Monotype Corsiva" pitchFamily="66" charset="0"/>
              </a:rPr>
              <a:t> </a:t>
            </a:r>
            <a:r>
              <a:rPr lang="ru-RU" sz="1900" b="1" dirty="0" err="1">
                <a:solidFill>
                  <a:schemeClr val="bg1"/>
                </a:solidFill>
                <a:latin typeface="Monotype Corsiva" pitchFamily="66" charset="0"/>
              </a:rPr>
              <a:t>акуратно</a:t>
            </a:r>
            <a:r>
              <a:rPr lang="ru-RU" sz="1900" b="1" dirty="0">
                <a:solidFill>
                  <a:schemeClr val="bg1"/>
                </a:solidFill>
                <a:latin typeface="Monotype Corsiva" pitchFamily="66" charset="0"/>
              </a:rPr>
              <a:t> </a:t>
            </a:r>
            <a:r>
              <a:rPr lang="ru-RU" sz="1900" b="1" dirty="0" err="1">
                <a:solidFill>
                  <a:schemeClr val="bg1"/>
                </a:solidFill>
                <a:latin typeface="Monotype Corsiva" pitchFamily="66" charset="0"/>
              </a:rPr>
              <a:t>приклеєна</a:t>
            </a:r>
            <a:r>
              <a:rPr lang="ru-RU" sz="1900" b="1" dirty="0">
                <a:solidFill>
                  <a:schemeClr val="bg1"/>
                </a:solidFill>
                <a:latin typeface="Monotype Corsiva" pitchFamily="66" charset="0"/>
              </a:rPr>
              <a:t>.</a:t>
            </a:r>
          </a:p>
          <a:p>
            <a:pPr algn="ctr"/>
            <a:r>
              <a:rPr lang="ru-RU" sz="1900" b="1" dirty="0">
                <a:solidFill>
                  <a:schemeClr val="bg1"/>
                </a:solidFill>
                <a:latin typeface="Monotype Corsiva" pitchFamily="66" charset="0"/>
              </a:rPr>
              <a:t> </a:t>
            </a:r>
            <a:r>
              <a:rPr lang="ru-RU" sz="1900" b="1" dirty="0" err="1" smtClean="0">
                <a:solidFill>
                  <a:schemeClr val="bg1"/>
                </a:solidFill>
                <a:latin typeface="Monotype Corsiva" pitchFamily="66" charset="0"/>
              </a:rPr>
              <a:t>Злегка</a:t>
            </a:r>
            <a:r>
              <a:rPr lang="ru-RU" sz="1900" b="1" dirty="0" smtClean="0">
                <a:solidFill>
                  <a:schemeClr val="bg1"/>
                </a:solidFill>
                <a:latin typeface="Monotype Corsiva" pitchFamily="66" charset="0"/>
              </a:rPr>
              <a:t> </a:t>
            </a:r>
            <a:r>
              <a:rPr lang="ru-RU" sz="1900" b="1" dirty="0" err="1">
                <a:solidFill>
                  <a:schemeClr val="bg1"/>
                </a:solidFill>
                <a:latin typeface="Monotype Corsiva" pitchFamily="66" charset="0"/>
              </a:rPr>
              <a:t>збовтайте</a:t>
            </a:r>
            <a:r>
              <a:rPr lang="ru-RU" sz="1900" b="1" dirty="0">
                <a:solidFill>
                  <a:schemeClr val="bg1"/>
                </a:solidFill>
                <a:latin typeface="Monotype Corsiva" pitchFamily="66" charset="0"/>
              </a:rPr>
              <a:t> </a:t>
            </a:r>
            <a:r>
              <a:rPr lang="ru-RU" sz="1900" b="1" dirty="0" err="1">
                <a:solidFill>
                  <a:schemeClr val="bg1"/>
                </a:solidFill>
                <a:latin typeface="Monotype Corsiva" pitchFamily="66" charset="0"/>
              </a:rPr>
              <a:t>пляшку</a:t>
            </a:r>
            <a:r>
              <a:rPr lang="ru-RU" sz="1900" b="1" dirty="0">
                <a:solidFill>
                  <a:schemeClr val="bg1"/>
                </a:solidFill>
                <a:latin typeface="Monotype Corsiva" pitchFamily="66" charset="0"/>
              </a:rPr>
              <a:t> і </a:t>
            </a:r>
            <a:r>
              <a:rPr lang="ru-RU" sz="1900" b="1" dirty="0" err="1">
                <a:solidFill>
                  <a:schemeClr val="bg1"/>
                </a:solidFill>
                <a:latin typeface="Monotype Corsiva" pitchFamily="66" charset="0"/>
              </a:rPr>
              <a:t>подивіться</a:t>
            </a:r>
            <a:r>
              <a:rPr lang="ru-RU" sz="1900" b="1" dirty="0">
                <a:solidFill>
                  <a:schemeClr val="bg1"/>
                </a:solidFill>
                <a:latin typeface="Monotype Corsiva" pitchFamily="66" charset="0"/>
              </a:rPr>
              <a:t>, </a:t>
            </a:r>
            <a:r>
              <a:rPr lang="ru-RU" sz="1900" b="1" dirty="0" err="1">
                <a:solidFill>
                  <a:schemeClr val="bg1"/>
                </a:solidFill>
                <a:latin typeface="Monotype Corsiva" pitchFamily="66" charset="0"/>
              </a:rPr>
              <a:t>чи</a:t>
            </a:r>
            <a:r>
              <a:rPr lang="ru-RU" sz="1900" b="1" dirty="0">
                <a:solidFill>
                  <a:schemeClr val="bg1"/>
                </a:solidFill>
                <a:latin typeface="Monotype Corsiva" pitchFamily="66" charset="0"/>
              </a:rPr>
              <a:t> </a:t>
            </a:r>
            <a:r>
              <a:rPr lang="ru-RU" sz="1900" b="1" dirty="0" err="1">
                <a:solidFill>
                  <a:schemeClr val="bg1"/>
                </a:solidFill>
                <a:latin typeface="Monotype Corsiva" pitchFamily="66" charset="0"/>
              </a:rPr>
              <a:t>з'явиться</a:t>
            </a:r>
            <a:r>
              <a:rPr lang="ru-RU" sz="1900" b="1" dirty="0">
                <a:solidFill>
                  <a:schemeClr val="bg1"/>
                </a:solidFill>
                <a:latin typeface="Monotype Corsiva" pitchFamily="66" charset="0"/>
              </a:rPr>
              <a:t> на </a:t>
            </a:r>
            <a:r>
              <a:rPr lang="ru-RU" sz="1900" b="1" dirty="0" err="1">
                <a:solidFill>
                  <a:schemeClr val="bg1"/>
                </a:solidFill>
                <a:latin typeface="Monotype Corsiva" pitchFamily="66" charset="0"/>
              </a:rPr>
              <a:t>дні</a:t>
            </a:r>
            <a:r>
              <a:rPr lang="ru-RU" sz="1900" b="1" dirty="0">
                <a:solidFill>
                  <a:schemeClr val="bg1"/>
                </a:solidFill>
                <a:latin typeface="Monotype Corsiva" pitchFamily="66" charset="0"/>
              </a:rPr>
              <a:t> осад. Воду з </a:t>
            </a:r>
            <a:r>
              <a:rPr lang="ru-RU" sz="1900" b="1" dirty="0" err="1">
                <a:solidFill>
                  <a:schemeClr val="bg1"/>
                </a:solidFill>
                <a:latin typeface="Monotype Corsiva" pitchFamily="66" charset="0"/>
              </a:rPr>
              <a:t>осадом</a:t>
            </a:r>
            <a:r>
              <a:rPr lang="ru-RU" sz="1900" b="1" dirty="0">
                <a:solidFill>
                  <a:schemeClr val="bg1"/>
                </a:solidFill>
                <a:latin typeface="Monotype Corsiva" pitchFamily="66" charset="0"/>
              </a:rPr>
              <a:t> </a:t>
            </a:r>
            <a:r>
              <a:rPr lang="ru-RU" sz="1900" b="1" dirty="0" err="1" smtClean="0">
                <a:solidFill>
                  <a:schemeClr val="bg1"/>
                </a:solidFill>
                <a:latin typeface="Monotype Corsiva" pitchFamily="66" charset="0"/>
              </a:rPr>
              <a:t>краще</a:t>
            </a:r>
            <a:r>
              <a:rPr lang="ru-RU" sz="1900" b="1" dirty="0" smtClean="0">
                <a:solidFill>
                  <a:schemeClr val="bg1"/>
                </a:solidFill>
                <a:latin typeface="Monotype Corsiva" pitchFamily="66" charset="0"/>
              </a:rPr>
              <a:t> </a:t>
            </a:r>
            <a:r>
              <a:rPr lang="ru-RU" sz="1900" b="1" dirty="0">
                <a:solidFill>
                  <a:schemeClr val="bg1"/>
                </a:solidFill>
                <a:latin typeface="Monotype Corsiva" pitchFamily="66" charset="0"/>
              </a:rPr>
              <a:t>не </a:t>
            </a:r>
            <a:r>
              <a:rPr lang="ru-RU" sz="1900" b="1" dirty="0" err="1">
                <a:solidFill>
                  <a:schemeClr val="bg1"/>
                </a:solidFill>
                <a:latin typeface="Monotype Corsiva" pitchFamily="66" charset="0"/>
              </a:rPr>
              <a:t>брати</a:t>
            </a:r>
            <a:r>
              <a:rPr lang="ru-RU" sz="1900" b="1" dirty="0">
                <a:solidFill>
                  <a:schemeClr val="bg1"/>
                </a:solidFill>
                <a:latin typeface="Monotype Corsiva" pitchFamily="66" charset="0"/>
              </a:rPr>
              <a:t>.</a:t>
            </a:r>
          </a:p>
          <a:p>
            <a:pPr algn="ctr"/>
            <a:r>
              <a:rPr lang="ru-RU" sz="1900" b="1" dirty="0">
                <a:solidFill>
                  <a:schemeClr val="bg1"/>
                </a:solidFill>
                <a:latin typeface="Monotype Corsiva" pitchFamily="66" charset="0"/>
              </a:rPr>
              <a:t> </a:t>
            </a:r>
            <a:r>
              <a:rPr lang="ru-RU" sz="1900" b="1" dirty="0" err="1" smtClean="0">
                <a:solidFill>
                  <a:schemeClr val="bg1"/>
                </a:solidFill>
                <a:latin typeface="Monotype Corsiva" pitchFamily="66" charset="0"/>
              </a:rPr>
              <a:t>Здавна</a:t>
            </a:r>
            <a:r>
              <a:rPr lang="ru-RU" sz="1900" b="1" dirty="0" smtClean="0">
                <a:solidFill>
                  <a:schemeClr val="bg1"/>
                </a:solidFill>
                <a:latin typeface="Monotype Corsiva" pitchFamily="66" charset="0"/>
              </a:rPr>
              <a:t> </a:t>
            </a:r>
            <a:r>
              <a:rPr lang="ru-RU" sz="1900" b="1" dirty="0" err="1">
                <a:solidFill>
                  <a:schemeClr val="bg1"/>
                </a:solidFill>
                <a:latin typeface="Monotype Corsiva" pitchFamily="66" charset="0"/>
              </a:rPr>
              <a:t>існує</a:t>
            </a:r>
            <a:r>
              <a:rPr lang="ru-RU" sz="1900" b="1" dirty="0">
                <a:solidFill>
                  <a:schemeClr val="bg1"/>
                </a:solidFill>
                <a:latin typeface="Monotype Corsiva" pitchFamily="66" charset="0"/>
              </a:rPr>
              <a:t> думка, </a:t>
            </a:r>
            <a:r>
              <a:rPr lang="ru-RU" sz="1900" b="1" dirty="0" err="1">
                <a:solidFill>
                  <a:schemeClr val="bg1"/>
                </a:solidFill>
                <a:latin typeface="Monotype Corsiva" pitchFamily="66" charset="0"/>
              </a:rPr>
              <a:t>що</a:t>
            </a:r>
            <a:r>
              <a:rPr lang="ru-RU" sz="1900" b="1" dirty="0">
                <a:solidFill>
                  <a:schemeClr val="bg1"/>
                </a:solidFill>
                <a:latin typeface="Monotype Corsiva" pitchFamily="66" charset="0"/>
              </a:rPr>
              <a:t> </a:t>
            </a:r>
            <a:r>
              <a:rPr lang="ru-RU" sz="1900" b="1" dirty="0" err="1">
                <a:solidFill>
                  <a:schemeClr val="bg1"/>
                </a:solidFill>
                <a:latin typeface="Monotype Corsiva" pitchFamily="66" charset="0"/>
              </a:rPr>
              <a:t>срібло</a:t>
            </a:r>
            <a:r>
              <a:rPr lang="ru-RU" sz="1900" b="1" dirty="0">
                <a:solidFill>
                  <a:schemeClr val="bg1"/>
                </a:solidFill>
                <a:latin typeface="Monotype Corsiva" pitchFamily="66" charset="0"/>
              </a:rPr>
              <a:t> </a:t>
            </a:r>
            <a:r>
              <a:rPr lang="ru-RU" sz="1900" b="1" dirty="0" err="1">
                <a:solidFill>
                  <a:schemeClr val="bg1"/>
                </a:solidFill>
                <a:latin typeface="Monotype Corsiva" pitchFamily="66" charset="0"/>
              </a:rPr>
              <a:t>здатне</a:t>
            </a:r>
            <a:r>
              <a:rPr lang="ru-RU" sz="1900" b="1" dirty="0">
                <a:solidFill>
                  <a:schemeClr val="bg1"/>
                </a:solidFill>
                <a:latin typeface="Monotype Corsiva" pitchFamily="66" charset="0"/>
              </a:rPr>
              <a:t> </a:t>
            </a:r>
            <a:r>
              <a:rPr lang="ru-RU" sz="1900" b="1" dirty="0" err="1">
                <a:solidFill>
                  <a:schemeClr val="bg1"/>
                </a:solidFill>
                <a:latin typeface="Monotype Corsiva" pitchFamily="66" charset="0"/>
              </a:rPr>
              <a:t>очищати</a:t>
            </a:r>
            <a:r>
              <a:rPr lang="ru-RU" sz="1900" b="1" dirty="0">
                <a:solidFill>
                  <a:schemeClr val="bg1"/>
                </a:solidFill>
                <a:latin typeface="Monotype Corsiva" pitchFamily="66" charset="0"/>
              </a:rPr>
              <a:t> воду, </a:t>
            </a:r>
            <a:r>
              <a:rPr lang="ru-RU" sz="1900" b="1" dirty="0" err="1">
                <a:solidFill>
                  <a:schemeClr val="bg1"/>
                </a:solidFill>
                <a:latin typeface="Monotype Corsiva" pitchFamily="66" charset="0"/>
              </a:rPr>
              <a:t>робити</a:t>
            </a:r>
            <a:r>
              <a:rPr lang="ru-RU" sz="1900" b="1" dirty="0">
                <a:solidFill>
                  <a:schemeClr val="bg1"/>
                </a:solidFill>
                <a:latin typeface="Monotype Corsiva" pitchFamily="66" charset="0"/>
              </a:rPr>
              <a:t> </a:t>
            </a:r>
            <a:r>
              <a:rPr lang="ru-RU" sz="1900" b="1" dirty="0" err="1">
                <a:solidFill>
                  <a:schemeClr val="bg1"/>
                </a:solidFill>
                <a:latin typeface="Monotype Corsiva" pitchFamily="66" charset="0"/>
              </a:rPr>
              <a:t>її</a:t>
            </a:r>
            <a:r>
              <a:rPr lang="ru-RU" sz="1900" b="1" dirty="0">
                <a:solidFill>
                  <a:schemeClr val="bg1"/>
                </a:solidFill>
                <a:latin typeface="Monotype Corsiva" pitchFamily="66" charset="0"/>
              </a:rPr>
              <a:t> </a:t>
            </a:r>
            <a:r>
              <a:rPr lang="ru-RU" sz="1900" b="1" dirty="0" err="1">
                <a:solidFill>
                  <a:schemeClr val="bg1"/>
                </a:solidFill>
                <a:latin typeface="Monotype Corsiva" pitchFamily="66" charset="0"/>
              </a:rPr>
              <a:t>корисною</a:t>
            </a:r>
            <a:r>
              <a:rPr lang="ru-RU" sz="1900" b="1" dirty="0">
                <a:solidFill>
                  <a:schemeClr val="bg1"/>
                </a:solidFill>
                <a:latin typeface="Monotype Corsiva" pitchFamily="66" charset="0"/>
              </a:rPr>
              <a:t> і </a:t>
            </a:r>
            <a:r>
              <a:rPr lang="ru-RU" sz="1900" b="1" dirty="0" err="1">
                <a:solidFill>
                  <a:schemeClr val="bg1"/>
                </a:solidFill>
                <a:latin typeface="Monotype Corsiva" pitchFamily="66" charset="0"/>
              </a:rPr>
              <a:t>навіть</a:t>
            </a:r>
            <a:r>
              <a:rPr lang="ru-RU" sz="1900" b="1" dirty="0">
                <a:solidFill>
                  <a:schemeClr val="bg1"/>
                </a:solidFill>
                <a:latin typeface="Monotype Corsiva" pitchFamily="66" charset="0"/>
              </a:rPr>
              <a:t> </a:t>
            </a:r>
            <a:r>
              <a:rPr lang="ru-RU" sz="1900" b="1" dirty="0" err="1">
                <a:solidFill>
                  <a:schemeClr val="bg1"/>
                </a:solidFill>
                <a:latin typeface="Monotype Corsiva" pitchFamily="66" charset="0"/>
              </a:rPr>
              <a:t>лікувальною</a:t>
            </a:r>
            <a:r>
              <a:rPr lang="ru-RU" sz="1900" b="1" dirty="0">
                <a:solidFill>
                  <a:schemeClr val="bg1"/>
                </a:solidFill>
                <a:latin typeface="Monotype Corsiva" pitchFamily="66" charset="0"/>
              </a:rPr>
              <a:t>. Тим не </a:t>
            </a:r>
            <a:r>
              <a:rPr lang="ru-RU" sz="1900" b="1" dirty="0" err="1">
                <a:solidFill>
                  <a:schemeClr val="bg1"/>
                </a:solidFill>
                <a:latin typeface="Monotype Corsiva" pitchFamily="66" charset="0"/>
              </a:rPr>
              <a:t>менш</a:t>
            </a:r>
            <a:r>
              <a:rPr lang="ru-RU" sz="1900" b="1" dirty="0">
                <a:solidFill>
                  <a:schemeClr val="bg1"/>
                </a:solidFill>
                <a:latin typeface="Monotype Corsiva" pitchFamily="66" charset="0"/>
              </a:rPr>
              <a:t>, не </a:t>
            </a:r>
            <a:r>
              <a:rPr lang="ru-RU" sz="1900" b="1" dirty="0" err="1">
                <a:solidFill>
                  <a:schemeClr val="bg1"/>
                </a:solidFill>
                <a:latin typeface="Monotype Corsiva" pitchFamily="66" charset="0"/>
              </a:rPr>
              <a:t>дивлячись</a:t>
            </a:r>
            <a:r>
              <a:rPr lang="ru-RU" sz="1900" b="1" dirty="0">
                <a:solidFill>
                  <a:schemeClr val="bg1"/>
                </a:solidFill>
                <a:latin typeface="Monotype Corsiva" pitchFamily="66" charset="0"/>
              </a:rPr>
              <a:t> на </a:t>
            </a:r>
            <a:r>
              <a:rPr lang="ru-RU" sz="1900" b="1" dirty="0" err="1">
                <a:solidFill>
                  <a:schemeClr val="bg1"/>
                </a:solidFill>
                <a:latin typeface="Monotype Corsiva" pitchFamily="66" charset="0"/>
              </a:rPr>
              <a:t>широку</a:t>
            </a:r>
            <a:r>
              <a:rPr lang="ru-RU" sz="1900" b="1" dirty="0">
                <a:solidFill>
                  <a:schemeClr val="bg1"/>
                </a:solidFill>
                <a:latin typeface="Monotype Corsiva" pitchFamily="66" charset="0"/>
              </a:rPr>
              <a:t> славу, </a:t>
            </a:r>
            <a:r>
              <a:rPr lang="ru-RU" sz="1900" b="1" dirty="0" err="1">
                <a:solidFill>
                  <a:schemeClr val="bg1"/>
                </a:solidFill>
                <a:latin typeface="Monotype Corsiva" pitchFamily="66" charset="0"/>
              </a:rPr>
              <a:t>наукових</a:t>
            </a:r>
            <a:r>
              <a:rPr lang="ru-RU" sz="1900" b="1" dirty="0">
                <a:solidFill>
                  <a:schemeClr val="bg1"/>
                </a:solidFill>
                <a:latin typeface="Monotype Corsiva" pitchFamily="66" charset="0"/>
              </a:rPr>
              <a:t> </a:t>
            </a:r>
            <a:r>
              <a:rPr lang="ru-RU" sz="1900" b="1" dirty="0" err="1">
                <a:solidFill>
                  <a:schemeClr val="bg1"/>
                </a:solidFill>
                <a:latin typeface="Monotype Corsiva" pitchFamily="66" charset="0"/>
              </a:rPr>
              <a:t>даних</a:t>
            </a:r>
            <a:r>
              <a:rPr lang="ru-RU" sz="1900" b="1" dirty="0">
                <a:solidFill>
                  <a:schemeClr val="bg1"/>
                </a:solidFill>
                <a:latin typeface="Monotype Corsiva" pitchFamily="66" charset="0"/>
              </a:rPr>
              <a:t>, </a:t>
            </a:r>
            <a:r>
              <a:rPr lang="ru-RU" sz="1900" b="1" dirty="0" err="1">
                <a:solidFill>
                  <a:schemeClr val="bg1"/>
                </a:solidFill>
                <a:latin typeface="Monotype Corsiva" pitchFamily="66" charset="0"/>
              </a:rPr>
              <a:t>що</a:t>
            </a:r>
            <a:r>
              <a:rPr lang="ru-RU" sz="1900" b="1" dirty="0">
                <a:solidFill>
                  <a:schemeClr val="bg1"/>
                </a:solidFill>
                <a:latin typeface="Monotype Corsiva" pitchFamily="66" charset="0"/>
              </a:rPr>
              <a:t> </a:t>
            </a:r>
            <a:r>
              <a:rPr lang="ru-RU" sz="1900" b="1" dirty="0" err="1">
                <a:solidFill>
                  <a:schemeClr val="bg1"/>
                </a:solidFill>
                <a:latin typeface="Monotype Corsiva" pitchFamily="66" charset="0"/>
              </a:rPr>
              <a:t>підтверджують</a:t>
            </a:r>
            <a:r>
              <a:rPr lang="ru-RU" sz="1900" b="1" dirty="0">
                <a:solidFill>
                  <a:schemeClr val="bg1"/>
                </a:solidFill>
                <a:latin typeface="Monotype Corsiva" pitchFamily="66" charset="0"/>
              </a:rPr>
              <a:t> </a:t>
            </a:r>
            <a:r>
              <a:rPr lang="ru-RU" sz="1900" b="1" dirty="0" err="1">
                <a:solidFill>
                  <a:schemeClr val="bg1"/>
                </a:solidFill>
                <a:latin typeface="Monotype Corsiva" pitchFamily="66" charset="0"/>
              </a:rPr>
              <a:t>теорію</a:t>
            </a:r>
            <a:r>
              <a:rPr lang="ru-RU" sz="1900" b="1" dirty="0">
                <a:solidFill>
                  <a:schemeClr val="bg1"/>
                </a:solidFill>
                <a:latin typeface="Monotype Corsiva" pitchFamily="66" charset="0"/>
              </a:rPr>
              <a:t> </a:t>
            </a:r>
            <a:r>
              <a:rPr lang="ru-RU" sz="1900" b="1" dirty="0" err="1">
                <a:solidFill>
                  <a:schemeClr val="bg1"/>
                </a:solidFill>
                <a:latin typeface="Monotype Corsiva" pitchFamily="66" charset="0"/>
              </a:rPr>
              <a:t>корисності</a:t>
            </a:r>
            <a:r>
              <a:rPr lang="ru-RU" sz="1900" b="1" dirty="0">
                <a:solidFill>
                  <a:schemeClr val="bg1"/>
                </a:solidFill>
                <a:latin typeface="Monotype Corsiva" pitchFamily="66" charset="0"/>
              </a:rPr>
              <a:t> «</a:t>
            </a:r>
            <a:r>
              <a:rPr lang="ru-RU" sz="1900" b="1" dirty="0" err="1">
                <a:solidFill>
                  <a:schemeClr val="bg1"/>
                </a:solidFill>
                <a:latin typeface="Monotype Corsiva" pitchFamily="66" charset="0"/>
              </a:rPr>
              <a:t>срібної</a:t>
            </a:r>
            <a:r>
              <a:rPr lang="ru-RU" sz="1900" b="1" dirty="0">
                <a:solidFill>
                  <a:schemeClr val="bg1"/>
                </a:solidFill>
                <a:latin typeface="Monotype Corsiva" pitchFamily="66" charset="0"/>
              </a:rPr>
              <a:t>» води, </a:t>
            </a:r>
            <a:r>
              <a:rPr lang="ru-RU" sz="1900" b="1" dirty="0" err="1">
                <a:solidFill>
                  <a:schemeClr val="bg1"/>
                </a:solidFill>
                <a:latin typeface="Monotype Corsiva" pitchFamily="66" charset="0"/>
              </a:rPr>
              <a:t>немає</a:t>
            </a:r>
            <a:r>
              <a:rPr lang="ru-RU" sz="1900" b="1" dirty="0">
                <a:solidFill>
                  <a:schemeClr val="bg1"/>
                </a:solidFill>
                <a:latin typeface="Monotype Corsiva" pitchFamily="66" charset="0"/>
              </a:rPr>
              <a:t>.</a:t>
            </a:r>
          </a:p>
          <a:p>
            <a:pPr algn="ctr"/>
            <a:r>
              <a:rPr lang="ru-RU" sz="1900" b="1" dirty="0">
                <a:solidFill>
                  <a:schemeClr val="bg1"/>
                </a:solidFill>
                <a:latin typeface="Monotype Corsiva" pitchFamily="66" charset="0"/>
              </a:rPr>
              <a:t> </a:t>
            </a:r>
            <a:r>
              <a:rPr lang="ru-RU" sz="1900" b="1" dirty="0" smtClean="0">
                <a:solidFill>
                  <a:schemeClr val="bg1"/>
                </a:solidFill>
                <a:latin typeface="Monotype Corsiva" pitchFamily="66" charset="0"/>
              </a:rPr>
              <a:t>Не </a:t>
            </a:r>
            <a:r>
              <a:rPr lang="ru-RU" sz="1900" b="1" dirty="0" err="1">
                <a:solidFill>
                  <a:schemeClr val="bg1"/>
                </a:solidFill>
                <a:latin typeface="Monotype Corsiva" pitchFamily="66" charset="0"/>
              </a:rPr>
              <a:t>варто</a:t>
            </a:r>
            <a:r>
              <a:rPr lang="ru-RU" sz="1900" b="1" dirty="0">
                <a:solidFill>
                  <a:schemeClr val="bg1"/>
                </a:solidFill>
                <a:latin typeface="Monotype Corsiva" pitchFamily="66" charset="0"/>
              </a:rPr>
              <a:t> </a:t>
            </a:r>
            <a:r>
              <a:rPr lang="ru-RU" sz="1900" b="1" dirty="0" smtClean="0">
                <a:solidFill>
                  <a:schemeClr val="bg1"/>
                </a:solidFill>
                <a:latin typeface="Monotype Corsiva" pitchFamily="66" charset="0"/>
              </a:rPr>
              <a:t> </a:t>
            </a:r>
            <a:r>
              <a:rPr lang="ru-RU" sz="1900" b="1" dirty="0" err="1" smtClean="0">
                <a:solidFill>
                  <a:schemeClr val="bg1"/>
                </a:solidFill>
                <a:latin typeface="Monotype Corsiva" pitchFamily="66" charset="0"/>
              </a:rPr>
              <a:t>куховарити</a:t>
            </a:r>
            <a:r>
              <a:rPr lang="ru-RU" sz="1900" b="1" dirty="0" smtClean="0">
                <a:solidFill>
                  <a:schemeClr val="bg1"/>
                </a:solidFill>
                <a:latin typeface="Monotype Corsiva" pitchFamily="66" charset="0"/>
              </a:rPr>
              <a:t> на </a:t>
            </a:r>
            <a:r>
              <a:rPr lang="ru-RU" sz="1900" b="1" dirty="0" err="1">
                <a:solidFill>
                  <a:schemeClr val="bg1"/>
                </a:solidFill>
                <a:latin typeface="Monotype Corsiva" pitchFamily="66" charset="0"/>
              </a:rPr>
              <a:t>мінеральній</a:t>
            </a:r>
            <a:r>
              <a:rPr lang="ru-RU" sz="1900" b="1" dirty="0">
                <a:solidFill>
                  <a:schemeClr val="bg1"/>
                </a:solidFill>
                <a:latin typeface="Monotype Corsiva" pitchFamily="66" charset="0"/>
              </a:rPr>
              <a:t> </a:t>
            </a:r>
            <a:r>
              <a:rPr lang="ru-RU" sz="1900" b="1" dirty="0" err="1">
                <a:solidFill>
                  <a:schemeClr val="bg1"/>
                </a:solidFill>
                <a:latin typeface="Monotype Corsiva" pitchFamily="66" charset="0"/>
              </a:rPr>
              <a:t>воді</a:t>
            </a:r>
            <a:r>
              <a:rPr lang="ru-RU" sz="1900" b="1" dirty="0">
                <a:solidFill>
                  <a:schemeClr val="bg1"/>
                </a:solidFill>
                <a:latin typeface="Monotype Corsiva" pitchFamily="66" charset="0"/>
              </a:rPr>
              <a:t>. </a:t>
            </a:r>
            <a:r>
              <a:rPr lang="ru-RU" sz="1900" b="1" dirty="0" err="1">
                <a:solidFill>
                  <a:schemeClr val="bg1"/>
                </a:solidFill>
                <a:latin typeface="Monotype Corsiva" pitchFamily="66" charset="0"/>
              </a:rPr>
              <a:t>Справжню</a:t>
            </a:r>
            <a:r>
              <a:rPr lang="ru-RU" sz="1900" b="1" dirty="0">
                <a:solidFill>
                  <a:schemeClr val="bg1"/>
                </a:solidFill>
                <a:latin typeface="Monotype Corsiva" pitchFamily="66" charset="0"/>
              </a:rPr>
              <a:t> </a:t>
            </a:r>
            <a:r>
              <a:rPr lang="ru-RU" sz="1900" b="1" dirty="0" err="1">
                <a:solidFill>
                  <a:schemeClr val="bg1"/>
                </a:solidFill>
                <a:latin typeface="Monotype Corsiva" pitchFamily="66" charset="0"/>
              </a:rPr>
              <a:t>мінеральну</a:t>
            </a:r>
            <a:r>
              <a:rPr lang="ru-RU" sz="1900" b="1" dirty="0">
                <a:solidFill>
                  <a:schemeClr val="bg1"/>
                </a:solidFill>
                <a:latin typeface="Monotype Corsiva" pitchFamily="66" charset="0"/>
              </a:rPr>
              <a:t> воду </a:t>
            </a:r>
            <a:r>
              <a:rPr lang="ru-RU" sz="1900" b="1" dirty="0" err="1">
                <a:solidFill>
                  <a:schemeClr val="bg1"/>
                </a:solidFill>
                <a:latin typeface="Monotype Corsiva" pitchFamily="66" charset="0"/>
              </a:rPr>
              <a:t>можна</a:t>
            </a:r>
            <a:r>
              <a:rPr lang="ru-RU" sz="1900" b="1" dirty="0">
                <a:solidFill>
                  <a:schemeClr val="bg1"/>
                </a:solidFill>
                <a:latin typeface="Monotype Corsiva" pitchFamily="66" charset="0"/>
              </a:rPr>
              <a:t> </a:t>
            </a:r>
            <a:r>
              <a:rPr lang="ru-RU" sz="1900" b="1" dirty="0" err="1">
                <a:solidFill>
                  <a:schemeClr val="bg1"/>
                </a:solidFill>
                <a:latin typeface="Monotype Corsiva" pitchFamily="66" charset="0"/>
              </a:rPr>
              <a:t>нагрівати</a:t>
            </a:r>
            <a:r>
              <a:rPr lang="ru-RU" sz="1900" b="1" dirty="0">
                <a:solidFill>
                  <a:schemeClr val="bg1"/>
                </a:solidFill>
                <a:latin typeface="Monotype Corsiva" pitchFamily="66" charset="0"/>
              </a:rPr>
              <a:t>, </a:t>
            </a:r>
            <a:r>
              <a:rPr lang="ru-RU" sz="1900" b="1" dirty="0" err="1">
                <a:solidFill>
                  <a:schemeClr val="bg1"/>
                </a:solidFill>
                <a:latin typeface="Monotype Corsiva" pitchFamily="66" charset="0"/>
              </a:rPr>
              <a:t>розбавляти</a:t>
            </a:r>
            <a:r>
              <a:rPr lang="ru-RU" sz="1900" b="1" dirty="0">
                <a:solidFill>
                  <a:schemeClr val="bg1"/>
                </a:solidFill>
                <a:latin typeface="Monotype Corsiva" pitchFamily="66" charset="0"/>
              </a:rPr>
              <a:t>, </a:t>
            </a:r>
            <a:r>
              <a:rPr lang="ru-RU" sz="1900" b="1" dirty="0" err="1">
                <a:solidFill>
                  <a:schemeClr val="bg1"/>
                </a:solidFill>
                <a:latin typeface="Monotype Corsiva" pitchFamily="66" charset="0"/>
              </a:rPr>
              <a:t>змішувати</a:t>
            </a:r>
            <a:r>
              <a:rPr lang="ru-RU" sz="1900" b="1" dirty="0">
                <a:solidFill>
                  <a:schemeClr val="bg1"/>
                </a:solidFill>
                <a:latin typeface="Monotype Corsiva" pitchFamily="66" charset="0"/>
              </a:rPr>
              <a:t> </a:t>
            </a:r>
            <a:r>
              <a:rPr lang="ru-RU" sz="1900" b="1" dirty="0" err="1">
                <a:solidFill>
                  <a:schemeClr val="bg1"/>
                </a:solidFill>
                <a:latin typeface="Monotype Corsiva" pitchFamily="66" charset="0"/>
              </a:rPr>
              <a:t>або</a:t>
            </a:r>
            <a:r>
              <a:rPr lang="ru-RU" sz="1900" b="1" dirty="0">
                <a:solidFill>
                  <a:schemeClr val="bg1"/>
                </a:solidFill>
                <a:latin typeface="Monotype Corsiva" pitchFamily="66" charset="0"/>
              </a:rPr>
              <a:t> </a:t>
            </a:r>
            <a:r>
              <a:rPr lang="ru-RU" sz="1900" b="1" dirty="0" err="1">
                <a:solidFill>
                  <a:schemeClr val="bg1"/>
                </a:solidFill>
                <a:latin typeface="Monotype Corsiva" pitchFamily="66" charset="0"/>
              </a:rPr>
              <a:t>звільняти</a:t>
            </a:r>
            <a:r>
              <a:rPr lang="ru-RU" sz="1900" b="1" dirty="0">
                <a:solidFill>
                  <a:schemeClr val="bg1"/>
                </a:solidFill>
                <a:latin typeface="Monotype Corsiva" pitchFamily="66" charset="0"/>
              </a:rPr>
              <a:t> </a:t>
            </a:r>
            <a:r>
              <a:rPr lang="ru-RU" sz="1900" b="1" dirty="0" err="1">
                <a:solidFill>
                  <a:schemeClr val="bg1"/>
                </a:solidFill>
                <a:latin typeface="Monotype Corsiva" pitchFamily="66" charset="0"/>
              </a:rPr>
              <a:t>від</a:t>
            </a:r>
            <a:r>
              <a:rPr lang="ru-RU" sz="1900" b="1" dirty="0">
                <a:solidFill>
                  <a:schemeClr val="bg1"/>
                </a:solidFill>
                <a:latin typeface="Monotype Corsiva" pitchFamily="66" charset="0"/>
              </a:rPr>
              <a:t> газу - </a:t>
            </a:r>
            <a:r>
              <a:rPr lang="ru-RU" sz="1900" b="1" dirty="0" err="1">
                <a:solidFill>
                  <a:schemeClr val="bg1"/>
                </a:solidFill>
                <a:latin typeface="Monotype Corsiva" pitchFamily="66" charset="0"/>
              </a:rPr>
              <a:t>додаткова</a:t>
            </a:r>
            <a:r>
              <a:rPr lang="ru-RU" sz="1900" b="1" dirty="0">
                <a:solidFill>
                  <a:schemeClr val="bg1"/>
                </a:solidFill>
                <a:latin typeface="Monotype Corsiva" pitchFamily="66" charset="0"/>
              </a:rPr>
              <a:t> </a:t>
            </a:r>
            <a:r>
              <a:rPr lang="ru-RU" sz="1900" b="1" dirty="0" err="1">
                <a:solidFill>
                  <a:schemeClr val="bg1"/>
                </a:solidFill>
                <a:latin typeface="Monotype Corsiva" pitchFamily="66" charset="0"/>
              </a:rPr>
              <a:t>обробка</a:t>
            </a:r>
            <a:r>
              <a:rPr lang="ru-RU" sz="1900" b="1" dirty="0">
                <a:solidFill>
                  <a:schemeClr val="bg1"/>
                </a:solidFill>
                <a:latin typeface="Monotype Corsiva" pitchFamily="66" charset="0"/>
              </a:rPr>
              <a:t> </a:t>
            </a:r>
            <a:r>
              <a:rPr lang="ru-RU" sz="1900" b="1" dirty="0" err="1">
                <a:solidFill>
                  <a:schemeClr val="bg1"/>
                </a:solidFill>
                <a:latin typeface="Monotype Corsiva" pitchFamily="66" charset="0"/>
              </a:rPr>
              <a:t>її</a:t>
            </a:r>
            <a:r>
              <a:rPr lang="ru-RU" sz="1900" b="1" dirty="0">
                <a:solidFill>
                  <a:schemeClr val="bg1"/>
                </a:solidFill>
                <a:latin typeface="Monotype Corsiva" pitchFamily="66" charset="0"/>
              </a:rPr>
              <a:t> </a:t>
            </a:r>
            <a:r>
              <a:rPr lang="ru-RU" sz="1900" b="1" dirty="0" err="1">
                <a:solidFill>
                  <a:schemeClr val="bg1"/>
                </a:solidFill>
                <a:latin typeface="Monotype Corsiva" pitchFamily="66" charset="0"/>
              </a:rPr>
              <a:t>руйнує</a:t>
            </a:r>
            <a:r>
              <a:rPr lang="ru-RU" sz="1900" b="1" dirty="0">
                <a:solidFill>
                  <a:schemeClr val="bg1"/>
                </a:solidFill>
                <a:latin typeface="Monotype Corsiva" pitchFamily="66" charset="0"/>
              </a:rPr>
              <a:t>. </a:t>
            </a:r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7704" y="-99392"/>
            <a:ext cx="5112568" cy="259228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03004800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3000" r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ru-RU" sz="5400" dirty="0" smtClean="0">
              <a:latin typeface="Monotype Corsiva" pitchFamily="66" charset="0"/>
            </a:endParaRPr>
          </a:p>
          <a:p>
            <a:pPr marL="0" indent="0" algn="ctr">
              <a:buNone/>
            </a:pPr>
            <a:r>
              <a:rPr lang="ru-RU" sz="5400" b="1" dirty="0" smtClean="0">
                <a:solidFill>
                  <a:srgbClr val="002060"/>
                </a:solidFill>
                <a:latin typeface="Monotype Corsiva" pitchFamily="66" charset="0"/>
              </a:rPr>
              <a:t>З </a:t>
            </a:r>
            <a:r>
              <a:rPr lang="ru-RU" sz="5400" b="1" dirty="0">
                <a:solidFill>
                  <a:srgbClr val="002060"/>
                </a:solidFill>
                <a:latin typeface="Monotype Corsiva" pitchFamily="66" charset="0"/>
              </a:rPr>
              <a:t>великим трепетом перед </a:t>
            </a:r>
            <a:r>
              <a:rPr lang="ru-RU" sz="5400" b="1" dirty="0" err="1">
                <a:solidFill>
                  <a:srgbClr val="002060"/>
                </a:solidFill>
                <a:latin typeface="Monotype Corsiva" pitchFamily="66" charset="0"/>
              </a:rPr>
              <a:t>тим</a:t>
            </a:r>
            <a:r>
              <a:rPr lang="ru-RU" sz="5400" b="1" dirty="0">
                <a:solidFill>
                  <a:srgbClr val="002060"/>
                </a:solidFill>
                <a:latin typeface="Monotype Corsiva" pitchFamily="66" charset="0"/>
              </a:rPr>
              <a:t>, </a:t>
            </a:r>
            <a:r>
              <a:rPr lang="ru-RU" sz="5400" b="1" dirty="0" err="1">
                <a:solidFill>
                  <a:srgbClr val="002060"/>
                </a:solidFill>
                <a:latin typeface="Monotype Corsiva" pitchFamily="66" charset="0"/>
              </a:rPr>
              <a:t>хто</a:t>
            </a:r>
            <a:r>
              <a:rPr lang="ru-RU" sz="5400" b="1" dirty="0">
                <a:solidFill>
                  <a:srgbClr val="002060"/>
                </a:solidFill>
                <a:latin typeface="Monotype Corsiva" pitchFamily="66" charset="0"/>
              </a:rPr>
              <a:t> </a:t>
            </a:r>
            <a:r>
              <a:rPr lang="ru-RU" sz="5400" b="1" dirty="0" err="1">
                <a:solidFill>
                  <a:srgbClr val="002060"/>
                </a:solidFill>
                <a:latin typeface="Monotype Corsiva" pitchFamily="66" charset="0"/>
              </a:rPr>
              <a:t>її</a:t>
            </a:r>
            <a:r>
              <a:rPr lang="ru-RU" sz="5400" b="1" dirty="0">
                <a:solidFill>
                  <a:srgbClr val="002060"/>
                </a:solidFill>
                <a:latin typeface="Monotype Corsiva" pitchFamily="66" charset="0"/>
              </a:rPr>
              <a:t> створив. Давайте </a:t>
            </a:r>
            <a:r>
              <a:rPr lang="ru-RU" sz="5400" b="1" dirty="0" err="1">
                <a:solidFill>
                  <a:srgbClr val="002060"/>
                </a:solidFill>
                <a:latin typeface="Monotype Corsiva" pitchFamily="66" charset="0"/>
              </a:rPr>
              <a:t>вчитися</a:t>
            </a:r>
            <a:r>
              <a:rPr lang="ru-RU" sz="5400" b="1" dirty="0">
                <a:solidFill>
                  <a:srgbClr val="002060"/>
                </a:solidFill>
                <a:latin typeface="Monotype Corsiva" pitchFamily="66" charset="0"/>
              </a:rPr>
              <a:t> </a:t>
            </a:r>
            <a:r>
              <a:rPr lang="ru-RU" sz="5400" b="1" dirty="0" err="1">
                <a:solidFill>
                  <a:srgbClr val="002060"/>
                </a:solidFill>
                <a:latin typeface="Monotype Corsiva" pitchFamily="66" charset="0"/>
              </a:rPr>
              <a:t>любити</a:t>
            </a:r>
            <a:r>
              <a:rPr lang="ru-RU" sz="5400" b="1" dirty="0">
                <a:solidFill>
                  <a:srgbClr val="002060"/>
                </a:solidFill>
                <a:latin typeface="Monotype Corsiva" pitchFamily="66" charset="0"/>
              </a:rPr>
              <a:t> воду, </a:t>
            </a:r>
            <a:r>
              <a:rPr lang="ru-RU" sz="5400" b="1" dirty="0" err="1">
                <a:solidFill>
                  <a:srgbClr val="002060"/>
                </a:solidFill>
                <a:latin typeface="Monotype Corsiva" pitchFamily="66" charset="0"/>
              </a:rPr>
              <a:t>берегти</a:t>
            </a:r>
            <a:r>
              <a:rPr lang="ru-RU" sz="5400" b="1" dirty="0">
                <a:solidFill>
                  <a:srgbClr val="002060"/>
                </a:solidFill>
                <a:latin typeface="Monotype Corsiva" pitchFamily="66" charset="0"/>
              </a:rPr>
              <a:t> </a:t>
            </a:r>
            <a:r>
              <a:rPr lang="ru-RU" sz="5400" b="1" dirty="0" err="1">
                <a:solidFill>
                  <a:srgbClr val="002060"/>
                </a:solidFill>
                <a:latin typeface="Monotype Corsiva" pitchFamily="66" charset="0"/>
              </a:rPr>
              <a:t>її</a:t>
            </a:r>
            <a:r>
              <a:rPr lang="ru-RU" sz="5400" b="1" dirty="0">
                <a:solidFill>
                  <a:srgbClr val="002060"/>
                </a:solidFill>
                <a:latin typeface="Monotype Corsiva" pitchFamily="66" charset="0"/>
              </a:rPr>
              <a:t>, </a:t>
            </a:r>
            <a:r>
              <a:rPr lang="ru-RU" sz="5400" b="1" dirty="0" err="1">
                <a:solidFill>
                  <a:srgbClr val="002060"/>
                </a:solidFill>
                <a:latin typeface="Monotype Corsiva" pitchFamily="66" charset="0"/>
              </a:rPr>
              <a:t>вчити</a:t>
            </a:r>
            <a:r>
              <a:rPr lang="ru-RU" sz="5400" b="1" dirty="0">
                <a:solidFill>
                  <a:srgbClr val="002060"/>
                </a:solidFill>
                <a:latin typeface="Monotype Corsiva" pitchFamily="66" charset="0"/>
              </a:rPr>
              <a:t> </a:t>
            </a:r>
            <a:r>
              <a:rPr lang="ru-RU" sz="5400" b="1" dirty="0" err="1">
                <a:solidFill>
                  <a:srgbClr val="002060"/>
                </a:solidFill>
                <a:latin typeface="Monotype Corsiva" pitchFamily="66" charset="0"/>
              </a:rPr>
              <a:t>цьому</a:t>
            </a:r>
            <a:r>
              <a:rPr lang="ru-RU" sz="5400" b="1" dirty="0">
                <a:solidFill>
                  <a:srgbClr val="002060"/>
                </a:solidFill>
                <a:latin typeface="Monotype Corsiva" pitchFamily="66" charset="0"/>
              </a:rPr>
              <a:t> </a:t>
            </a:r>
            <a:r>
              <a:rPr lang="ru-RU" sz="5400" b="1" dirty="0" err="1">
                <a:solidFill>
                  <a:srgbClr val="002060"/>
                </a:solidFill>
                <a:latin typeface="Monotype Corsiva" pitchFamily="66" charset="0"/>
              </a:rPr>
              <a:t>своїх</a:t>
            </a:r>
            <a:r>
              <a:rPr lang="ru-RU" sz="5400" b="1" dirty="0">
                <a:solidFill>
                  <a:srgbClr val="002060"/>
                </a:solidFill>
                <a:latin typeface="Monotype Corsiva" pitchFamily="66" charset="0"/>
              </a:rPr>
              <a:t> </a:t>
            </a:r>
            <a:r>
              <a:rPr lang="ru-RU" sz="5400" b="1" dirty="0" err="1">
                <a:solidFill>
                  <a:srgbClr val="002060"/>
                </a:solidFill>
                <a:latin typeface="Monotype Corsiva" pitchFamily="66" charset="0"/>
              </a:rPr>
              <a:t>дітей</a:t>
            </a:r>
            <a:r>
              <a:rPr lang="ru-RU" sz="5400" b="1" dirty="0">
                <a:solidFill>
                  <a:srgbClr val="002060"/>
                </a:solidFill>
                <a:latin typeface="Monotype Corsiva" pitchFamily="66" charset="0"/>
              </a:rPr>
              <a:t> та </a:t>
            </a:r>
            <a:r>
              <a:rPr lang="ru-RU" sz="5400" b="1" dirty="0" err="1">
                <a:solidFill>
                  <a:srgbClr val="002060"/>
                </a:solidFill>
                <a:latin typeface="Monotype Corsiva" pitchFamily="66" charset="0"/>
              </a:rPr>
              <a:t>онуків</a:t>
            </a:r>
            <a:r>
              <a:rPr lang="ru-RU" sz="5400" b="1" dirty="0">
                <a:solidFill>
                  <a:srgbClr val="002060"/>
                </a:solidFill>
                <a:latin typeface="Monotype Corsiva" pitchFamily="66" charset="0"/>
              </a:rPr>
              <a:t>. І </a:t>
            </a:r>
            <a:r>
              <a:rPr lang="ru-RU" sz="5400" b="1" dirty="0" err="1">
                <a:solidFill>
                  <a:srgbClr val="002060"/>
                </a:solidFill>
                <a:latin typeface="Monotype Corsiva" pitchFamily="66" charset="0"/>
              </a:rPr>
              <a:t>тоді</a:t>
            </a:r>
            <a:r>
              <a:rPr lang="ru-RU" sz="5400" b="1" dirty="0">
                <a:solidFill>
                  <a:srgbClr val="002060"/>
                </a:solidFill>
                <a:latin typeface="Monotype Corsiva" pitchFamily="66" charset="0"/>
              </a:rPr>
              <a:t> наша </a:t>
            </a:r>
            <a:r>
              <a:rPr lang="ru-RU" sz="5400" b="1" dirty="0" err="1">
                <a:solidFill>
                  <a:srgbClr val="002060"/>
                </a:solidFill>
                <a:latin typeface="Monotype Corsiva" pitchFamily="66" charset="0"/>
              </a:rPr>
              <a:t>блакитна</a:t>
            </a:r>
            <a:r>
              <a:rPr lang="ru-RU" sz="5400" b="1" dirty="0">
                <a:solidFill>
                  <a:srgbClr val="002060"/>
                </a:solidFill>
                <a:latin typeface="Monotype Corsiva" pitchFamily="66" charset="0"/>
              </a:rPr>
              <a:t> </a:t>
            </a:r>
            <a:r>
              <a:rPr lang="ru-RU" sz="5400" b="1" dirty="0" err="1">
                <a:solidFill>
                  <a:srgbClr val="002060"/>
                </a:solidFill>
                <a:latin typeface="Monotype Corsiva" pitchFamily="66" charset="0"/>
              </a:rPr>
              <a:t>від</a:t>
            </a:r>
            <a:r>
              <a:rPr lang="ru-RU" sz="5400" b="1" dirty="0">
                <a:solidFill>
                  <a:srgbClr val="002060"/>
                </a:solidFill>
                <a:latin typeface="Monotype Corsiva" pitchFamily="66" charset="0"/>
              </a:rPr>
              <a:t> води </a:t>
            </a:r>
            <a:r>
              <a:rPr lang="ru-RU" sz="5400" b="1">
                <a:solidFill>
                  <a:srgbClr val="002060"/>
                </a:solidFill>
                <a:latin typeface="Monotype Corsiva" pitchFamily="66" charset="0"/>
              </a:rPr>
              <a:t>планета </a:t>
            </a:r>
            <a:r>
              <a:rPr lang="ru-RU" sz="5400" b="1" smtClean="0">
                <a:solidFill>
                  <a:srgbClr val="002060"/>
                </a:solidFill>
                <a:latin typeface="Monotype Corsiva" pitchFamily="66" charset="0"/>
              </a:rPr>
              <a:t>буде </a:t>
            </a:r>
            <a:r>
              <a:rPr lang="ru-RU" sz="5400" b="1" dirty="0">
                <a:solidFill>
                  <a:srgbClr val="002060"/>
                </a:solidFill>
                <a:latin typeface="Monotype Corsiva" pitchFamily="66" charset="0"/>
              </a:rPr>
              <a:t>в </a:t>
            </a:r>
            <a:r>
              <a:rPr lang="ru-RU" sz="5400" b="1" dirty="0" err="1">
                <a:solidFill>
                  <a:srgbClr val="002060"/>
                </a:solidFill>
                <a:latin typeface="Monotype Corsiva" pitchFamily="66" charset="0"/>
              </a:rPr>
              <a:t>надійних</a:t>
            </a:r>
            <a:r>
              <a:rPr lang="ru-RU" sz="5400" b="1" dirty="0">
                <a:solidFill>
                  <a:srgbClr val="002060"/>
                </a:solidFill>
                <a:latin typeface="Monotype Corsiva" pitchFamily="66" charset="0"/>
              </a:rPr>
              <a:t> руках.</a:t>
            </a:r>
          </a:p>
        </p:txBody>
      </p:sp>
    </p:spTree>
    <p:extLst>
      <p:ext uri="{BB962C8B-B14F-4D97-AF65-F5344CB8AC3E}">
        <p14:creationId xmlns:p14="http://schemas.microsoft.com/office/powerpoint/2010/main" val="222320231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24744"/>
          </a:xfrm>
        </p:spPr>
        <p:txBody>
          <a:bodyPr>
            <a:normAutofit/>
          </a:bodyPr>
          <a:lstStyle/>
          <a:p>
            <a:r>
              <a:rPr lang="uk-UA" sz="5400" b="1" dirty="0" smtClean="0">
                <a:solidFill>
                  <a:srgbClr val="FF0066"/>
                </a:solidFill>
              </a:rPr>
              <a:t>Використана література</a:t>
            </a:r>
            <a:endParaRPr lang="ru-RU" sz="5400" b="1" dirty="0">
              <a:solidFill>
                <a:srgbClr val="FF0066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1484784"/>
            <a:ext cx="9144000" cy="5040560"/>
          </a:xfrm>
        </p:spPr>
        <p:txBody>
          <a:bodyPr>
            <a:normAutofit fontScale="62500" lnSpcReduction="20000"/>
          </a:bodyPr>
          <a:lstStyle/>
          <a:p>
            <a:r>
              <a:rPr lang="en-US" dirty="0" smtClean="0">
                <a:hlinkClick r:id="rId3"/>
              </a:rPr>
              <a:t>http://aleksandra-avanesjan.blogspot.com/2011/07/5.html</a:t>
            </a:r>
            <a:endParaRPr lang="uk-UA" dirty="0" smtClean="0"/>
          </a:p>
          <a:p>
            <a:r>
              <a:rPr lang="en-US" dirty="0" smtClean="0">
                <a:hlinkClick r:id="rId4"/>
              </a:rPr>
              <a:t>http://uk.wikipedia.org/wiki/</a:t>
            </a:r>
            <a:r>
              <a:rPr lang="ru-RU" dirty="0" smtClean="0">
                <a:hlinkClick r:id="rId4"/>
              </a:rPr>
              <a:t>Вода</a:t>
            </a:r>
            <a:endParaRPr lang="ru-RU" dirty="0" smtClean="0"/>
          </a:p>
          <a:p>
            <a:r>
              <a:rPr lang="en-US" dirty="0" smtClean="0">
                <a:hlinkClick r:id="rId5"/>
              </a:rPr>
              <a:t>http://jupiters.narod.ru/human1.htm</a:t>
            </a:r>
            <a:endParaRPr lang="uk-UA" dirty="0" smtClean="0"/>
          </a:p>
          <a:p>
            <a:r>
              <a:rPr lang="en-US" dirty="0" smtClean="0">
                <a:hlinkClick r:id="rId6"/>
              </a:rPr>
              <a:t>http://www.gazeta.lv/story/2335.html</a:t>
            </a:r>
            <a:endParaRPr lang="uk-UA" dirty="0" smtClean="0"/>
          </a:p>
          <a:p>
            <a:r>
              <a:rPr lang="en-US" dirty="0" smtClean="0">
                <a:hlinkClick r:id="rId5"/>
              </a:rPr>
              <a:t>http://jupiters.narod.ru/human1.htm</a:t>
            </a:r>
            <a:endParaRPr lang="uk-UA" dirty="0" smtClean="0"/>
          </a:p>
          <a:p>
            <a:r>
              <a:rPr lang="en-US" dirty="0" smtClean="0">
                <a:hlinkClick r:id="rId7"/>
              </a:rPr>
              <a:t>http://cellulitu-boi.blogspot.com/p/blog-page_02.html</a:t>
            </a:r>
            <a:endParaRPr lang="uk-UA" dirty="0" smtClean="0"/>
          </a:p>
          <a:p>
            <a:r>
              <a:rPr lang="en-US" dirty="0">
                <a:hlinkClick r:id="rId8"/>
              </a:rPr>
              <a:t>http://</a:t>
            </a:r>
            <a:r>
              <a:rPr lang="en-US" dirty="0" smtClean="0">
                <a:hlinkClick r:id="rId8"/>
              </a:rPr>
              <a:t>gerbl.ru/voda.htm</a:t>
            </a:r>
            <a:endParaRPr lang="uk-UA" dirty="0" smtClean="0"/>
          </a:p>
          <a:p>
            <a:r>
              <a:rPr lang="en-US" dirty="0">
                <a:hlinkClick r:id="rId9"/>
              </a:rPr>
              <a:t>http://www.peredelka.tv/articles/flat/systems-constructions/communications/filtry-dlya-vody</a:t>
            </a:r>
            <a:r>
              <a:rPr lang="en-US" dirty="0" smtClean="0">
                <a:hlinkClick r:id="rId9"/>
              </a:rPr>
              <a:t>/</a:t>
            </a:r>
            <a:endParaRPr lang="uk-UA" dirty="0" smtClean="0"/>
          </a:p>
          <a:p>
            <a:r>
              <a:rPr lang="en-US" dirty="0">
                <a:hlinkClick r:id="rId10"/>
              </a:rPr>
              <a:t>http://</a:t>
            </a:r>
            <a:r>
              <a:rPr lang="en-US" dirty="0" smtClean="0">
                <a:hlinkClick r:id="rId10"/>
              </a:rPr>
              <a:t>delfinenok.ru/grudnihkovoe_plavanie.html</a:t>
            </a:r>
            <a:endParaRPr lang="uk-UA" dirty="0" smtClean="0"/>
          </a:p>
          <a:p>
            <a:r>
              <a:rPr lang="en-US" dirty="0">
                <a:hlinkClick r:id="rId11"/>
              </a:rPr>
              <a:t>http://</a:t>
            </a:r>
            <a:r>
              <a:rPr lang="en-US" dirty="0" smtClean="0">
                <a:hlinkClick r:id="rId11"/>
              </a:rPr>
              <a:t>kachestvo.ru/interesno/gde-kupit-vodu.html</a:t>
            </a:r>
            <a:endParaRPr lang="uk-UA" dirty="0" smtClean="0"/>
          </a:p>
          <a:p>
            <a:r>
              <a:rPr lang="en-US" dirty="0">
                <a:hlinkClick r:id="rId12"/>
              </a:rPr>
              <a:t>http://</a:t>
            </a:r>
            <a:r>
              <a:rPr lang="en-US" dirty="0" smtClean="0">
                <a:hlinkClick r:id="rId12"/>
              </a:rPr>
              <a:t>subscribe.ru/catalog/science.health.vseovode?pos=7</a:t>
            </a:r>
            <a:endParaRPr lang="uk-UA" dirty="0" smtClean="0"/>
          </a:p>
          <a:p>
            <a:r>
              <a:rPr lang="en-US" dirty="0">
                <a:hlinkClick r:id="rId13"/>
              </a:rPr>
              <a:t>http://</a:t>
            </a:r>
            <a:r>
              <a:rPr lang="en-US" dirty="0" smtClean="0">
                <a:hlinkClick r:id="rId13"/>
              </a:rPr>
              <a:t>www.bibliotekar.ru/voda/index.htm</a:t>
            </a:r>
            <a:endParaRPr lang="uk-UA" dirty="0" smtClean="0"/>
          </a:p>
          <a:p>
            <a:r>
              <a:rPr lang="en-US" dirty="0">
                <a:hlinkClick r:id="rId14"/>
              </a:rPr>
              <a:t>http://</a:t>
            </a:r>
            <a:r>
              <a:rPr lang="en-US" dirty="0" smtClean="0">
                <a:hlinkClick r:id="rId14"/>
              </a:rPr>
              <a:t>eco.ria.ru/info/20100322/215773125.html</a:t>
            </a:r>
            <a:endParaRPr lang="uk-UA" dirty="0" smtClean="0"/>
          </a:p>
          <a:p>
            <a:r>
              <a:rPr lang="en-US" dirty="0">
                <a:hlinkClick r:id="rId15"/>
              </a:rPr>
              <a:t>http://ledenev.tv/news/detail/94</a:t>
            </a:r>
            <a:r>
              <a:rPr lang="en-US" dirty="0" smtClean="0">
                <a:hlinkClick r:id="rId15"/>
              </a:rPr>
              <a:t>/</a:t>
            </a:r>
            <a:endParaRPr lang="uk-UA" dirty="0" smtClean="0"/>
          </a:p>
          <a:p>
            <a:r>
              <a:rPr lang="en-US" dirty="0">
                <a:hlinkClick r:id="rId16"/>
              </a:rPr>
              <a:t>http://</a:t>
            </a:r>
            <a:r>
              <a:rPr lang="en-US" dirty="0" smtClean="0">
                <a:hlinkClick r:id="rId16"/>
              </a:rPr>
              <a:t>subscribe.ru/archive/science.health.vseovode/200803/13101613.html</a:t>
            </a:r>
            <a:endParaRPr lang="uk-UA" dirty="0" smtClean="0"/>
          </a:p>
          <a:p>
            <a:endParaRPr lang="uk-UA" dirty="0" smtClean="0"/>
          </a:p>
          <a:p>
            <a:endParaRPr lang="uk-UA" dirty="0" smtClean="0"/>
          </a:p>
          <a:p>
            <a:endParaRPr lang="uk-UA" dirty="0" smtClean="0"/>
          </a:p>
          <a:p>
            <a:endParaRPr lang="uk-UA" dirty="0" smtClean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8884103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бъект 4"/>
          <p:cNvSpPr>
            <a:spLocks noGrp="1"/>
          </p:cNvSpPr>
          <p:nvPr>
            <p:ph sz="half" idx="1"/>
          </p:nvPr>
        </p:nvSpPr>
        <p:spPr>
          <a:xfrm>
            <a:off x="0" y="0"/>
            <a:ext cx="4495800" cy="68580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uk-UA" sz="3600" dirty="0" smtClean="0">
                <a:solidFill>
                  <a:srgbClr val="002060"/>
                </a:solidFill>
                <a:latin typeface="Monotype Corsiva" pitchFamily="66" charset="0"/>
              </a:rPr>
              <a:t>3</a:t>
            </a:r>
            <a:r>
              <a:rPr lang="uk-UA" sz="3600" dirty="0">
                <a:solidFill>
                  <a:srgbClr val="002060"/>
                </a:solidFill>
                <a:latin typeface="Monotype Corsiva" pitchFamily="66" charset="0"/>
              </a:rPr>
              <a:t>. </a:t>
            </a:r>
            <a:r>
              <a:rPr lang="uk-UA" sz="3600" b="1" u="sng" dirty="0">
                <a:solidFill>
                  <a:schemeClr val="bg1"/>
                </a:solidFill>
                <a:latin typeface="Monotype Corsiva" pitchFamily="66" charset="0"/>
              </a:rPr>
              <a:t>Питна вода з збагаченим складом </a:t>
            </a:r>
            <a:r>
              <a:rPr lang="uk-UA" sz="3600" dirty="0">
                <a:solidFill>
                  <a:srgbClr val="002060"/>
                </a:solidFill>
                <a:latin typeface="Monotype Corsiva" pitchFamily="66" charset="0"/>
              </a:rPr>
              <a:t>- вода, додатково насичена сріблом, селеном, киснем, йодом і фтором, що надає їй антибактеріальні тонізуючі властивості. Вживання такої води протипоказано людям з алергічними реакціями на ці елементи.</a:t>
            </a:r>
            <a:endParaRPr lang="ru-RU" sz="3600" dirty="0">
              <a:solidFill>
                <a:srgbClr val="002060"/>
              </a:solidFill>
              <a:latin typeface="Monotype Corsiva" pitchFamily="66" charset="0"/>
            </a:endParaRPr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008" y="476672"/>
            <a:ext cx="4177424" cy="591144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19132652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Объект 6"/>
          <p:cNvPicPr>
            <a:picLocks noGrp="1" noChangeAspect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332656"/>
            <a:ext cx="4262873" cy="61206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Объект 5"/>
          <p:cNvSpPr>
            <a:spLocks noGrp="1"/>
          </p:cNvSpPr>
          <p:nvPr>
            <p:ph sz="half" idx="2"/>
          </p:nvPr>
        </p:nvSpPr>
        <p:spPr>
          <a:xfrm>
            <a:off x="4648200" y="0"/>
            <a:ext cx="4495800" cy="6858000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uk-UA" sz="3900" dirty="0" smtClean="0">
                <a:solidFill>
                  <a:srgbClr val="002060"/>
                </a:solidFill>
                <a:latin typeface="Monotype Corsiva" pitchFamily="66" charset="0"/>
              </a:rPr>
              <a:t>4. </a:t>
            </a:r>
            <a:r>
              <a:rPr lang="ru-RU" sz="3900" b="1" u="sng" dirty="0" err="1">
                <a:solidFill>
                  <a:schemeClr val="bg1"/>
                </a:solidFill>
                <a:latin typeface="Monotype Corsiva" pitchFamily="66" charset="0"/>
              </a:rPr>
              <a:t>Мінеральна</a:t>
            </a:r>
            <a:r>
              <a:rPr lang="ru-RU" sz="3900" b="1" u="sng" dirty="0">
                <a:solidFill>
                  <a:schemeClr val="bg1"/>
                </a:solidFill>
                <a:latin typeface="Monotype Corsiva" pitchFamily="66" charset="0"/>
              </a:rPr>
              <a:t> </a:t>
            </a:r>
            <a:r>
              <a:rPr lang="ru-RU" sz="3900" b="1" u="sng" dirty="0" err="1">
                <a:solidFill>
                  <a:schemeClr val="bg1"/>
                </a:solidFill>
                <a:latin typeface="Monotype Corsiva" pitchFamily="66" charset="0"/>
              </a:rPr>
              <a:t>столова</a:t>
            </a:r>
            <a:r>
              <a:rPr lang="ru-RU" sz="3900" b="1" u="sng" dirty="0">
                <a:solidFill>
                  <a:schemeClr val="bg1"/>
                </a:solidFill>
                <a:latin typeface="Monotype Corsiva" pitchFamily="66" charset="0"/>
              </a:rPr>
              <a:t> вода </a:t>
            </a:r>
            <a:r>
              <a:rPr lang="ru-RU" sz="3900" dirty="0" err="1">
                <a:solidFill>
                  <a:srgbClr val="002060"/>
                </a:solidFill>
                <a:latin typeface="Monotype Corsiva" pitchFamily="66" charset="0"/>
              </a:rPr>
              <a:t>буває</a:t>
            </a:r>
            <a:r>
              <a:rPr lang="ru-RU" sz="3900" dirty="0">
                <a:solidFill>
                  <a:srgbClr val="002060"/>
                </a:solidFill>
                <a:latin typeface="Monotype Corsiva" pitchFamily="66" charset="0"/>
              </a:rPr>
              <a:t> </a:t>
            </a:r>
            <a:r>
              <a:rPr lang="ru-RU" sz="3900" dirty="0" err="1">
                <a:solidFill>
                  <a:srgbClr val="002060"/>
                </a:solidFill>
                <a:latin typeface="Monotype Corsiva" pitchFamily="66" charset="0"/>
              </a:rPr>
              <a:t>двох</a:t>
            </a:r>
            <a:r>
              <a:rPr lang="ru-RU" sz="3900" dirty="0">
                <a:solidFill>
                  <a:srgbClr val="002060"/>
                </a:solidFill>
                <a:latin typeface="Monotype Corsiva" pitchFamily="66" charset="0"/>
              </a:rPr>
              <a:t> </a:t>
            </a:r>
            <a:r>
              <a:rPr lang="ru-RU" sz="3900" dirty="0" err="1">
                <a:solidFill>
                  <a:srgbClr val="002060"/>
                </a:solidFill>
                <a:latin typeface="Monotype Corsiva" pitchFamily="66" charset="0"/>
              </a:rPr>
              <a:t>видів</a:t>
            </a:r>
            <a:r>
              <a:rPr lang="ru-RU" sz="3900" dirty="0">
                <a:solidFill>
                  <a:srgbClr val="002060"/>
                </a:solidFill>
                <a:latin typeface="Monotype Corsiva" pitchFamily="66" charset="0"/>
              </a:rPr>
              <a:t>: </a:t>
            </a:r>
            <a:r>
              <a:rPr lang="ru-RU" sz="3900" dirty="0" err="1">
                <a:solidFill>
                  <a:srgbClr val="002060"/>
                </a:solidFill>
                <a:latin typeface="Monotype Corsiva" pitchFamily="66" charset="0"/>
              </a:rPr>
              <a:t>природна</a:t>
            </a:r>
            <a:r>
              <a:rPr lang="ru-RU" sz="3900" dirty="0">
                <a:solidFill>
                  <a:srgbClr val="002060"/>
                </a:solidFill>
                <a:latin typeface="Monotype Corsiva" pitchFamily="66" charset="0"/>
              </a:rPr>
              <a:t> і </a:t>
            </a:r>
            <a:r>
              <a:rPr lang="ru-RU" sz="3900" dirty="0" err="1">
                <a:solidFill>
                  <a:srgbClr val="002060"/>
                </a:solidFill>
                <a:latin typeface="Monotype Corsiva" pitchFamily="66" charset="0"/>
              </a:rPr>
              <a:t>штучна</a:t>
            </a:r>
            <a:r>
              <a:rPr lang="ru-RU" sz="3900" dirty="0">
                <a:solidFill>
                  <a:srgbClr val="002060"/>
                </a:solidFill>
                <a:latin typeface="Monotype Corsiva" pitchFamily="66" charset="0"/>
              </a:rPr>
              <a:t>. </a:t>
            </a:r>
            <a:r>
              <a:rPr lang="ru-RU" sz="3900" dirty="0" err="1">
                <a:solidFill>
                  <a:srgbClr val="002060"/>
                </a:solidFill>
                <a:latin typeface="Monotype Corsiva" pitchFamily="66" charset="0"/>
              </a:rPr>
              <a:t>Природна</a:t>
            </a:r>
            <a:r>
              <a:rPr lang="ru-RU" sz="3900" dirty="0">
                <a:solidFill>
                  <a:srgbClr val="002060"/>
                </a:solidFill>
                <a:latin typeface="Monotype Corsiva" pitchFamily="66" charset="0"/>
              </a:rPr>
              <a:t> </a:t>
            </a:r>
            <a:r>
              <a:rPr lang="ru-RU" sz="3900" dirty="0" err="1">
                <a:solidFill>
                  <a:srgbClr val="002060"/>
                </a:solidFill>
                <a:latin typeface="Monotype Corsiva" pitchFamily="66" charset="0"/>
              </a:rPr>
              <a:t>містить</a:t>
            </a:r>
            <a:r>
              <a:rPr lang="ru-RU" sz="3900" dirty="0">
                <a:solidFill>
                  <a:srgbClr val="002060"/>
                </a:solidFill>
                <a:latin typeface="Monotype Corsiva" pitchFamily="66" charset="0"/>
              </a:rPr>
              <a:t> у </a:t>
            </a:r>
            <a:r>
              <a:rPr lang="ru-RU" sz="3900" dirty="0" err="1">
                <a:solidFill>
                  <a:srgbClr val="002060"/>
                </a:solidFill>
                <a:latin typeface="Monotype Corsiva" pitchFamily="66" charset="0"/>
              </a:rPr>
              <a:t>своєму</a:t>
            </a:r>
            <a:r>
              <a:rPr lang="ru-RU" sz="3900" dirty="0">
                <a:solidFill>
                  <a:srgbClr val="002060"/>
                </a:solidFill>
                <a:latin typeface="Monotype Corsiva" pitchFamily="66" charset="0"/>
              </a:rPr>
              <a:t> </a:t>
            </a:r>
            <a:r>
              <a:rPr lang="ru-RU" sz="3900" dirty="0" err="1">
                <a:solidFill>
                  <a:srgbClr val="002060"/>
                </a:solidFill>
                <a:latin typeface="Monotype Corsiva" pitchFamily="66" charset="0"/>
              </a:rPr>
              <a:t>складі</a:t>
            </a:r>
            <a:r>
              <a:rPr lang="ru-RU" sz="3900" dirty="0">
                <a:solidFill>
                  <a:srgbClr val="002060"/>
                </a:solidFill>
                <a:latin typeface="Monotype Corsiva" pitchFamily="66" charset="0"/>
              </a:rPr>
              <a:t> </a:t>
            </a:r>
            <a:r>
              <a:rPr lang="ru-RU" sz="3900" dirty="0" err="1">
                <a:solidFill>
                  <a:srgbClr val="002060"/>
                </a:solidFill>
                <a:latin typeface="Monotype Corsiva" pitchFamily="66" charset="0"/>
              </a:rPr>
              <a:t>кальцій</a:t>
            </a:r>
            <a:r>
              <a:rPr lang="ru-RU" sz="3900" dirty="0">
                <a:solidFill>
                  <a:srgbClr val="002060"/>
                </a:solidFill>
                <a:latin typeface="Monotype Corsiva" pitchFamily="66" charset="0"/>
              </a:rPr>
              <a:t>, </a:t>
            </a:r>
            <a:r>
              <a:rPr lang="ru-RU" sz="3900" dirty="0" err="1">
                <a:solidFill>
                  <a:srgbClr val="002060"/>
                </a:solidFill>
                <a:latin typeface="Monotype Corsiva" pitchFamily="66" charset="0"/>
              </a:rPr>
              <a:t>магній</a:t>
            </a:r>
            <a:r>
              <a:rPr lang="ru-RU" sz="3900" dirty="0">
                <a:solidFill>
                  <a:srgbClr val="002060"/>
                </a:solidFill>
                <a:latin typeface="Monotype Corsiva" pitchFamily="66" charset="0"/>
              </a:rPr>
              <a:t>, </a:t>
            </a:r>
            <a:r>
              <a:rPr lang="ru-RU" sz="3900" dirty="0" err="1">
                <a:solidFill>
                  <a:srgbClr val="002060"/>
                </a:solidFill>
                <a:latin typeface="Monotype Corsiva" pitchFamily="66" charset="0"/>
              </a:rPr>
              <a:t>натрій</a:t>
            </a:r>
            <a:r>
              <a:rPr lang="ru-RU" sz="3900" dirty="0">
                <a:solidFill>
                  <a:srgbClr val="002060"/>
                </a:solidFill>
                <a:latin typeface="Monotype Corsiva" pitchFamily="66" charset="0"/>
              </a:rPr>
              <a:t>, </a:t>
            </a:r>
            <a:r>
              <a:rPr lang="ru-RU" sz="3900" dirty="0" err="1">
                <a:solidFill>
                  <a:srgbClr val="002060"/>
                </a:solidFill>
                <a:latin typeface="Monotype Corsiva" pitchFamily="66" charset="0"/>
              </a:rPr>
              <a:t>хлориди</a:t>
            </a:r>
            <a:r>
              <a:rPr lang="ru-RU" sz="3900" dirty="0">
                <a:solidFill>
                  <a:srgbClr val="002060"/>
                </a:solidFill>
                <a:latin typeface="Monotype Corsiva" pitchFamily="66" charset="0"/>
              </a:rPr>
              <a:t> і </a:t>
            </a:r>
            <a:r>
              <a:rPr lang="ru-RU" sz="3900" dirty="0" err="1">
                <a:solidFill>
                  <a:srgbClr val="002060"/>
                </a:solidFill>
                <a:latin typeface="Monotype Corsiva" pitchFamily="66" charset="0"/>
              </a:rPr>
              <a:t>гідрокарбонати</a:t>
            </a:r>
            <a:r>
              <a:rPr lang="ru-RU" sz="3900" dirty="0">
                <a:solidFill>
                  <a:srgbClr val="002060"/>
                </a:solidFill>
                <a:latin typeface="Monotype Corsiva" pitchFamily="66" charset="0"/>
              </a:rPr>
              <a:t> не </a:t>
            </a:r>
            <a:r>
              <a:rPr lang="ru-RU" sz="3900" dirty="0" err="1">
                <a:solidFill>
                  <a:srgbClr val="002060"/>
                </a:solidFill>
                <a:latin typeface="Monotype Corsiva" pitchFamily="66" charset="0"/>
              </a:rPr>
              <a:t>більше</a:t>
            </a:r>
            <a:r>
              <a:rPr lang="ru-RU" sz="3900" dirty="0">
                <a:solidFill>
                  <a:srgbClr val="002060"/>
                </a:solidFill>
                <a:latin typeface="Monotype Corsiva" pitchFamily="66" charset="0"/>
              </a:rPr>
              <a:t> 1 г на 1 л. </a:t>
            </a:r>
            <a:r>
              <a:rPr lang="ru-RU" sz="3900" dirty="0" err="1">
                <a:solidFill>
                  <a:srgbClr val="002060"/>
                </a:solidFill>
                <a:latin typeface="Monotype Corsiva" pitchFamily="66" charset="0"/>
              </a:rPr>
              <a:t>Штучна</a:t>
            </a:r>
            <a:r>
              <a:rPr lang="ru-RU" sz="3900" dirty="0">
                <a:solidFill>
                  <a:srgbClr val="002060"/>
                </a:solidFill>
                <a:latin typeface="Monotype Corsiva" pitchFamily="66" charset="0"/>
              </a:rPr>
              <a:t> </a:t>
            </a:r>
            <a:r>
              <a:rPr lang="ru-RU" sz="3900" dirty="0" err="1">
                <a:solidFill>
                  <a:srgbClr val="002060"/>
                </a:solidFill>
                <a:latin typeface="Monotype Corsiva" pitchFamily="66" charset="0"/>
              </a:rPr>
              <a:t>виготовляється</a:t>
            </a:r>
            <a:r>
              <a:rPr lang="ru-RU" sz="3900" dirty="0">
                <a:solidFill>
                  <a:srgbClr val="002060"/>
                </a:solidFill>
                <a:latin typeface="Monotype Corsiva" pitchFamily="66" charset="0"/>
              </a:rPr>
              <a:t> з </a:t>
            </a:r>
            <a:r>
              <a:rPr lang="ru-RU" sz="3900" dirty="0" err="1">
                <a:solidFill>
                  <a:srgbClr val="002060"/>
                </a:solidFill>
                <a:latin typeface="Monotype Corsiva" pitchFamily="66" charset="0"/>
              </a:rPr>
              <a:t>прісною</a:t>
            </a:r>
            <a:r>
              <a:rPr lang="ru-RU" sz="3900" dirty="0">
                <a:solidFill>
                  <a:srgbClr val="002060"/>
                </a:solidFill>
                <a:latin typeface="Monotype Corsiva" pitchFamily="66" charset="0"/>
              </a:rPr>
              <a:t>: </a:t>
            </a:r>
            <a:r>
              <a:rPr lang="ru-RU" sz="3900" dirty="0" err="1">
                <a:solidFill>
                  <a:srgbClr val="002060"/>
                </a:solidFill>
                <a:latin typeface="Monotype Corsiva" pitchFamily="66" charset="0"/>
              </a:rPr>
              <a:t>після</a:t>
            </a:r>
            <a:r>
              <a:rPr lang="ru-RU" sz="3900" dirty="0">
                <a:solidFill>
                  <a:srgbClr val="002060"/>
                </a:solidFill>
                <a:latin typeface="Monotype Corsiva" pitchFamily="66" charset="0"/>
              </a:rPr>
              <a:t> </a:t>
            </a:r>
            <a:r>
              <a:rPr lang="ru-RU" sz="3900" dirty="0" err="1">
                <a:solidFill>
                  <a:srgbClr val="002060"/>
                </a:solidFill>
                <a:latin typeface="Monotype Corsiva" pitchFamily="66" charset="0"/>
              </a:rPr>
              <a:t>процедури</a:t>
            </a:r>
            <a:r>
              <a:rPr lang="ru-RU" sz="3900" dirty="0">
                <a:solidFill>
                  <a:srgbClr val="002060"/>
                </a:solidFill>
                <a:latin typeface="Monotype Corsiva" pitchFamily="66" charset="0"/>
              </a:rPr>
              <a:t> </a:t>
            </a:r>
            <a:r>
              <a:rPr lang="ru-RU" sz="3900" dirty="0" err="1">
                <a:solidFill>
                  <a:srgbClr val="002060"/>
                </a:solidFill>
                <a:latin typeface="Monotype Corsiva" pitchFamily="66" charset="0"/>
              </a:rPr>
              <a:t>очищення</a:t>
            </a:r>
            <a:r>
              <a:rPr lang="ru-RU" sz="3900" dirty="0">
                <a:solidFill>
                  <a:srgbClr val="002060"/>
                </a:solidFill>
                <a:latin typeface="Monotype Corsiva" pitchFamily="66" charset="0"/>
              </a:rPr>
              <a:t> і </a:t>
            </a:r>
            <a:r>
              <a:rPr lang="ru-RU" sz="3900" dirty="0" err="1">
                <a:solidFill>
                  <a:srgbClr val="002060"/>
                </a:solidFill>
                <a:latin typeface="Monotype Corsiva" pitchFamily="66" charset="0"/>
              </a:rPr>
              <a:t>знезараження</a:t>
            </a:r>
            <a:r>
              <a:rPr lang="ru-RU" sz="3900" dirty="0">
                <a:solidFill>
                  <a:srgbClr val="002060"/>
                </a:solidFill>
                <a:latin typeface="Monotype Corsiva" pitchFamily="66" charset="0"/>
              </a:rPr>
              <a:t> вона </a:t>
            </a:r>
            <a:r>
              <a:rPr lang="ru-RU" sz="3900" dirty="0" err="1">
                <a:solidFill>
                  <a:srgbClr val="002060"/>
                </a:solidFill>
                <a:latin typeface="Monotype Corsiva" pitchFamily="66" charset="0"/>
              </a:rPr>
              <a:t>насичується</a:t>
            </a:r>
            <a:r>
              <a:rPr lang="ru-RU" sz="3900" dirty="0">
                <a:solidFill>
                  <a:srgbClr val="002060"/>
                </a:solidFill>
                <a:latin typeface="Monotype Corsiva" pitchFamily="66" charset="0"/>
              </a:rPr>
              <a:t> </a:t>
            </a:r>
            <a:r>
              <a:rPr lang="ru-RU" sz="3900" dirty="0" err="1">
                <a:solidFill>
                  <a:srgbClr val="002060"/>
                </a:solidFill>
                <a:latin typeface="Monotype Corsiva" pitchFamily="66" charset="0"/>
              </a:rPr>
              <a:t>мінералами</a:t>
            </a:r>
            <a:r>
              <a:rPr lang="ru-RU" sz="3900" dirty="0">
                <a:solidFill>
                  <a:srgbClr val="002060"/>
                </a:solidFill>
                <a:latin typeface="Monotype Corsiva" pitchFamily="66" charset="0"/>
              </a:rPr>
              <a:t>.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2372560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бъект 4"/>
          <p:cNvSpPr>
            <a:spLocks noGrp="1"/>
          </p:cNvSpPr>
          <p:nvPr>
            <p:ph sz="half" idx="1"/>
          </p:nvPr>
        </p:nvSpPr>
        <p:spPr>
          <a:xfrm>
            <a:off x="0" y="0"/>
            <a:ext cx="9144000" cy="4221088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uk-UA" sz="3200" dirty="0" smtClean="0">
                <a:solidFill>
                  <a:srgbClr val="002060"/>
                </a:solidFill>
                <a:latin typeface="Monotype Corsiva" pitchFamily="66" charset="0"/>
              </a:rPr>
              <a:t>5. </a:t>
            </a:r>
            <a:r>
              <a:rPr lang="ru-RU" sz="3200" b="1" u="sng" dirty="0" err="1">
                <a:solidFill>
                  <a:schemeClr val="bg1"/>
                </a:solidFill>
                <a:latin typeface="Monotype Corsiva" pitchFamily="66" charset="0"/>
              </a:rPr>
              <a:t>Мінеральна</a:t>
            </a:r>
            <a:r>
              <a:rPr lang="ru-RU" sz="3200" b="1" u="sng" dirty="0">
                <a:solidFill>
                  <a:schemeClr val="bg1"/>
                </a:solidFill>
                <a:latin typeface="Monotype Corsiva" pitchFamily="66" charset="0"/>
              </a:rPr>
              <a:t> </a:t>
            </a:r>
            <a:r>
              <a:rPr lang="ru-RU" sz="3200" b="1" u="sng" dirty="0" err="1">
                <a:solidFill>
                  <a:schemeClr val="bg1"/>
                </a:solidFill>
                <a:latin typeface="Monotype Corsiva" pitchFamily="66" charset="0"/>
              </a:rPr>
              <a:t>лікувально-столова</a:t>
            </a:r>
            <a:r>
              <a:rPr lang="ru-RU" sz="3200" b="1" u="sng" dirty="0">
                <a:solidFill>
                  <a:schemeClr val="bg1"/>
                </a:solidFill>
                <a:latin typeface="Monotype Corsiva" pitchFamily="66" charset="0"/>
              </a:rPr>
              <a:t> вода </a:t>
            </a:r>
            <a:r>
              <a:rPr lang="ru-RU" sz="3200" dirty="0" err="1">
                <a:solidFill>
                  <a:srgbClr val="002060"/>
                </a:solidFill>
                <a:latin typeface="Monotype Corsiva" pitchFamily="66" charset="0"/>
              </a:rPr>
              <a:t>характеризується</a:t>
            </a:r>
            <a:r>
              <a:rPr lang="ru-RU" sz="3200" dirty="0">
                <a:solidFill>
                  <a:srgbClr val="002060"/>
                </a:solidFill>
                <a:latin typeface="Monotype Corsiva" pitchFamily="66" charset="0"/>
              </a:rPr>
              <a:t> </a:t>
            </a:r>
            <a:r>
              <a:rPr lang="ru-RU" sz="3200" dirty="0" err="1">
                <a:solidFill>
                  <a:srgbClr val="002060"/>
                </a:solidFill>
                <a:latin typeface="Monotype Corsiva" pitchFamily="66" charset="0"/>
              </a:rPr>
              <a:t>вмістом</a:t>
            </a:r>
            <a:r>
              <a:rPr lang="ru-RU" sz="3200" dirty="0">
                <a:solidFill>
                  <a:srgbClr val="002060"/>
                </a:solidFill>
                <a:latin typeface="Monotype Corsiva" pitchFamily="66" charset="0"/>
              </a:rPr>
              <a:t> в </a:t>
            </a:r>
            <a:r>
              <a:rPr lang="ru-RU" sz="3200" dirty="0" err="1">
                <a:solidFill>
                  <a:srgbClr val="002060"/>
                </a:solidFill>
                <a:latin typeface="Monotype Corsiva" pitchFamily="66" charset="0"/>
              </a:rPr>
              <a:t>ній</a:t>
            </a:r>
            <a:r>
              <a:rPr lang="ru-RU" sz="3200" dirty="0">
                <a:solidFill>
                  <a:srgbClr val="002060"/>
                </a:solidFill>
                <a:latin typeface="Monotype Corsiva" pitchFamily="66" charset="0"/>
              </a:rPr>
              <a:t> 1-10 г солей на 1 л. </a:t>
            </a:r>
            <a:r>
              <a:rPr lang="ru-RU" sz="3200" dirty="0" err="1">
                <a:solidFill>
                  <a:srgbClr val="002060"/>
                </a:solidFill>
                <a:latin typeface="Monotype Corsiva" pitchFamily="66" charset="0"/>
              </a:rPr>
              <a:t>Така</a:t>
            </a:r>
            <a:r>
              <a:rPr lang="ru-RU" sz="3200" dirty="0">
                <a:solidFill>
                  <a:srgbClr val="002060"/>
                </a:solidFill>
                <a:latin typeface="Monotype Corsiva" pitchFamily="66" charset="0"/>
              </a:rPr>
              <a:t> вода </a:t>
            </a:r>
            <a:r>
              <a:rPr lang="ru-RU" sz="3200" dirty="0" err="1">
                <a:solidFill>
                  <a:srgbClr val="002060"/>
                </a:solidFill>
                <a:latin typeface="Monotype Corsiva" pitchFamily="66" charset="0"/>
              </a:rPr>
              <a:t>нормалізує</a:t>
            </a:r>
            <a:r>
              <a:rPr lang="ru-RU" sz="3200" dirty="0">
                <a:solidFill>
                  <a:srgbClr val="002060"/>
                </a:solidFill>
                <a:latin typeface="Monotype Corsiva" pitchFamily="66" charset="0"/>
              </a:rPr>
              <a:t> </a:t>
            </a:r>
            <a:r>
              <a:rPr lang="ru-RU" sz="3200" dirty="0" err="1">
                <a:solidFill>
                  <a:srgbClr val="002060"/>
                </a:solidFill>
                <a:latin typeface="Monotype Corsiva" pitchFamily="66" charset="0"/>
              </a:rPr>
              <a:t>обмін</a:t>
            </a:r>
            <a:r>
              <a:rPr lang="ru-RU" sz="3200" dirty="0">
                <a:solidFill>
                  <a:srgbClr val="002060"/>
                </a:solidFill>
                <a:latin typeface="Monotype Corsiva" pitchFamily="66" charset="0"/>
              </a:rPr>
              <a:t> </a:t>
            </a:r>
            <a:r>
              <a:rPr lang="ru-RU" sz="3200" dirty="0" err="1">
                <a:solidFill>
                  <a:srgbClr val="002060"/>
                </a:solidFill>
                <a:latin typeface="Monotype Corsiva" pitchFamily="66" charset="0"/>
              </a:rPr>
              <a:t>речовин</a:t>
            </a:r>
            <a:r>
              <a:rPr lang="ru-RU" sz="3200" dirty="0">
                <a:solidFill>
                  <a:srgbClr val="002060"/>
                </a:solidFill>
                <a:latin typeface="Monotype Corsiva" pitchFamily="66" charset="0"/>
              </a:rPr>
              <a:t> і </a:t>
            </a:r>
            <a:r>
              <a:rPr lang="ru-RU" sz="3200" dirty="0" err="1">
                <a:solidFill>
                  <a:srgbClr val="002060"/>
                </a:solidFill>
                <a:latin typeface="Monotype Corsiva" pitchFamily="66" charset="0"/>
              </a:rPr>
              <a:t>нерідко</a:t>
            </a:r>
            <a:r>
              <a:rPr lang="ru-RU" sz="3200" dirty="0">
                <a:solidFill>
                  <a:srgbClr val="002060"/>
                </a:solidFill>
                <a:latin typeface="Monotype Corsiva" pitchFamily="66" charset="0"/>
              </a:rPr>
              <a:t> </a:t>
            </a:r>
            <a:r>
              <a:rPr lang="ru-RU" sz="3200" dirty="0" err="1">
                <a:solidFill>
                  <a:srgbClr val="002060"/>
                </a:solidFill>
                <a:latin typeface="Monotype Corsiva" pitchFamily="66" charset="0"/>
              </a:rPr>
              <a:t>рекомендується</a:t>
            </a:r>
            <a:r>
              <a:rPr lang="ru-RU" sz="3200" dirty="0">
                <a:solidFill>
                  <a:srgbClr val="002060"/>
                </a:solidFill>
                <a:latin typeface="Monotype Corsiva" pitchFamily="66" charset="0"/>
              </a:rPr>
              <a:t> </a:t>
            </a:r>
            <a:r>
              <a:rPr lang="ru-RU" sz="3200" dirty="0" err="1">
                <a:solidFill>
                  <a:srgbClr val="002060"/>
                </a:solidFill>
                <a:latin typeface="Monotype Corsiva" pitchFamily="66" charset="0"/>
              </a:rPr>
              <a:t>лікарями</a:t>
            </a:r>
            <a:r>
              <a:rPr lang="ru-RU" sz="3200" dirty="0">
                <a:solidFill>
                  <a:srgbClr val="002060"/>
                </a:solidFill>
                <a:latin typeface="Monotype Corsiva" pitchFamily="66" charset="0"/>
              </a:rPr>
              <a:t> </a:t>
            </a:r>
            <a:r>
              <a:rPr lang="ru-RU" sz="3200" dirty="0" err="1">
                <a:solidFill>
                  <a:srgbClr val="002060"/>
                </a:solidFill>
                <a:latin typeface="Monotype Corsiva" pitchFamily="66" charset="0"/>
              </a:rPr>
              <a:t>хворим</a:t>
            </a:r>
            <a:r>
              <a:rPr lang="ru-RU" sz="3200" dirty="0">
                <a:solidFill>
                  <a:srgbClr val="002060"/>
                </a:solidFill>
                <a:latin typeface="Monotype Corsiva" pitchFamily="66" charset="0"/>
              </a:rPr>
              <a:t> з </a:t>
            </a:r>
            <a:r>
              <a:rPr lang="ru-RU" sz="3200" dirty="0" err="1">
                <a:solidFill>
                  <a:srgbClr val="002060"/>
                </a:solidFill>
                <a:latin typeface="Monotype Corsiva" pitchFamily="66" charset="0"/>
              </a:rPr>
              <a:t>відповідними</a:t>
            </a:r>
            <a:r>
              <a:rPr lang="ru-RU" sz="3200" dirty="0">
                <a:solidFill>
                  <a:srgbClr val="002060"/>
                </a:solidFill>
                <a:latin typeface="Monotype Corsiva" pitchFamily="66" charset="0"/>
              </a:rPr>
              <a:t> проблемами. При </a:t>
            </a:r>
            <a:r>
              <a:rPr lang="ru-RU" sz="3200" dirty="0" err="1">
                <a:solidFill>
                  <a:srgbClr val="002060"/>
                </a:solidFill>
                <a:latin typeface="Monotype Corsiva" pitchFamily="66" charset="0"/>
              </a:rPr>
              <a:t>цьому</a:t>
            </a:r>
            <a:r>
              <a:rPr lang="ru-RU" sz="3200" dirty="0">
                <a:solidFill>
                  <a:srgbClr val="002060"/>
                </a:solidFill>
                <a:latin typeface="Monotype Corsiva" pitchFamily="66" charset="0"/>
              </a:rPr>
              <a:t> </a:t>
            </a:r>
            <a:r>
              <a:rPr lang="ru-RU" sz="3200" dirty="0" err="1">
                <a:solidFill>
                  <a:srgbClr val="002060"/>
                </a:solidFill>
                <a:latin typeface="Monotype Corsiva" pitchFamily="66" charset="0"/>
              </a:rPr>
              <a:t>зловживання</a:t>
            </a:r>
            <a:r>
              <a:rPr lang="ru-RU" sz="3200" dirty="0">
                <a:solidFill>
                  <a:srgbClr val="002060"/>
                </a:solidFill>
                <a:latin typeface="Monotype Corsiva" pitchFamily="66" charset="0"/>
              </a:rPr>
              <a:t> такою водою </a:t>
            </a:r>
            <a:r>
              <a:rPr lang="ru-RU" sz="3200" dirty="0" err="1">
                <a:solidFill>
                  <a:srgbClr val="002060"/>
                </a:solidFill>
                <a:latin typeface="Monotype Corsiva" pitchFamily="66" charset="0"/>
              </a:rPr>
              <a:t>може</a:t>
            </a:r>
            <a:r>
              <a:rPr lang="ru-RU" sz="3200" dirty="0">
                <a:solidFill>
                  <a:srgbClr val="002060"/>
                </a:solidFill>
                <a:latin typeface="Monotype Corsiva" pitchFamily="66" charset="0"/>
              </a:rPr>
              <a:t> </a:t>
            </a:r>
            <a:r>
              <a:rPr lang="ru-RU" sz="3200" dirty="0" err="1">
                <a:solidFill>
                  <a:srgbClr val="002060"/>
                </a:solidFill>
                <a:latin typeface="Monotype Corsiva" pitchFamily="66" charset="0"/>
              </a:rPr>
              <a:t>призвести</a:t>
            </a:r>
            <a:r>
              <a:rPr lang="ru-RU" sz="3200" dirty="0">
                <a:solidFill>
                  <a:srgbClr val="002060"/>
                </a:solidFill>
                <a:latin typeface="Monotype Corsiva" pitchFamily="66" charset="0"/>
              </a:rPr>
              <a:t> до </a:t>
            </a:r>
            <a:r>
              <a:rPr lang="ru-RU" sz="3200" dirty="0" err="1">
                <a:solidFill>
                  <a:srgbClr val="002060"/>
                </a:solidFill>
                <a:latin typeface="Monotype Corsiva" pitchFamily="66" charset="0"/>
              </a:rPr>
              <a:t>скупчення</a:t>
            </a:r>
            <a:r>
              <a:rPr lang="ru-RU" sz="3200" dirty="0">
                <a:solidFill>
                  <a:srgbClr val="002060"/>
                </a:solidFill>
                <a:latin typeface="Monotype Corsiva" pitchFamily="66" charset="0"/>
              </a:rPr>
              <a:t> солей в </a:t>
            </a:r>
            <a:r>
              <a:rPr lang="ru-RU" sz="3200" dirty="0" err="1">
                <a:solidFill>
                  <a:srgbClr val="002060"/>
                </a:solidFill>
                <a:latin typeface="Monotype Corsiva" pitchFamily="66" charset="0"/>
              </a:rPr>
              <a:t>організмі</a:t>
            </a:r>
            <a:r>
              <a:rPr lang="ru-RU" sz="3200" dirty="0">
                <a:solidFill>
                  <a:srgbClr val="002060"/>
                </a:solidFill>
                <a:latin typeface="Monotype Corsiva" pitchFamily="66" charset="0"/>
              </a:rPr>
              <a:t> і негативному </a:t>
            </a:r>
            <a:r>
              <a:rPr lang="ru-RU" sz="3200" dirty="0" err="1">
                <a:solidFill>
                  <a:srgbClr val="002060"/>
                </a:solidFill>
                <a:latin typeface="Monotype Corsiva" pitchFamily="66" charset="0"/>
              </a:rPr>
              <a:t>їх</a:t>
            </a:r>
            <a:r>
              <a:rPr lang="ru-RU" sz="3200" dirty="0">
                <a:solidFill>
                  <a:srgbClr val="002060"/>
                </a:solidFill>
                <a:latin typeface="Monotype Corsiva" pitchFamily="66" charset="0"/>
              </a:rPr>
              <a:t> </a:t>
            </a:r>
            <a:r>
              <a:rPr lang="ru-RU" sz="3200" dirty="0" err="1">
                <a:solidFill>
                  <a:srgbClr val="002060"/>
                </a:solidFill>
                <a:latin typeface="Monotype Corsiva" pitchFamily="66" charset="0"/>
              </a:rPr>
              <a:t>впливу</a:t>
            </a:r>
            <a:r>
              <a:rPr lang="ru-RU" sz="3200" dirty="0">
                <a:solidFill>
                  <a:srgbClr val="002060"/>
                </a:solidFill>
                <a:latin typeface="Monotype Corsiva" pitchFamily="66" charset="0"/>
              </a:rPr>
              <a:t> на </a:t>
            </a:r>
            <a:r>
              <a:rPr lang="ru-RU" sz="3200" dirty="0" err="1">
                <a:solidFill>
                  <a:srgbClr val="002060"/>
                </a:solidFill>
                <a:latin typeface="Monotype Corsiva" pitchFamily="66" charset="0"/>
              </a:rPr>
              <a:t>різні</a:t>
            </a:r>
            <a:r>
              <a:rPr lang="ru-RU" sz="3200" dirty="0">
                <a:solidFill>
                  <a:srgbClr val="002060"/>
                </a:solidFill>
                <a:latin typeface="Monotype Corsiva" pitchFamily="66" charset="0"/>
              </a:rPr>
              <a:t> </a:t>
            </a:r>
            <a:r>
              <a:rPr lang="ru-RU" sz="3200" dirty="0" err="1">
                <a:solidFill>
                  <a:srgbClr val="002060"/>
                </a:solidFill>
                <a:latin typeface="Monotype Corsiva" pitchFamily="66" charset="0"/>
              </a:rPr>
              <a:t>органи</a:t>
            </a:r>
            <a:r>
              <a:rPr lang="ru-RU" sz="3200" dirty="0">
                <a:solidFill>
                  <a:srgbClr val="002060"/>
                </a:solidFill>
                <a:latin typeface="Monotype Corsiva" pitchFamily="66" charset="0"/>
              </a:rPr>
              <a:t>, тому </a:t>
            </a:r>
            <a:r>
              <a:rPr lang="ru-RU" sz="3200" dirty="0" err="1">
                <a:solidFill>
                  <a:srgbClr val="002060"/>
                </a:solidFill>
                <a:latin typeface="Monotype Corsiva" pitchFamily="66" charset="0"/>
              </a:rPr>
              <a:t>лікування</a:t>
            </a:r>
            <a:r>
              <a:rPr lang="ru-RU" sz="3200" dirty="0">
                <a:solidFill>
                  <a:srgbClr val="002060"/>
                </a:solidFill>
                <a:latin typeface="Monotype Corsiva" pitchFamily="66" charset="0"/>
              </a:rPr>
              <a:t> </a:t>
            </a:r>
            <a:r>
              <a:rPr lang="ru-RU" sz="3200" dirty="0" err="1">
                <a:solidFill>
                  <a:srgbClr val="002060"/>
                </a:solidFill>
                <a:latin typeface="Monotype Corsiva" pitchFamily="66" charset="0"/>
              </a:rPr>
              <a:t>мінеральною</a:t>
            </a:r>
            <a:r>
              <a:rPr lang="ru-RU" sz="3200" dirty="0">
                <a:solidFill>
                  <a:srgbClr val="002060"/>
                </a:solidFill>
                <a:latin typeface="Monotype Corsiva" pitchFamily="66" charset="0"/>
              </a:rPr>
              <a:t> водою проводиться курсами.</a:t>
            </a:r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3688" y="3501008"/>
            <a:ext cx="5495220" cy="32598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7552351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бъект 4"/>
          <p:cNvSpPr>
            <a:spLocks noGrp="1"/>
          </p:cNvSpPr>
          <p:nvPr>
            <p:ph sz="half" idx="1"/>
          </p:nvPr>
        </p:nvSpPr>
        <p:spPr>
          <a:xfrm>
            <a:off x="0" y="0"/>
            <a:ext cx="5292080" cy="68580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uk-UA" sz="4000" dirty="0">
                <a:solidFill>
                  <a:srgbClr val="002060"/>
                </a:solidFill>
                <a:latin typeface="Monotype Corsiva" pitchFamily="66" charset="0"/>
              </a:rPr>
              <a:t>6. </a:t>
            </a:r>
            <a:r>
              <a:rPr lang="uk-UA" sz="4000" b="1" u="sng" dirty="0">
                <a:solidFill>
                  <a:schemeClr val="bg1"/>
                </a:solidFill>
                <a:latin typeface="Monotype Corsiva" pitchFamily="66" charset="0"/>
              </a:rPr>
              <a:t>Мінеральна лікувальна вода </a:t>
            </a:r>
            <a:r>
              <a:rPr lang="uk-UA" sz="4000" dirty="0">
                <a:solidFill>
                  <a:srgbClr val="002060"/>
                </a:solidFill>
                <a:latin typeface="Monotype Corsiva" pitchFamily="66" charset="0"/>
              </a:rPr>
              <a:t>відрізняється високою мінералізацією понад 10 г на 1 л. У такій воді може бути як один, так і багато активних елементів. Мінеральна лікувальна вода є завжди </a:t>
            </a:r>
            <a:r>
              <a:rPr lang="uk-UA" sz="4000" dirty="0" smtClean="0">
                <a:solidFill>
                  <a:srgbClr val="002060"/>
                </a:solidFill>
                <a:latin typeface="Monotype Corsiva" pitchFamily="66" charset="0"/>
              </a:rPr>
              <a:t>газована. </a:t>
            </a:r>
            <a:r>
              <a:rPr lang="uk-UA" sz="4000" dirty="0">
                <a:solidFill>
                  <a:srgbClr val="002060"/>
                </a:solidFill>
                <a:latin typeface="Monotype Corsiva" pitchFamily="66" charset="0"/>
              </a:rPr>
              <a:t>Вживати її також рекомендується за рекомендацією лікаря.</a:t>
            </a:r>
            <a:endParaRPr lang="ru-RU" sz="4000" dirty="0">
              <a:solidFill>
                <a:srgbClr val="002060"/>
              </a:solidFill>
              <a:latin typeface="Monotype Corsiva" pitchFamily="66" charset="0"/>
            </a:endParaRPr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8104" y="116632"/>
            <a:ext cx="3168352" cy="662981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68315476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621</TotalTime>
  <Words>2201</Words>
  <Application>Microsoft Office PowerPoint</Application>
  <PresentationFormat>Экран (4:3)</PresentationFormat>
  <Paragraphs>133</Paragraphs>
  <Slides>56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56</vt:i4>
      </vt:variant>
    </vt:vector>
  </HeadingPairs>
  <TitlesOfParts>
    <vt:vector size="57" baseType="lpstr">
      <vt:lpstr>Тема Office</vt:lpstr>
      <vt:lpstr>Вода</vt:lpstr>
      <vt:lpstr>Презентация PowerPoint</vt:lpstr>
      <vt:lpstr>Презентация PowerPoint</vt:lpstr>
      <vt:lpstr>Типи води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Роль води в природі і житті</vt:lpstr>
      <vt:lpstr>Презентация PowerPoint</vt:lpstr>
      <vt:lpstr>Шкідливість води</vt:lpstr>
      <vt:lpstr>Презентация PowerPoint</vt:lpstr>
      <vt:lpstr>Вода у техніці</vt:lpstr>
      <vt:lpstr>Людина вийшла з води?</vt:lpstr>
      <vt:lpstr>Презентация PowerPoint</vt:lpstr>
      <vt:lpstr>Презентация PowerPoint</vt:lpstr>
      <vt:lpstr>З цієї гіпотези можна зробити декілька практичних висновків:</vt:lpstr>
      <vt:lpstr>Презентация PowerPoint</vt:lpstr>
      <vt:lpstr>Презентация PowerPoint</vt:lpstr>
      <vt:lpstr>Вода - основа життя</vt:lpstr>
      <vt:lpstr>Презентация PowerPoint</vt:lpstr>
      <vt:lpstr>Презентация PowerPoint</vt:lpstr>
      <vt:lpstr>Презентация PowerPoint</vt:lpstr>
      <vt:lpstr>Дисбаланс на обличчя</vt:lpstr>
      <vt:lpstr>Поради щодо вживання води</vt:lpstr>
      <vt:lpstr>Скільки пити питної води </vt:lpstr>
      <vt:lpstr>Презентация PowerPoint</vt:lpstr>
      <vt:lpstr>Яку воду пити?</vt:lpstr>
      <vt:lpstr>Презентация PowerPoint</vt:lpstr>
      <vt:lpstr>Презентация PowerPoint</vt:lpstr>
      <vt:lpstr>          Пам'ять води</vt:lpstr>
      <vt:lpstr>Презентация PowerPoint</vt:lpstr>
      <vt:lpstr>Для води можна виконувати музику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Воді можна показувати слова</vt:lpstr>
      <vt:lpstr>Презентация PowerPoint</vt:lpstr>
      <vt:lpstr>Презентация PowerPoint</vt:lpstr>
      <vt:lpstr>Цікавинка</vt:lpstr>
      <vt:lpstr>Цікаві факти про воду</vt:lpstr>
      <vt:lpstr>Презентация PowerPoint</vt:lpstr>
      <vt:lpstr>Презентация PowerPoint</vt:lpstr>
      <vt:lpstr>Презентация PowerPoint</vt:lpstr>
      <vt:lpstr>Презентация PowerPoint</vt:lpstr>
      <vt:lpstr>Прикмети</vt:lpstr>
      <vt:lpstr>Презентация PowerPoint</vt:lpstr>
      <vt:lpstr>Презентация PowerPoint</vt:lpstr>
      <vt:lpstr>Поради</vt:lpstr>
      <vt:lpstr>Презентация PowerPoint</vt:lpstr>
      <vt:lpstr>Презентация PowerPoint</vt:lpstr>
      <vt:lpstr>Використана література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Анна</dc:creator>
  <cp:lastModifiedBy>Анна</cp:lastModifiedBy>
  <cp:revision>37</cp:revision>
  <dcterms:created xsi:type="dcterms:W3CDTF">2012-10-02T14:37:02Z</dcterms:created>
  <dcterms:modified xsi:type="dcterms:W3CDTF">2012-10-03T19:41:52Z</dcterms:modified>
</cp:coreProperties>
</file>