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58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06D6F-D47E-48B8-B04C-4894D22F8A59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035B-AA71-421F-8BD7-6EFDA25090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035B-AA71-421F-8BD7-6EFDA250906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5684510-324C-4F54-81ED-8A7BF99AD96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E87A13-9260-4753-BFC0-EE22F5E379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Корозійні отруєння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000" dirty="0" err="1" smtClean="0"/>
              <a:t>Корєшкова</a:t>
            </a:r>
            <a:r>
              <a:rPr lang="uk-UA" sz="2000" dirty="0" smtClean="0"/>
              <a:t> А. В.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Корозійні отрути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Корозійні отрути – </a:t>
            </a:r>
            <a:r>
              <a:rPr lang="uk-UA" dirty="0" err="1" smtClean="0"/>
              <a:t>отрути</a:t>
            </a:r>
            <a:r>
              <a:rPr lang="uk-UA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контакту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err="1" smtClean="0"/>
              <a:t>З</a:t>
            </a:r>
            <a:r>
              <a:rPr lang="ru-RU" dirty="0" err="1" smtClean="0"/>
              <a:t>агальновизнаної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існує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143380"/>
            <a:ext cx="14097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600076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Знак </a:t>
            </a:r>
            <a:r>
              <a:rPr lang="uk-UA" dirty="0" err="1" smtClean="0"/>
              <a:t>“Обережно</a:t>
            </a:r>
            <a:r>
              <a:rPr lang="uk-UA" dirty="0" smtClean="0"/>
              <a:t>, корозійна </a:t>
            </a:r>
            <a:r>
              <a:rPr lang="uk-UA" dirty="0" err="1" smtClean="0"/>
              <a:t>отрута”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Концентровані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неорганічні</a:t>
            </a:r>
            <a:r>
              <a:rPr lang="ru-RU" dirty="0" smtClean="0"/>
              <a:t> (</a:t>
            </a:r>
            <a:r>
              <a:rPr lang="ru-RU" dirty="0" err="1" smtClean="0"/>
              <a:t>мінеральні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348614" cy="26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464344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Сірчана кислота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643050"/>
            <a:ext cx="23812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86512" y="47148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Х</a:t>
            </a:r>
            <a:r>
              <a:rPr lang="ru-RU" dirty="0" err="1" smtClean="0"/>
              <a:t>лористоводнева</a:t>
            </a:r>
            <a:r>
              <a:rPr lang="ru-RU" dirty="0" smtClean="0"/>
              <a:t> (соляна) кислота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428868"/>
            <a:ext cx="2628884" cy="36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868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Азотна</a:t>
            </a:r>
            <a:r>
              <a:rPr lang="ru-RU" dirty="0" smtClean="0"/>
              <a:t> кислота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Концентровані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органічні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27493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О</a:t>
            </a:r>
            <a:r>
              <a:rPr lang="ru-RU" dirty="0" err="1" smtClean="0"/>
              <a:t>цтова</a:t>
            </a:r>
            <a:r>
              <a:rPr lang="ru-RU" dirty="0" smtClean="0"/>
              <a:t> кислота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618291" cy="33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2198" y="53578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Мозок у розчині формальдегіду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316440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28926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фенол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221455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 також лізол, крезол, трикрезол та інші.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Їдкі</a:t>
            </a:r>
            <a:r>
              <a:rPr lang="ru-RU" dirty="0" smtClean="0"/>
              <a:t> </a:t>
            </a:r>
            <a:r>
              <a:rPr lang="ru-RU" dirty="0" err="1" smtClean="0"/>
              <a:t>луги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872321" cy="215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143381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Сода каустична або їдкий натр 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27981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15074" y="421481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Ї</a:t>
            </a:r>
            <a:r>
              <a:rPr lang="ru-RU" dirty="0" err="1" smtClean="0"/>
              <a:t>дкий</a:t>
            </a:r>
            <a:r>
              <a:rPr lang="ru-RU" dirty="0" smtClean="0"/>
              <a:t> </a:t>
            </a:r>
            <a:r>
              <a:rPr lang="ru-RU" dirty="0" err="1" smtClean="0"/>
              <a:t>калій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91" y="3571876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86116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Ї</a:t>
            </a:r>
            <a:r>
              <a:rPr lang="ru-RU" dirty="0" err="1" smtClean="0"/>
              <a:t>дкий</a:t>
            </a:r>
            <a:r>
              <a:rPr lang="ru-RU" dirty="0" smtClean="0"/>
              <a:t> </a:t>
            </a:r>
            <a:r>
              <a:rPr lang="ru-RU" dirty="0" err="1" smtClean="0"/>
              <a:t>амоній</a:t>
            </a:r>
            <a:r>
              <a:rPr lang="ru-RU" dirty="0" smtClean="0"/>
              <a:t> (</a:t>
            </a:r>
            <a:r>
              <a:rPr lang="ru-RU" dirty="0" err="1" smtClean="0"/>
              <a:t>нашатирний</a:t>
            </a:r>
            <a:r>
              <a:rPr lang="ru-RU" dirty="0" smtClean="0"/>
              <a:t> спирт)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035986" cy="19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ерманганат </a:t>
            </a:r>
            <a:r>
              <a:rPr lang="ru-RU" dirty="0" err="1" smtClean="0"/>
              <a:t>калію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7174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Швидка допомога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Промивання шлунку;</a:t>
            </a:r>
          </a:p>
          <a:p>
            <a:r>
              <a:rPr lang="uk-UA" dirty="0" err="1" smtClean="0"/>
              <a:t>Нейтралізування</a:t>
            </a:r>
            <a:r>
              <a:rPr lang="uk-UA" dirty="0" smtClean="0"/>
              <a:t> ураженої частини шкіри;</a:t>
            </a:r>
          </a:p>
          <a:p>
            <a:r>
              <a:rPr lang="uk-UA" smtClean="0"/>
              <a:t>Накладання компресу.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4F4F4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</TotalTime>
  <Words>110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Корозійні отруєння</vt:lpstr>
      <vt:lpstr>Корозійні отрути</vt:lpstr>
      <vt:lpstr>Концентровані кислоти, неорганічні (мінеральні)</vt:lpstr>
      <vt:lpstr>Концентровані кислоти, органічні</vt:lpstr>
      <vt:lpstr> Їдкі луги</vt:lpstr>
      <vt:lpstr>Інші</vt:lpstr>
      <vt:lpstr>Швидка допомога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Корозійні отруєння</dc:title>
  <dc:creator>www.PHILka.RU</dc:creator>
  <cp:lastModifiedBy>www.PHILka.RU</cp:lastModifiedBy>
  <cp:revision>6</cp:revision>
  <dcterms:created xsi:type="dcterms:W3CDTF">2013-12-05T18:38:16Z</dcterms:created>
  <dcterms:modified xsi:type="dcterms:W3CDTF">2013-12-05T19:30:16Z</dcterms:modified>
</cp:coreProperties>
</file>