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D76AF-71C6-427B-B180-203081B07544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07F9D-EEB2-42AC-B9C5-07F659AA64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D76AF-71C6-427B-B180-203081B07544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07F9D-EEB2-42AC-B9C5-07F659AA6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D76AF-71C6-427B-B180-203081B07544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07F9D-EEB2-42AC-B9C5-07F659AA6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D76AF-71C6-427B-B180-203081B07544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07F9D-EEB2-42AC-B9C5-07F659AA6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D76AF-71C6-427B-B180-203081B07544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3F07F9D-EEB2-42AC-B9C5-07F659AA6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D76AF-71C6-427B-B180-203081B07544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07F9D-EEB2-42AC-B9C5-07F659AA6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D76AF-71C6-427B-B180-203081B07544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07F9D-EEB2-42AC-B9C5-07F659AA6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D76AF-71C6-427B-B180-203081B07544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07F9D-EEB2-42AC-B9C5-07F659AA6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D76AF-71C6-427B-B180-203081B07544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07F9D-EEB2-42AC-B9C5-07F659AA6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D76AF-71C6-427B-B180-203081B07544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07F9D-EEB2-42AC-B9C5-07F659AA6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D76AF-71C6-427B-B180-203081B07544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07F9D-EEB2-42AC-B9C5-07F659AA6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C6D76AF-71C6-427B-B180-203081B07544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3F07F9D-EEB2-42AC-B9C5-07F659AA64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artflora.com.ua/ua/levoe_menyu1/zelen_nasadzhennya/hvojn_roslini/hvojn_roslini_v_dizajn_sad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0"/>
            <a:ext cx="8229600" cy="1828800"/>
          </a:xfrm>
        </p:spPr>
        <p:txBody>
          <a:bodyPr>
            <a:normAutofit/>
          </a:bodyPr>
          <a:lstStyle/>
          <a:p>
            <a:r>
              <a:rPr lang="ru-RU" sz="6000" dirty="0" err="1" smtClean="0"/>
              <a:t>Хвойн</a:t>
            </a:r>
            <a:r>
              <a:rPr lang="uk-UA" sz="6000" dirty="0" smtClean="0"/>
              <a:t>і рослини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00496" y="6215082"/>
            <a:ext cx="6400800" cy="1752600"/>
          </a:xfrm>
        </p:spPr>
        <p:txBody>
          <a:bodyPr/>
          <a:lstStyle/>
          <a:p>
            <a:r>
              <a:rPr lang="uk-UA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Голуб Наталка</a:t>
            </a:r>
            <a:endParaRPr lang="ru-RU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Рисунок 3" descr="hvojnye-ratenij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214554"/>
            <a:ext cx="3857652" cy="4214842"/>
          </a:xfrm>
          <a:prstGeom prst="rect">
            <a:avLst/>
          </a:prstGeom>
        </p:spPr>
      </p:pic>
      <p:pic>
        <p:nvPicPr>
          <p:cNvPr id="5" name="Рисунок 4" descr="946_45395172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1928802"/>
            <a:ext cx="2928946" cy="39052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Хвойні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- велика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древня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група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голонасінних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рослин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з'явилися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ще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раніше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ніж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квіткові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За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віком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появи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природі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поступаються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лише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папоротьоподібним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саговникам,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відносяться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найдавніших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представників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флори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Хвойники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становлять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більшу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частину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лісів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крім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тропіків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звичайно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Вони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незамінні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природні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антисептики,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покращують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екологічну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обстановку.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Музичні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інструменти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меблі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ефірні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масла,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каніфоль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скипидар, спирт - список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корисних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речей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продуктів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одержують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хвойних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дерев,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можна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продовжувати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дуже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довго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Лента лицом вверх 3"/>
          <p:cNvSpPr/>
          <p:nvPr/>
        </p:nvSpPr>
        <p:spPr>
          <a:xfrm>
            <a:off x="1714480" y="214290"/>
            <a:ext cx="5357850" cy="1285884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chemeClr val="tx1">
                    <a:lumMod val="95000"/>
                  </a:schemeClr>
                </a:solidFill>
              </a:rPr>
              <a:t>Хвойні рослини</a:t>
            </a:r>
            <a:endParaRPr lang="ru-RU" sz="32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857224" y="357166"/>
            <a:ext cx="7643866" cy="592935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Велика </a:t>
            </a:r>
            <a:r>
              <a:rPr lang="ru-RU" sz="2800" dirty="0" err="1">
                <a:solidFill>
                  <a:schemeClr val="tx1"/>
                </a:solidFill>
              </a:rPr>
              <a:t>естетична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цінність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хвойників</a:t>
            </a:r>
            <a:r>
              <a:rPr lang="ru-RU" sz="2800" dirty="0">
                <a:solidFill>
                  <a:schemeClr val="tx1"/>
                </a:solidFill>
              </a:rPr>
              <a:t>, вони </a:t>
            </a:r>
            <a:r>
              <a:rPr lang="ru-RU" sz="2800" dirty="0" err="1">
                <a:solidFill>
                  <a:schemeClr val="tx1"/>
                </a:solidFill>
              </a:rPr>
              <a:t>є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невід'ємною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складовою</a:t>
            </a:r>
            <a:r>
              <a:rPr lang="ru-RU" sz="2800" dirty="0">
                <a:solidFill>
                  <a:schemeClr val="tx1"/>
                </a:solidFill>
              </a:rPr>
              <a:t> </a:t>
            </a:r>
            <a:r>
              <a:rPr lang="ru-RU" sz="2800" dirty="0" err="1">
                <a:solidFill>
                  <a:schemeClr val="tx1"/>
                </a:solidFill>
                <a:hlinkClick r:id="rId2"/>
              </a:rPr>
              <a:t>композиції</a:t>
            </a:r>
            <a:r>
              <a:rPr lang="ru-RU" sz="2800" dirty="0">
                <a:solidFill>
                  <a:schemeClr val="tx1"/>
                </a:solidFill>
                <a:hlinkClick r:id="rId2"/>
              </a:rPr>
              <a:t> </a:t>
            </a:r>
            <a:r>
              <a:rPr lang="ru-RU" sz="2800" dirty="0" err="1">
                <a:solidFill>
                  <a:schemeClr val="tx1"/>
                </a:solidFill>
                <a:hlinkClick r:id="rId2"/>
              </a:rPr>
              <a:t>сучасного</a:t>
            </a:r>
            <a:r>
              <a:rPr lang="ru-RU" sz="2800" dirty="0">
                <a:solidFill>
                  <a:schemeClr val="tx1"/>
                </a:solidFill>
                <a:hlinkClick r:id="rId2"/>
              </a:rPr>
              <a:t> </a:t>
            </a:r>
            <a:r>
              <a:rPr lang="ru-RU" sz="2800" dirty="0" err="1">
                <a:solidFill>
                  <a:schemeClr val="tx1"/>
                </a:solidFill>
                <a:hlinkClick r:id="rId2"/>
              </a:rPr>
              <a:t>художнього</a:t>
            </a:r>
            <a:r>
              <a:rPr lang="ru-RU" sz="2800" dirty="0">
                <a:solidFill>
                  <a:schemeClr val="tx1"/>
                </a:solidFill>
                <a:hlinkClick r:id="rId2"/>
              </a:rPr>
              <a:t> саду</a:t>
            </a:r>
            <a:r>
              <a:rPr lang="ru-RU" sz="2800" dirty="0">
                <a:solidFill>
                  <a:schemeClr val="tx1"/>
                </a:solidFill>
              </a:rPr>
              <a:t>. А </a:t>
            </a:r>
            <a:r>
              <a:rPr lang="ru-RU" sz="2800" dirty="0" err="1">
                <a:solidFill>
                  <a:schemeClr val="tx1"/>
                </a:solidFill>
              </a:rPr>
              <a:t>різноманіття</a:t>
            </a:r>
            <a:r>
              <a:rPr lang="ru-RU" sz="2800" dirty="0">
                <a:solidFill>
                  <a:schemeClr val="tx1"/>
                </a:solidFill>
              </a:rPr>
              <a:t> форм, фактур, </a:t>
            </a:r>
            <a:r>
              <a:rPr lang="ru-RU" sz="2800" dirty="0" err="1">
                <a:solidFill>
                  <a:schemeClr val="tx1"/>
                </a:solidFill>
              </a:rPr>
              <a:t>забарвлення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розмірної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градації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дозволяють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використовувати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хвойні</a:t>
            </a:r>
            <a:r>
              <a:rPr lang="ru-RU" sz="2800" dirty="0">
                <a:solidFill>
                  <a:schemeClr val="tx1"/>
                </a:solidFill>
              </a:rPr>
              <a:t> дерева </a:t>
            </a:r>
            <a:r>
              <a:rPr lang="ru-RU" sz="2800" dirty="0" err="1">
                <a:solidFill>
                  <a:schemeClr val="tx1"/>
                </a:solidFill>
              </a:rPr>
              <a:t>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чагарники</a:t>
            </a:r>
            <a:r>
              <a:rPr lang="ru-RU" sz="2800" dirty="0">
                <a:solidFill>
                  <a:schemeClr val="tx1"/>
                </a:solidFill>
              </a:rPr>
              <a:t> в </a:t>
            </a:r>
            <a:r>
              <a:rPr lang="ru-RU" sz="2800" dirty="0" err="1">
                <a:solidFill>
                  <a:schemeClr val="tx1"/>
                </a:solidFill>
              </a:rPr>
              <a:t>різних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варіантах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оформлення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709160"/>
          </a:xfrm>
        </p:spPr>
        <p:txBody>
          <a:bodyPr>
            <a:normAutofit lnSpcReduction="10000"/>
          </a:bodyPr>
          <a:lstStyle/>
          <a:p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Рід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відноситься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сімейства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соснових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налічує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50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видів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В основному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зростають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Північній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Європі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Північно-Східній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Центральній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Азії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Північній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Америці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До роду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соснових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відносять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вічнозелені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довговічно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живучі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дерева.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Рослини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представлені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цій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групі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тіньовитривалі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хоча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найкращий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розвиток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відбувається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на добре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освітлених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ділянках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Зимостійкі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потребують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родючих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грунтів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вимогливі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вологості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повітря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Вибір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ялин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вашої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ділянки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різноманітний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до самих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декоративних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видів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можна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віднести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наступні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дерева.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Круглая лента лицом вверх 4"/>
          <p:cNvSpPr/>
          <p:nvPr/>
        </p:nvSpPr>
        <p:spPr>
          <a:xfrm>
            <a:off x="1714480" y="0"/>
            <a:ext cx="5500726" cy="1428736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Ялина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Ялина</a:t>
            </a:r>
            <a:r>
              <a:rPr lang="ru-RU" dirty="0" smtClean="0"/>
              <a:t> колюча</a:t>
            </a:r>
            <a:r>
              <a:rPr lang="ru-RU" b="0" dirty="0" smtClean="0"/>
              <a:t> - </a:t>
            </a:r>
            <a:r>
              <a:rPr lang="ru-RU" b="0" dirty="0" err="1" smtClean="0"/>
              <a:t>дуже</a:t>
            </a:r>
            <a:r>
              <a:rPr lang="ru-RU" b="0" dirty="0" smtClean="0"/>
              <a:t> струнка, </a:t>
            </a:r>
            <a:r>
              <a:rPr lang="ru-RU" b="0" dirty="0" err="1" smtClean="0"/>
              <a:t>із</a:t>
            </a:r>
            <a:r>
              <a:rPr lang="ru-RU" b="0" dirty="0" smtClean="0"/>
              <a:t> </a:t>
            </a:r>
            <a:r>
              <a:rPr lang="ru-RU" b="0" dirty="0" err="1" smtClean="0"/>
              <a:t>симетричною</a:t>
            </a:r>
            <a:r>
              <a:rPr lang="ru-RU" b="0" dirty="0" smtClean="0"/>
              <a:t> кроною </a:t>
            </a:r>
            <a:r>
              <a:rPr lang="ru-RU" b="0" dirty="0" err="1" smtClean="0"/>
              <a:t>і</a:t>
            </a:r>
            <a:r>
              <a:rPr lang="ru-RU" b="0" dirty="0" smtClean="0"/>
              <a:t> </a:t>
            </a:r>
            <a:r>
              <a:rPr lang="ru-RU" b="0" dirty="0" err="1" smtClean="0"/>
              <a:t>довгою</a:t>
            </a:r>
            <a:r>
              <a:rPr lang="ru-RU" b="0" dirty="0" smtClean="0"/>
              <a:t> </a:t>
            </a:r>
            <a:r>
              <a:rPr lang="ru-RU" b="0" dirty="0" err="1" smtClean="0"/>
              <a:t>хвоєю</a:t>
            </a:r>
            <a:endParaRPr lang="ru-RU" dirty="0"/>
          </a:p>
        </p:txBody>
      </p:sp>
      <p:pic>
        <p:nvPicPr>
          <p:cNvPr id="6" name="Содержимое 5" descr="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1643050"/>
            <a:ext cx="4643470" cy="47863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Ялина</a:t>
            </a:r>
            <a:r>
              <a:rPr lang="ru-RU" dirty="0" smtClean="0"/>
              <a:t> </a:t>
            </a:r>
            <a:r>
              <a:rPr lang="ru-RU" dirty="0" err="1" smtClean="0"/>
              <a:t>східна</a:t>
            </a:r>
            <a:r>
              <a:rPr lang="ru-RU" b="0" dirty="0" smtClean="0"/>
              <a:t> - </a:t>
            </a:r>
            <a:r>
              <a:rPr lang="ru-RU" b="0" dirty="0" err="1" smtClean="0"/>
              <a:t>типова</a:t>
            </a:r>
            <a:r>
              <a:rPr lang="ru-RU" b="0" dirty="0" smtClean="0"/>
              <a:t> </a:t>
            </a:r>
            <a:r>
              <a:rPr lang="ru-RU" b="0" dirty="0" err="1" smtClean="0"/>
              <a:t>гірська</a:t>
            </a:r>
            <a:r>
              <a:rPr lang="ru-RU" b="0" dirty="0" smtClean="0"/>
              <a:t> </a:t>
            </a:r>
            <a:r>
              <a:rPr lang="ru-RU" b="0" dirty="0" err="1" smtClean="0"/>
              <a:t>рослина</a:t>
            </a:r>
            <a:r>
              <a:rPr lang="ru-RU" b="0" dirty="0" smtClean="0"/>
              <a:t>, </a:t>
            </a:r>
            <a:r>
              <a:rPr lang="ru-RU" b="0" dirty="0" err="1" smtClean="0"/>
              <a:t>з</a:t>
            </a:r>
            <a:r>
              <a:rPr lang="ru-RU" b="0" dirty="0" smtClean="0"/>
              <a:t> </a:t>
            </a:r>
            <a:r>
              <a:rPr lang="ru-RU" b="0" dirty="0" err="1" smtClean="0"/>
              <a:t>хвойників</a:t>
            </a:r>
            <a:r>
              <a:rPr lang="ru-RU" b="0" dirty="0" smtClean="0"/>
              <a:t> </a:t>
            </a:r>
            <a:r>
              <a:rPr lang="ru-RU" b="0" dirty="0" err="1" smtClean="0"/>
              <a:t>із</a:t>
            </a:r>
            <a:r>
              <a:rPr lang="ru-RU" b="0" dirty="0" smtClean="0"/>
              <a:t> короткою </a:t>
            </a:r>
            <a:r>
              <a:rPr lang="ru-RU" b="0" dirty="0" err="1" smtClean="0"/>
              <a:t>хвоєю</a:t>
            </a:r>
            <a:r>
              <a:rPr lang="ru-RU" b="0" dirty="0" smtClean="0"/>
              <a:t> </a:t>
            </a:r>
            <a:r>
              <a:rPr lang="ru-RU" b="0" dirty="0" err="1" smtClean="0"/>
              <a:t>найбільш</a:t>
            </a:r>
            <a:r>
              <a:rPr lang="ru-RU" b="0" dirty="0" smtClean="0"/>
              <a:t> декоративна.</a:t>
            </a:r>
            <a:endParaRPr lang="ru-RU" dirty="0"/>
          </a:p>
        </p:txBody>
      </p:sp>
      <p:pic>
        <p:nvPicPr>
          <p:cNvPr id="4" name="Содержимое 3" descr="1330392504_yaluna_shidn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1857364"/>
            <a:ext cx="4676797" cy="45594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Ялина</a:t>
            </a:r>
            <a:r>
              <a:rPr lang="ru-RU" dirty="0" smtClean="0"/>
              <a:t> </a:t>
            </a:r>
            <a:r>
              <a:rPr lang="ru-RU" dirty="0" err="1" smtClean="0"/>
              <a:t>сербська</a:t>
            </a:r>
            <a:r>
              <a:rPr lang="ru-RU" b="0" dirty="0" smtClean="0"/>
              <a:t> - </a:t>
            </a:r>
            <a:r>
              <a:rPr lang="ru-RU" b="0" dirty="0" err="1" smtClean="0"/>
              <a:t>дуже</a:t>
            </a:r>
            <a:r>
              <a:rPr lang="ru-RU" b="0" dirty="0" smtClean="0"/>
              <a:t> </a:t>
            </a:r>
            <a:r>
              <a:rPr lang="ru-RU" b="0" dirty="0" err="1" smtClean="0"/>
              <a:t>витончена</a:t>
            </a:r>
            <a:r>
              <a:rPr lang="ru-RU" b="0" dirty="0" smtClean="0"/>
              <a:t> </a:t>
            </a:r>
            <a:r>
              <a:rPr lang="ru-RU" b="0" dirty="0" err="1" smtClean="0"/>
              <a:t>і</a:t>
            </a:r>
            <a:r>
              <a:rPr lang="ru-RU" b="0" dirty="0" smtClean="0"/>
              <a:t> струнка.</a:t>
            </a:r>
            <a:endParaRPr lang="ru-RU" dirty="0"/>
          </a:p>
        </p:txBody>
      </p:sp>
      <p:pic>
        <p:nvPicPr>
          <p:cNvPr id="4" name="Содержимое 3" descr="i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1643050"/>
            <a:ext cx="4857784" cy="492922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> </a:t>
            </a:r>
            <a:r>
              <a:rPr lang="ru-RU" sz="3100" dirty="0" err="1" smtClean="0"/>
              <a:t>Ялина</a:t>
            </a:r>
            <a:r>
              <a:rPr lang="ru-RU" sz="3100" dirty="0" smtClean="0"/>
              <a:t> </a:t>
            </a:r>
            <a:r>
              <a:rPr lang="ru-RU" sz="3100" dirty="0" err="1" smtClean="0"/>
              <a:t>канадська</a:t>
            </a:r>
            <a:r>
              <a:rPr lang="ru-RU" sz="3100" b="0" dirty="0" smtClean="0"/>
              <a:t> (сиза) - </a:t>
            </a:r>
            <a:r>
              <a:rPr lang="ru-RU" sz="3100" b="0" dirty="0" err="1" smtClean="0"/>
              <a:t>має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дуже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густу</a:t>
            </a:r>
            <a:r>
              <a:rPr lang="ru-RU" sz="3100" b="0" dirty="0" smtClean="0"/>
              <a:t> правильно </a:t>
            </a:r>
            <a:r>
              <a:rPr lang="ru-RU" sz="3100" b="0" dirty="0" err="1" smtClean="0"/>
              <a:t>конусоподібну</a:t>
            </a:r>
            <a:r>
              <a:rPr lang="ru-RU" sz="3100" b="0" dirty="0" smtClean="0"/>
              <a:t> крону, </a:t>
            </a:r>
            <a:r>
              <a:rPr lang="ru-RU" sz="3100" b="0" dirty="0" err="1" smtClean="0"/>
              <a:t>забарвлення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хвої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сизувато-зелене</a:t>
            </a:r>
            <a:r>
              <a:rPr lang="ru-RU" sz="3100" b="0" dirty="0" smtClean="0"/>
              <a:t>.  </a:t>
            </a:r>
            <a:r>
              <a:rPr lang="ru-RU" sz="3100" b="0" dirty="0" err="1" smtClean="0"/>
              <a:t>Одне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з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най</a:t>
            </a:r>
            <a:r>
              <a:rPr lang="ru-RU" sz="3100" b="0" dirty="0" smtClean="0"/>
              <a:t> не </a:t>
            </a:r>
            <a:r>
              <a:rPr lang="ru-RU" sz="3100" b="0" dirty="0" err="1" smtClean="0"/>
              <a:t>вибагливіших</a:t>
            </a:r>
            <a:r>
              <a:rPr lang="ru-RU" sz="3100" b="0" dirty="0" smtClean="0"/>
              <a:t> дерев - </a:t>
            </a:r>
            <a:r>
              <a:rPr lang="ru-RU" sz="3100" b="0" dirty="0" err="1" smtClean="0"/>
              <a:t>дуже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зимостійке</a:t>
            </a:r>
            <a:r>
              <a:rPr lang="ru-RU" sz="3100" b="0" dirty="0" smtClean="0"/>
              <a:t>, </a:t>
            </a:r>
            <a:r>
              <a:rPr lang="ru-RU" sz="3100" b="0" dirty="0" err="1" smtClean="0"/>
              <a:t>посухостійке</a:t>
            </a:r>
            <a:r>
              <a:rPr lang="ru-RU" sz="3100" b="0" dirty="0" smtClean="0"/>
              <a:t>, не </a:t>
            </a:r>
            <a:r>
              <a:rPr lang="ru-RU" sz="3100" b="0" dirty="0" err="1" smtClean="0"/>
              <a:t>має</a:t>
            </a:r>
            <a:r>
              <a:rPr lang="ru-RU" sz="3100" b="0" dirty="0" smtClean="0"/>
              <a:t> </a:t>
            </a:r>
            <a:r>
              <a:rPr lang="ru-RU" b="0" dirty="0" err="1" smtClean="0"/>
              <a:t>вимог</a:t>
            </a:r>
            <a:r>
              <a:rPr lang="ru-RU" b="0" dirty="0" smtClean="0"/>
              <a:t> до </a:t>
            </a:r>
            <a:r>
              <a:rPr lang="ru-RU" b="0" dirty="0" err="1" smtClean="0"/>
              <a:t>грунтів</a:t>
            </a:r>
            <a:r>
              <a:rPr lang="ru-RU" b="0" dirty="0" smtClean="0"/>
              <a:t>.</a:t>
            </a:r>
            <a:endParaRPr lang="ru-RU" dirty="0"/>
          </a:p>
        </p:txBody>
      </p:sp>
      <p:pic>
        <p:nvPicPr>
          <p:cNvPr id="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2500306"/>
            <a:ext cx="6143668" cy="38576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9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ДЯКУЮ ЗА УВАГУ!!!</a:t>
            </a:r>
            <a:endParaRPr lang="ru-RU" sz="9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</TotalTime>
  <Words>192</Words>
  <Application>Microsoft Office PowerPoint</Application>
  <PresentationFormat>Экран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Хвойні рослини</vt:lpstr>
      <vt:lpstr>Слайд 2</vt:lpstr>
      <vt:lpstr>Слайд 3</vt:lpstr>
      <vt:lpstr>Слайд 4</vt:lpstr>
      <vt:lpstr>Ялина колюча - дуже струнка, із симетричною кроною і довгою хвоєю</vt:lpstr>
      <vt:lpstr>Ялина східна - типова гірська рослина, з хвойників із короткою хвоєю найбільш декоративна.</vt:lpstr>
      <vt:lpstr>Ялина сербська - дуже витончена і струнка.</vt:lpstr>
      <vt:lpstr> Ялина канадська (сиза) - має дуже густу правильно конусоподібну крону, забарвлення хвої сизувато-зелене.  Одне з най не вибагливіших дерев - дуже зимостійке, посухостійке, не має вимог до грунтів.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Хвойні рослини</dc:title>
  <dc:creator>admin</dc:creator>
  <cp:lastModifiedBy>admin</cp:lastModifiedBy>
  <cp:revision>4</cp:revision>
  <dcterms:created xsi:type="dcterms:W3CDTF">2014-01-23T16:58:17Z</dcterms:created>
  <dcterms:modified xsi:type="dcterms:W3CDTF">2014-01-23T17:25:35Z</dcterms:modified>
</cp:coreProperties>
</file>