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89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B5FE-174C-4769-A79E-DCAD9B09E55A}" type="datetimeFigureOut">
              <a:rPr lang="ru-RU" smtClean="0"/>
              <a:pPr/>
              <a:t>05.06.2014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D688-645D-43AE-8CFB-CAACF3FFF1A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ED688-645D-43AE-8CFB-CAACF3FFF1AC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74" y="2151728"/>
            <a:ext cx="749705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ГІГІЄНА 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s50.radikal.ru/i129/1204/09/60e139148a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4382">
            <a:off x="3396788" y="2747136"/>
            <a:ext cx="6096000" cy="43529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6" descr="http://www.zastavki.com/pictures/640x480/2012/Food_Meat_and_barbecue_Meat_and_fresh_herbs_012321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929058" cy="294679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35842" name="Picture 2" descr="http://www.epochtimes.ru/images/stories/06/health2011/171_OB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4575498" cy="37290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’ясо краще їсти не щодня, тому що з ним пов’язана передача багатьох захворювань, воно містить багато жиру. Якщо ви вживаєте м’ясо, то краще їсти відварене м’ясо, а не м’ясний бульйон, ковбаси, шашлики. Яєчний жовток містить багато холестерину, тому краще їсти тільки білки, а якщо ви їсте яйця, то не більше 2 яєць на тиждень.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milknet.ru/data/profile/4439/profile1kcO8z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787" y="285728"/>
            <a:ext cx="3786213" cy="37862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20307" y="0"/>
            <a:ext cx="2303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514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верхній частині піраміди гігієни харчування розташовуються жири, рослинні олії, солодощі і йодована сіль. Ці продукти необхідні організму, але в малій кількості. Ми заповнимо щоденну потребу в жирах, вживаючи в день 2 столові ложки рослинної олії.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miss-wellness.ru/wp-content/uploads/2013/04/zhiry-v-produktax-vred-ili-pol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5643570" cy="276174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4822" name="Picture 6" descr="http://www.proteini-bg.com/materials/2465good-fats-oil-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6039">
            <a:off x="5226520" y="3654893"/>
            <a:ext cx="3367741" cy="336774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stat17.privet.ru/lr/0918656a967f12c7374f13e183fd4a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1002"/>
            <a:ext cx="3857620" cy="42083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47863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ізноманітність продуктів різних за кольором і смаком збільшує насолоду від прийому їжі, є ключем до правильного збалансованого харчування. І чим яскравішого та більш насиченого кольору продукти, тим більше виражені їх захисні властивості в профілактиці ракових і серцево-судинних захворювань.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5a0670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6072230" cy="39570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3794" name="Picture 2" descr="http://infosmi.net/images/stories/articles/2013/Zdorovie/07-2013/01/jugos.jpg"/>
          <p:cNvPicPr>
            <a:picLocks noChangeAspect="1" noChangeArrowheads="1"/>
          </p:cNvPicPr>
          <p:nvPr/>
        </p:nvPicPr>
        <p:blipFill>
          <a:blip r:embed="rId4" cstate="print"/>
          <a:srcRect r="30000"/>
          <a:stretch>
            <a:fillRect/>
          </a:stretch>
        </p:blipFill>
        <p:spPr bwMode="auto">
          <a:xfrm>
            <a:off x="5143472" y="0"/>
            <a:ext cx="4000528" cy="38862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ГІГІЄНА ХАРЧУВАННЯ: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ПРОПОРЦІЙНІСТЬ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xgig.com/images/70574555489085446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86776" cy="6215082"/>
          </a:xfrm>
          <a:prstGeom prst="hear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снову Вашого раціону повинні складати продукти переважно з нижньої частини піраміди. Це продукти із зернових, а також овочі і фрукти. Вибирайте продукти з кожної харчової групи в рекомендованих кількостях.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кість їжі залежить від ступеня її поживності, тому перевагу слід віддавати продуктам з високими поживними властивостями, а не з високою калорійністю.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hto-takoe-trans-zhi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6819934" cy="426245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 rot="3129921">
            <a:off x="4537076" y="403554"/>
            <a:ext cx="357190" cy="71417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18049445">
            <a:off x="4499037" y="429971"/>
            <a:ext cx="357190" cy="71417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ГІГІЄНА ХАРЧУВАННЯ: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ДОСТАТНІСТЬ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QBhsLhB3X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6473069" cy="48577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47863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ей принцип полягає в тому, що кількість різноманітних продуктів харчування з усіх шести груп повинна бути достатньою для забезпечення організму необхідною життєвою енергією.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://sphotos-e.ak.fbcdn.net/hphotos-ak-ash3/c15.0.403.403/p403x403/531104_507592399259814_1259075427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6" name="AutoShape 4" descr="http://sphotos-e.ak.fbcdn.net/hphotos-ak-ash3/c15.0.403.403/p403x403/531104_507592399259814_1259075427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8" name="AutoShape 6" descr="http://sphotos-e.ak.fbcdn.net/hphotos-ak-ash3/c15.0.403.403/p403x403/531104_507592399259814_1259075427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0" name="AutoShape 8" descr="http://sphotos-e.ak.fbcdn.net/hphotos-ak-ash3/c15.0.403.403/p403x403/531104_507592399259814_1259075427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2" name="AutoShape 10" descr="http://cs409419.vk.me/v409419382/1999/QBhsLhB3X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 descr="youthboosterrs-610x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-142900"/>
            <a:ext cx="4937316" cy="65722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gmy.ru/images/u/antiviru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13423"/>
            <a:ext cx="7929618" cy="624457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такому раціоні повинно бути багато продуктів рослинного походження.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551837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ГІГІЄНА ХАРЧУВАННЯ: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ПОМІРНІСТЬ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m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714776" cy="36590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-142900"/>
            <a:ext cx="4874634" cy="32376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4034" name="Picture 2" descr="http://www.doctorate.ru/wp-content/uploads/2012/02/gigiena-pit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398" y="2500306"/>
            <a:ext cx="5643602" cy="450766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аш організм створений для певної їжі. І необхідно знати, яка їжа нам корисна, а яка шкідлива. Гігієна харчування є дуже важливою, адже той, хто коли-небудь будував будинок, знає, що для цього потрібні цегла та розчин, віконні рами, двері і скло, труби для водопроводу та каналізації, електропроводка та освітлювальні прилади, матеріали для настилу підлоги та багато іншого.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39290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ири, цукор і сіль в невеликих кількостях покращують смак їжі. Жири доставляють в організм жиророзчинні вітаміни, незамінні жирні кислоти та деякі інші життєво необхідні речовини. Якщо з нашою їжею постійно надходить велика кількість жирів, то наш організм не справляється з жировим навантаженням і реагує розвитком захворювань. Наприклад, у японок, які переїжджають у США, частіше виникає рак молочної залози і серцево-судинні захворювання. При вивченні особливостей харчування виявилося, що вони починають вживати більше тваринних жирів, м’ясних, молочних продуктів, і менше продуктів моря і овочів.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arel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8276">
            <a:off x="3612957" y="1021244"/>
            <a:ext cx="6040766" cy="4576802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645008c2.jpg"/>
          <p:cNvPicPr>
            <a:picLocks noChangeAspect="1"/>
          </p:cNvPicPr>
          <p:nvPr/>
        </p:nvPicPr>
        <p:blipFill>
          <a:blip r:embed="rId2" cstate="print"/>
          <a:srcRect l="2337" r="16277"/>
          <a:stretch>
            <a:fillRect/>
          </a:stretch>
        </p:blipFill>
        <p:spPr>
          <a:xfrm>
            <a:off x="4500530" y="0"/>
            <a:ext cx="464347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адмірна кількість вуглеводів, білків і жирів в їжі підвищує її калорійність. Надлишок солі сприяє затримці води в організмі, 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кровотоці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нирки можуть не справлятися з великим навантаженням натрію і в результаті підвищується артеріальний тиск. Є ще й інші механізми підвищення артеріального тиску через надлишок натрію в клітинах судинних стінок. Вплив цього фактора добре видно на одному прикладі. В Японії і в штаті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Джорджія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(США) люди вживають найбільшу кількість солі в порівнянні з людьми в усьому світі. І саме на цих територіях спостерігається високий рівень смертності від інсультів. Також і підвищений рівень цукру крові є шкідливим фактором для судин, сприяє розвитку атеросклерозу і підвищення артеріального тиску.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://cs10481.userapi.com/u7665412/-6/x_645008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0" name="AutoShape 4" descr="http://cs10481.userapi.com/u7665412/-6/x_645008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82" name="AutoShape 6" descr="http://cs10481.userapi.com/u7665412/-6/x_645008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nasterea.ro/images/stiri/mar%20la%20scoala-1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0" y="952480"/>
            <a:ext cx="8858280" cy="5905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ереїдання є стресом для організму. Не дарма існує вислів, що найбільш шкідлива їжа – це зайва їжа. Хто хоче з’їсти більше, той буде їсти менше, таким чином, він проживе довше і з’їсть більше.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551837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ОБМЕЖЕННЯ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АЖ ДО ПОВНОЇ ВІДМОВИ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oslovno.info/upload/upload/kartinki%20novosti/coffee_amaret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4965669"/>
          </a:xfrm>
          <a:prstGeom prst="rect">
            <a:avLst/>
          </a:prstGeom>
          <a:noFill/>
        </p:spPr>
      </p:pic>
      <p:pic>
        <p:nvPicPr>
          <p:cNvPr id="21508" name="Picture 4" descr="http://mednet.odessa.ua/uploads/articles/3178_1_max.jpg"/>
          <p:cNvPicPr>
            <a:picLocks noChangeAspect="1" noChangeArrowheads="1"/>
          </p:cNvPicPr>
          <p:nvPr/>
        </p:nvPicPr>
        <p:blipFill>
          <a:blip r:embed="rId3" cstate="print"/>
          <a:srcRect t="7340" b="2660"/>
          <a:stretch>
            <a:fillRect/>
          </a:stretch>
        </p:blipFill>
        <p:spPr bwMode="auto">
          <a:xfrm rot="477081">
            <a:off x="-571536" y="3000372"/>
            <a:ext cx="7439025" cy="38576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44291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лід уникати вживання продуктів, позбавлених всяких поживних властивостей – алкоголю, кави, газованих напоїв, а також обмежити використання рафінованих продуктів, які втратили в результаті обробки свої поживні складові. Регулярне вживання навіть 1 чашки в день може викликати залежність.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амагайтеся вибирати продукти кольорів веселки: червоні, оранжеві, жовті, зелені, сині й фіолетові.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ZtrKAAvM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928670"/>
            <a:ext cx="5753100" cy="56102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sistenc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8429684" cy="50720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ітаміни та мінеральні речовини слід вживати тільки за призначенням лікаря і з великою обережністю. Вони не є чарівними зіллями проти всіх хвороб, якими ми можемо страждати, і не можуть замінити повноцінне харчування. Крім того, безладне і надмірне їх вживання може призвести до додаткових проблем зі здоров’ям.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1-tub-ua.yandex.net/i?id=257190190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24856"/>
            <a:ext cx="4573461" cy="2733144"/>
          </a:xfrm>
          <a:prstGeom prst="rect">
            <a:avLst/>
          </a:prstGeom>
          <a:noFill/>
        </p:spPr>
      </p:pic>
      <p:pic>
        <p:nvPicPr>
          <p:cNvPr id="18434" name="Picture 2" descr="http://rnns.ru/uploads/posts/2009-05/1242457060_162452_1.jpg"/>
          <p:cNvPicPr>
            <a:picLocks noChangeAspect="1" noChangeArrowheads="1"/>
          </p:cNvPicPr>
          <p:nvPr/>
        </p:nvPicPr>
        <p:blipFill>
          <a:blip r:embed="rId3" cstate="print"/>
          <a:srcRect l="11719" r="10937"/>
          <a:stretch>
            <a:fillRect/>
          </a:stretch>
        </p:blipFill>
        <p:spPr bwMode="auto">
          <a:xfrm>
            <a:off x="4572000" y="0"/>
            <a:ext cx="4714908" cy="60960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5072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оли доступний широкий вибір продуктів, гігієна харчування полягає у наданні переваги рослинній їжі. Овочі, фрукти, бобові, продукти з цільного зерна і горіхи містять багато клітковини, ненасичені жирами, не містять холестерину. У них багато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фітохімічних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речовин (плоди зеленого кольору містять хлорофіл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каратеноїди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бордові –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флаваноїди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бетаціанін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каротиноїди (помаранчеві плоди),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флавоноїди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(сині і фіолетові). Червоні плоди містять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лейкопіни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які є сильними антиоксидантами.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азуйте свій раціон харчування на продуктах рослинного походження і Ви не будете провокувати розвиток раку, ішемічної хвороби серця, діабету другого типу, гіпертонії, кишкових захворювань, ожиріння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остеoпорозу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kiviko.ru/images/krasota/volosi/dieta_dlya_volos/galeri2/n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857784" cy="32366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7412" name="Picture 4" descr="http://readmas.ru/wp-content/filesall/2012/12/soblyudenie_posta_po_principam_vostochnyx_znanij_readmas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8072494" cy="50422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продуктами рослинного походження ми отримуємо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макро-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мікроелементи, які так нам необхідні.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vozok.com.ua/adpics/4f16b275326cd09c45e2ad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41161"/>
            <a:ext cx="8286776" cy="611683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ljdn5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38704">
            <a:off x="-428660" y="3214686"/>
            <a:ext cx="4286260" cy="32146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будівництві нашого тіла їжа відіграє роль будівельного матеріалу і постачає нас енергією. Про гігієну харчування можна говорити багато, проте ми звернемо увагу на основні принципи: різноманітність і збалансованість, пропорційність, якість, достатність, помірність, обмеження аж до повної відмови.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571744"/>
            <a:ext cx="5429256" cy="4079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600x400_0xc0a8393c_14839365201370472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26" y="0"/>
            <a:ext cx="4214874" cy="28099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ор, про який ми не так багато чуємо, потрібний для процесів підтримки артеріального тиску. Магній сприяє розширенню судин і поліпшенню кровопостачання серця. Його дефіцит спостерігається при багатьох захворюваннях, включаючи артеріальну гіпертонію, аритмію, серцево-судинні захворювання, цукровий діабет. Хлор викликає дефіцит магнію, порушуючи його засвоювання, також хлор впливає на засвоювання кальцію і фосфору. Тому не рекомендується пити хлоровану воду. Просте відстоювання води допомагає позбутися від хлору (він вивітрюється). Крім цього, до втрати магнію призводить вживання газованих напоїв, алкоголю і куріння. Калій регулює артеріальний тиск, позитивно впливає на серцевий м’яз. Їжа, що містить велику кількість калію, може сприяти зниженню артеріального тиску від 5 до 15 мм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Продукти з найбільшим вмістом калію: сухофрукти, печена картопля, квасоля, горох, фініки, чорнослив. Він також міститься і в багатьох овочах (коренеплодах, томатах, зелені), ягодах і крупах. Кальцій допомагає підтримувати в нормі артеріальний тиск і разом з магнієм, вітаміном С та рутином зміцнює судинну стінку. Різноманітна в достатній кількості рослинна їжа допоможе Вам отримати всі необхідні мінерали і вітаміни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рім того, що наше харчування повинно містити в собі необхідні поживні речовини, гігієна харчування полягає і в правильному прийманні нашої їжі, від цього залежить її засвоєння.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018.radikal.ru/i517/1203/2c/122dea18a6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39290"/>
            <a:ext cx="8501122" cy="5618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ПРИНЦИПИ ЗДОРОВОГО ХАРЧУВАННЯ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ажливо, щоб кожен день ми мали повноцінний сніданок і обід, вечеря повинна бути легкою (фрукти або овочі, сухарики) або ж взагалі можна від неї відмовитися.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g0.liveinternet.ru/images/attach/c/2/84/216/84216390_bo1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29372"/>
            <a:ext cx="6000792" cy="5528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іж прийомами їжі повинно бути 5-6 годин, щоб наш шлунок міг звільнитися від їжі і «відпочити».</a:t>
            </a:r>
          </a:p>
        </p:txBody>
      </p:sp>
      <p:pic>
        <p:nvPicPr>
          <p:cNvPr id="11266" name="Picture 2" descr="http://www.souzserdec.com/sites/souzserdec/files/styles/large/public/field/image/norm_ns121-7.jpg?itok=um1QzO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894"/>
            <a:ext cx="6215106" cy="621510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94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ажливо приймати їжу в один і той же час.</a:t>
            </a:r>
          </a:p>
        </p:txBody>
      </p:sp>
      <p:pic>
        <p:nvPicPr>
          <p:cNvPr id="10242" name="Picture 2" descr="http://feelgood.ua/media/content/09_2013/shutterstock_38261338.thumbnai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786742" cy="5567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етельно пережовуйте їжу – це допоможе краще засвоїти поживні речовини з неї та вбереже від переїдання.</a:t>
            </a:r>
          </a:p>
        </p:txBody>
      </p:sp>
      <p:pic>
        <p:nvPicPr>
          <p:cNvPr id="9218" name="Picture 2" descr="http://kylinarocka.ru/wp-content/uploads/2013/09/67944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 перекушуйте між їжею.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Перекушування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сприяє затримці їжі в шлунку, а в результаті відбувається бродіння, турбує важкість.</a:t>
            </a:r>
          </a:p>
        </p:txBody>
      </p:sp>
      <p:pic>
        <p:nvPicPr>
          <p:cNvPr id="3" name="Picture 2" descr="http://s018.radikal.ru/i517/1203/2c/122dea18a6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501122" cy="5618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8049445">
            <a:off x="5119846" y="704704"/>
            <a:ext cx="153717" cy="23614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18049445">
            <a:off x="6909583" y="3972275"/>
            <a:ext cx="163858" cy="304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3550555" flipH="1">
            <a:off x="5262722" y="776141"/>
            <a:ext cx="153717" cy="23614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rot="3550555" flipV="1">
            <a:off x="6909584" y="4043713"/>
            <a:ext cx="163858" cy="304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ийте воду між їдою. Намагайтеся не запивати їжу, а ретельно пережовувати. А воду і трав’яні чаї пити між їжею, вранці – натщесерце, за 30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 їди і через 2 години після їжі.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reepon.ru/uploads/posts/2013-03/13638989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8" y="1217125"/>
            <a:ext cx="8715404" cy="56408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 день, таким чином, нам потрібно випивати 1,5 – 2 л рідини (без цукру), при серцевій недостатності необхідно обмежити рідину приблизно до 1 – 1,2 л в день. Пийте так, щоб більша частина води була випита в першу половину дня.</a:t>
            </a:r>
          </a:p>
        </p:txBody>
      </p:sp>
      <p:pic>
        <p:nvPicPr>
          <p:cNvPr id="6148" name="Picture 4" descr="http://www.pakwheels.com/forums/attachments/guess-humor-hobbies/970721-change-background-water_cooler_k92_pakwheels-co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56406"/>
            <a:ext cx="3786214" cy="57015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равильно плануючи раціон харчування і включаючи в нього різноманітні продукти, можна домогтися збалансованості в раціоні. Це забезпечує організм всіма поживними речовинами, які необхідні йому для росту і життєдіяльності (білками, вуглеводами, жирами),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фітохімічними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мінеральними речовинами, вітамінами, клітковиною і водою. Недостача тих чи інших важливих поживних речовин призводить до хвороб і передчасної смерті. Сучасні дієтологи, розглядаючи гігієну харчування, розробили своєрідну піраміду, за допомогою якої можна розумно підходити до планування свого щоденного меню.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.otzovik.com/2012/12/27/341507/img/8562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38450"/>
            <a:ext cx="5715000" cy="40195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988" name="Picture 4" descr="http://www.o-moloke.ru/staff_files/6605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19470">
            <a:off x="-373239" y="3432652"/>
            <a:ext cx="4028784" cy="29637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вживайте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алергія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1.emmedeklubi.ee/cache/bf/6a/bf6afcb49270dbba5dfadea47837a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352425"/>
            <a:ext cx="6153150" cy="615315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0" y="142852"/>
            <a:ext cx="514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лягайте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сходіть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прогулянку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7-tub-ua.yandex.net/i?id=126741570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85728"/>
            <a:ext cx="9858407" cy="6572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арчування є одним з важливих лікувальних факторів. Зміни в харчуванні треба проводити поступово.</a:t>
            </a:r>
          </a:p>
        </p:txBody>
      </p:sp>
      <p:pic>
        <p:nvPicPr>
          <p:cNvPr id="3074" name="Picture 2" descr="http://im2-tub-ua.yandex.net/i?id=486858850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.st100sp.com/pictures/00571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07" y="910809"/>
            <a:ext cx="7929586" cy="594719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кщо у Вас є якесь захворювання, якщо Ви лікуєтеся в хірургічному відділенні, страждаєте на цукровий діабет, якщо Вас недавно прооперували, якщо є недостатність функції будь-якого органу, то порадьтеся спочатку зі своїм лікуючим лікарем.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305342"/>
            <a:ext cx="6858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  <a:p>
            <a:endParaRPr lang="uk-U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ГІГІЄНА ХАРЧУВАННЯ: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ПРОДУКТОВА ПІРАМІДА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rchova_piramida.jpg"/>
          <p:cNvPicPr>
            <a:picLocks noChangeAspect="1"/>
          </p:cNvPicPr>
          <p:nvPr/>
        </p:nvPicPr>
        <p:blipFill>
          <a:blip r:embed="rId2" cstate="print"/>
          <a:srcRect l="2824" t="5453" r="2103" b="18701"/>
          <a:stretch>
            <a:fillRect/>
          </a:stretch>
        </p:blipFill>
        <p:spPr>
          <a:xfrm>
            <a:off x="714348" y="1071546"/>
            <a:ext cx="7715304" cy="5576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Ця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піраміда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відмінний наочний посібник з вибору продуктів харчування. Вона дає уявлення про шість найважливіших харчових груп. Розмір порції – це зазвичай півсклянки вареної їжі або 1 склянка сирих чи неварених продуктів.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0307" y="0"/>
            <a:ext cx="2457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58579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основі піраміди гігієни харчування – продукти з цільного зерна, такі як хліб з борошна грубого помелу, нерафіновані крупи. Ці продукти багаті клітковиною і складними вуглеводами. В залежності від віку, росту, статури і енергетичних витрат людини їй рекомендується в день з’їдати від 6 до 11 порцій продуктів цієї групи. Ця їжа має становити основу нашого харчування.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giport.ru/img/news/2009/10/07/113358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19925"/>
            <a:ext cx="4572000" cy="38380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0" name="Picture 4" descr="http://images.unian.net/photos/2014_03/1395217587-9201-o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5466"/>
            <a:ext cx="4429156" cy="29380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2" name="Picture 6" descr="http://www.beenergy.ru/uploads/posts/2013-03/1362463759_1d70858d-4644-44ca-99f7-fbf6a2d2700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14356"/>
            <a:ext cx="2928942" cy="21967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5586" y="0"/>
            <a:ext cx="3072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вочі та фрукти. Рекомендується вживати в день по 5 – 9 порцій продуктів цих груп, не менше 500 грамів фруктів і овочів у день.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07.radikal.ru/i180/1303/29/cbb94fe4324c.jpg"/>
          <p:cNvPicPr>
            <a:picLocks noChangeAspect="1" noChangeArrowheads="1"/>
          </p:cNvPicPr>
          <p:nvPr/>
        </p:nvPicPr>
        <p:blipFill>
          <a:blip r:embed="rId2" cstate="print"/>
          <a:srcRect l="8450" t="14553" r="9155"/>
          <a:stretch>
            <a:fillRect/>
          </a:stretch>
        </p:blipFill>
        <p:spPr bwMode="auto">
          <a:xfrm>
            <a:off x="-214346" y="1857364"/>
            <a:ext cx="6888632" cy="53578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8916" name="Picture 4" descr="http://www.anons33.ru/img/art/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13167">
            <a:off x="3777974" y="2079070"/>
            <a:ext cx="5934075" cy="4572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6770" y="0"/>
            <a:ext cx="3090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stvarukusa.rs/sites/default/files/styles/w400/public/article/main_images/tri_mocne_namirnice_protiv_raka_7898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319">
            <a:off x="5481005" y="629517"/>
            <a:ext cx="3810000" cy="285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7892" name="Picture 4" descr="http://www.vochongson.vn/wp-content/uploads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2255">
            <a:off x="4319491" y="3171440"/>
            <a:ext cx="5103873" cy="38025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928670"/>
            <a:ext cx="5715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 третьому рівні піраміди розташовуються молочні продукти, риба, птиця та м’ясо, також бобові, горіхи, насіння і замінники м’яса, яйця. Продукти цієї групи слід споживати в помірних кількостях: 2-3 порції молочних продуктів в день, бажано з мінімальною кількістю жиру (1 порція містить стакан молока або кисломолочних продуктів, 100 г знежиреного сиру). 1 порція бобових містить півсклянки варених бобових (квасоля, горох, сочевиця, соя). 1 порція горіхів містить 30 г насіння або горіхів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pskov.milknet.ru/data/tradeboard/6383/tradeboardU9Xr31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0476"/>
            <a:ext cx="4714876" cy="24975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1694</Words>
  <Application>Microsoft Office PowerPoint</Application>
  <PresentationFormat>Экран (4:3)</PresentationFormat>
  <Paragraphs>58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2014-06-05T14:00:16Z</dcterms:modified>
</cp:coreProperties>
</file>