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hutterstock_9506794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5528" y="616530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Феськова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Олена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11-А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492896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Вуглеводи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86742-nzn-n-n--n--n-n---------n--n--n--------n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569955" cy="3933055"/>
          </a:xfrm>
          <a:prstGeom prst="rect">
            <a:avLst/>
          </a:prstGeom>
        </p:spPr>
      </p:pic>
      <p:pic>
        <p:nvPicPr>
          <p:cNvPr id="7" name="Содержимое 3" descr="14186742-nzn-n-n--n--n-n---------n--n--n--------n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4045" y="1"/>
            <a:ext cx="4569955" cy="3861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688" y="1844824"/>
            <a:ext cx="514400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14186742-nzn-n-n--n--n-n---------n--n--n--------n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4045" y="2636912"/>
            <a:ext cx="4569955" cy="4221089"/>
          </a:xfrm>
          <a:prstGeom prst="rect">
            <a:avLst/>
          </a:prstGeom>
        </p:spPr>
      </p:pic>
      <p:pic>
        <p:nvPicPr>
          <p:cNvPr id="5" name="Содержимое 3" descr="14186742-nzn-n-n--n--n-n---------n--n--n--------n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1"/>
            <a:ext cx="4569955" cy="422108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73616" cy="58326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100" b="1" i="1" u="sng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Полісахариди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—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вуглеводи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мають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солодкого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смаку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майже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розчинні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Вони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представляють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собою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складні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високомолекулярні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сполуки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каталітичним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впливом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кислот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ферментів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піддаються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гідролізу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утворенням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простіших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поліцукридів.Важливіший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представник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поліцукридів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—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крохмаль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целюлоза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З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целюлози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виробляють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папір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картон, а шляхом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хімічної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переробки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—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цілий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ряд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різноманітних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продуктів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штучне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волокно,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пластичні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маси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лаки,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бездимний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порох,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етиловий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спирт.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Целюлоза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розчиняється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діетиловому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ефірі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етиловому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спирті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Вона не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розщеплюється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дією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розбавлених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кислот,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стійка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дії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лугів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слабких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окисників</a:t>
            </a:r>
            <a:r>
              <a:rPr lang="ru-RU" sz="31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mistry-pattern-12925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717032"/>
          </a:xfrm>
        </p:spPr>
      </p:pic>
      <p:pic>
        <p:nvPicPr>
          <p:cNvPr id="5" name="Рисунок 4" descr="chemistry-pattern-12925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4572000" cy="3131840"/>
          </a:xfrm>
          <a:prstGeom prst="rect">
            <a:avLst/>
          </a:prstGeom>
        </p:spPr>
      </p:pic>
      <p:pic>
        <p:nvPicPr>
          <p:cNvPr id="6" name="Рисунок 5" descr="chemistry-pattern-12925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717032"/>
          </a:xfrm>
          <a:prstGeom prst="rect">
            <a:avLst/>
          </a:prstGeom>
        </p:spPr>
      </p:pic>
      <p:pic>
        <p:nvPicPr>
          <p:cNvPr id="8" name="Рисунок 7" descr="chemistry-pattern-12925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17032"/>
            <a:ext cx="4572000" cy="3140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Вуглеводи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—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органічні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сполуки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емпіричною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формулою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2800" b="1" baseline="-25000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(H</a:t>
            </a:r>
            <a:r>
              <a:rPr lang="en-US" sz="2800" b="1" baseline="-25000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O)</a:t>
            </a:r>
            <a:r>
              <a:rPr lang="en-US" sz="2800" b="1" baseline="-25000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складу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яких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входять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тільки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Карбон, Оксиген та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Гідроген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Вуглеводи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складовою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частиною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клітин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усіх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живих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організмів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потужним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енергетичним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джерелом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забезпечення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життєдіяльності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Рисунок 9" descr="w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717032"/>
            <a:ext cx="5200650" cy="26860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186742-nzn-n-n--n--n-n---------n--n--n--------n--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569955" cy="3933055"/>
          </a:xfrm>
        </p:spPr>
      </p:pic>
      <p:pic>
        <p:nvPicPr>
          <p:cNvPr id="5" name="Рисунок 4" descr="14186742-nzn-n-n--n--n-n---------n--n--n--------n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"/>
            <a:ext cx="4572000" cy="3933056"/>
          </a:xfrm>
          <a:prstGeom prst="rect">
            <a:avLst/>
          </a:prstGeom>
        </p:spPr>
      </p:pic>
      <p:pic>
        <p:nvPicPr>
          <p:cNvPr id="6" name="Содержимое 3" descr="14186742-nzn-n-n--n--n-n---------n--n--n--------n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569955" cy="4149080"/>
          </a:xfrm>
          <a:prstGeom prst="rect">
            <a:avLst/>
          </a:prstGeom>
        </p:spPr>
      </p:pic>
      <p:pic>
        <p:nvPicPr>
          <p:cNvPr id="7" name="Содержимое 3" descr="14186742-nzn-n-n--n--n-n---------n--n--n--------n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4045" y="2564905"/>
            <a:ext cx="4569955" cy="4293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908720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Вуглеводи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найпоширенішими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органічними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сполуками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Вони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здебільшого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рослинного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походження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—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продукти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фотосинтезу,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тож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вони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базовою ланкою у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трансформації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сонячної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енергії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хімічну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забезпечення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життя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Землі.Поряд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білками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жирами,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вуглеводи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—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важлива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складова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частина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харчування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людини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тварин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багато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них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використовується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як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технічна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продукція.З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хімічної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точки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зору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полігідроксикарбонільні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сполуки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їхні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похідні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загальною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формулою С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nH2nOn.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6" descr="4437350-66263-old-chemistry-laboratory-seamless-pat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3501008"/>
          </a:xfrm>
          <a:prstGeom prst="rect">
            <a:avLst/>
          </a:prstGeom>
        </p:spPr>
      </p:pic>
      <p:pic>
        <p:nvPicPr>
          <p:cNvPr id="7" name="Содержимое 6" descr="4437350-66263-old-chemistry-laboratory-seamless-patte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656405" cy="3429001"/>
          </a:xfrm>
        </p:spPr>
      </p:pic>
      <p:sp>
        <p:nvSpPr>
          <p:cNvPr id="4" name="TextBox 3"/>
          <p:cNvSpPr txBox="1"/>
          <p:nvPr/>
        </p:nvSpPr>
        <p:spPr>
          <a:xfrm>
            <a:off x="1907704" y="548680"/>
            <a:ext cx="5760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Найвідоміші вуглеводи:</a:t>
            </a:r>
            <a:r>
              <a:rPr lang="uk-UA" sz="2800" b="1" dirty="0" smtClean="0"/>
              <a:t>: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8" name="Содержимое 6" descr="4437350-66263-old-chemistry-laboratory-seamless-pat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8128"/>
            <a:ext cx="4644008" cy="3419872"/>
          </a:xfrm>
          <a:prstGeom prst="rect">
            <a:avLst/>
          </a:prstGeom>
        </p:spPr>
      </p:pic>
      <p:pic>
        <p:nvPicPr>
          <p:cNvPr id="10" name="Содержимое 6" descr="4437350-66263-old-chemistry-laboratory-seamless-pat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501008"/>
            <a:ext cx="4499992" cy="3356992"/>
          </a:xfrm>
          <a:prstGeom prst="rect">
            <a:avLst/>
          </a:prstGeom>
        </p:spPr>
      </p:pic>
      <p:pic>
        <p:nvPicPr>
          <p:cNvPr id="11" name="Рисунок 10" descr="88px-D_fructose_stere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132856"/>
            <a:ext cx="1427212" cy="23840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155679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фруктоза</a:t>
            </a:r>
            <a:endParaRPr lang="ru-RU" sz="2000" b="1" dirty="0" smtClean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Рисунок 12" descr="88px-D_glucose_stere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132856"/>
            <a:ext cx="1451426" cy="24245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19872" y="155679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глюкоза</a:t>
            </a:r>
            <a:endParaRPr lang="ru-RU" sz="2000" b="1" dirty="0" smtClean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Рисунок 14" descr="256px-Sucro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5517232"/>
            <a:ext cx="2438400" cy="10763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7624" y="494116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цукроза</a:t>
            </a:r>
            <a:endParaRPr lang="ru-RU" sz="2000" b="1" dirty="0" smtClean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" name="Рисунок 17" descr="6015-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5589240"/>
            <a:ext cx="3813224" cy="8675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83968" y="508518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</a:t>
            </a:r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елюлоза</a:t>
            </a:r>
            <a:endParaRPr lang="ru-RU" sz="2000" b="1" dirty="0" smtClean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Рисунок 19" descr="image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2852936"/>
            <a:ext cx="3086100" cy="11525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20072" y="22048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крохмаль</a:t>
            </a:r>
            <a:endParaRPr lang="ru-RU" sz="2000" b="1" dirty="0" smtClean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964_html_1ea4f9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14186742-nzn-n-n--n--n-n---------n--n--n--------n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4045" y="2708919"/>
            <a:ext cx="4569955" cy="4149081"/>
          </a:xfrm>
          <a:prstGeom prst="rect">
            <a:avLst/>
          </a:prstGeom>
        </p:spPr>
      </p:pic>
      <p:pic>
        <p:nvPicPr>
          <p:cNvPr id="9" name="Содержимое 3" descr="14186742-nzn-n-n--n--n-n---------n--n--n--------n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4569955" cy="4221088"/>
          </a:xfrm>
          <a:prstGeom prst="rect">
            <a:avLst/>
          </a:prstGeom>
        </p:spPr>
      </p:pic>
      <p:pic>
        <p:nvPicPr>
          <p:cNvPr id="7" name="Содержимое 3" descr="14186742-nzn-n-n--n--n-n---------n--n--n--------n--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4105275"/>
          </a:xfrm>
        </p:spPr>
      </p:pic>
      <p:pic>
        <p:nvPicPr>
          <p:cNvPr id="8" name="Содержимое 3" descr="14186742-nzn-n-n--n--n-n---------n--n--n--------n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569955" cy="3933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98884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Вуглеводи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поділяють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3200" b="1" i="1" u="sng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моносахариди</a:t>
            </a:r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200" b="1" i="1" u="sng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дисахариди</a:t>
            </a:r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200" b="1" i="1" u="sng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олігосахариди</a:t>
            </a:r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i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i="1" u="sng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полісахариди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58147-899547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Моносахариди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—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вуглеводи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вони не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піддаються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гідролізу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—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розщеплюються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водою на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простіші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вуглеводи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Глюкоза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виноградний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цукор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С6Н12О6 -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найважливіші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моносахаридів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білі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кристали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солодкі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смак, легко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розчиняються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Знаходяться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соку винограду, в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багатьох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фруктах, 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крові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тварин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людей.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М'язова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робота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виконується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головним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чином за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рахунок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енергії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яка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виділяється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при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окисленні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глюкози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Глюкоза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отримується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при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гідролізі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полісахаридів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крохмалю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целюлози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дією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ферментів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мінеральних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кислот).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Використовується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як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засіб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посиленого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харчування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лікарська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речовина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при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обробці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тканини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6" descr="4437350-66263-old-chemistry-laboratory-seamless-pat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3429001"/>
          </a:xfrm>
          <a:prstGeom prst="rect">
            <a:avLst/>
          </a:prstGeom>
        </p:spPr>
      </p:pic>
      <p:pic>
        <p:nvPicPr>
          <p:cNvPr id="5" name="Содержимое 6" descr="4437350-66263-old-chemistry-laboratory-seamless-pat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8999"/>
            <a:ext cx="4499991" cy="3429001"/>
          </a:xfrm>
          <a:prstGeom prst="rect">
            <a:avLst/>
          </a:prstGeom>
        </p:spPr>
      </p:pic>
      <p:pic>
        <p:nvPicPr>
          <p:cNvPr id="6" name="Содержимое 6" descr="4437350-66263-old-chemistry-laboratory-seamless-pat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7595" y="3428999"/>
            <a:ext cx="4656405" cy="3429001"/>
          </a:xfrm>
          <a:prstGeom prst="rect">
            <a:avLst/>
          </a:prstGeom>
        </p:spPr>
      </p:pic>
      <p:pic>
        <p:nvPicPr>
          <p:cNvPr id="7" name="Содержимое 6" descr="4437350-66263-old-chemistry-laboratory-seamless-pat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7595" y="0"/>
            <a:ext cx="4656405" cy="3429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Дисахариди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—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вуглеводи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при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нагріванні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водою в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присутності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мінеральних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кислот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дією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ферментів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піддаються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гідролізу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розкладаються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молекули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моносахаридів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Буряковий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тростинний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цукор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(сахароза), С12Н22О11 —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найважливіший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дисахаридів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Його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добувають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цукрового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буряку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(в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ньому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знаходиться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28%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сахарози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сухої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речовини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цукрової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тростини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Він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соках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берези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клену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деяких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фруктах. Сахароза —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цінний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харчовий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продукт. При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гідролізі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вона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розпадається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утворенням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молекули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глюкози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молекули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фруктози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emistry-pattern-12925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4572000" cy="3717032"/>
          </a:xfrm>
          <a:prstGeom prst="rect">
            <a:avLst/>
          </a:prstGeom>
        </p:spPr>
      </p:pic>
      <p:pic>
        <p:nvPicPr>
          <p:cNvPr id="5" name="Рисунок 4" descr="chemistry-pattern-12925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140968"/>
            <a:ext cx="4572000" cy="3717032"/>
          </a:xfrm>
          <a:prstGeom prst="rect">
            <a:avLst/>
          </a:prstGeom>
        </p:spPr>
      </p:pic>
      <p:pic>
        <p:nvPicPr>
          <p:cNvPr id="6" name="Рисунок 5" descr="chemistry-pattern-12925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131840"/>
          </a:xfrm>
          <a:prstGeom prst="rect">
            <a:avLst/>
          </a:prstGeom>
        </p:spPr>
      </p:pic>
      <p:pic>
        <p:nvPicPr>
          <p:cNvPr id="7" name="Рисунок 6" descr="chemistry-pattern-12925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131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836712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Олігосахариди</a:t>
            </a:r>
            <a:r>
              <a:rPr lang="ru-RU" sz="2400" b="1" i="1" u="sng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—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хімічні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сполуки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в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яких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кілька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залишків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молекул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моносахаридів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з'єднані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між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собою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ковалентними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зв'язками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проміжний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клас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вуглеводів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між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моно-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полісахаридами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Серед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них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найпоширеніші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дисахариди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утворені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внаслідок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сполучення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залишків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двох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молекул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моносахаридів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Наприклад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буряковий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тростинний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цукор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сахароза —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складається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залишків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глюкози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фруктози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а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солодовий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мальтоза —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лише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залишків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глюкози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Дисахариди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мають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солодкий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присмак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Вони, як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моносахариди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добре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розчинні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воді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120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2014-01-15T15:41:21Z</dcterms:created>
  <dcterms:modified xsi:type="dcterms:W3CDTF">2014-01-15T17:46:26Z</dcterms:modified>
</cp:coreProperties>
</file>