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41276-F0B5-4082-986E-04FB799A3211}" type="datetimeFigureOut">
              <a:rPr lang="ru-RU" smtClean="0"/>
              <a:t>22.11.2013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6C017B-333A-4203-882E-C6BDF31EF3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500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6C017B-333A-4203-882E-C6BDF31EF3D8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132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988840"/>
            <a:ext cx="7772400" cy="1470025"/>
          </a:xfrm>
        </p:spPr>
        <p:txBody>
          <a:bodyPr/>
          <a:lstStyle/>
          <a:p>
            <a:r>
              <a:rPr lang="uk-UA" dirty="0" smtClean="0"/>
              <a:t>З</a:t>
            </a:r>
            <a:r>
              <a:rPr lang="ru-RU" dirty="0" err="1" smtClean="0"/>
              <a:t>асоби</a:t>
            </a:r>
            <a:r>
              <a:rPr lang="ru-RU" dirty="0" smtClean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732240" y="5229200"/>
            <a:ext cx="2304256" cy="1152128"/>
          </a:xfrm>
        </p:spPr>
        <p:txBody>
          <a:bodyPr>
            <a:normAutofit/>
          </a:bodyPr>
          <a:lstStyle/>
          <a:p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Підготувала</a:t>
            </a:r>
            <a:b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учениця 10-А класу</a:t>
            </a:r>
          </a:p>
          <a:p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Гавриленко Алина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290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/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Респіратор</a:t>
            </a:r>
            <a:r>
              <a:rPr lang="ru-RU" dirty="0"/>
              <a:t> ШБ-1 («</a:t>
            </a:r>
            <a:r>
              <a:rPr lang="ru-RU" dirty="0" err="1"/>
              <a:t>Пелюсток</a:t>
            </a:r>
            <a:r>
              <a:rPr lang="ru-RU" dirty="0"/>
              <a:t>») широко </a:t>
            </a:r>
            <a:r>
              <a:rPr lang="ru-RU" dirty="0" err="1"/>
              <a:t>застосовувався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ліквідації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 </a:t>
            </a:r>
            <a:r>
              <a:rPr lang="ru-RU" dirty="0" err="1"/>
              <a:t>аварії</a:t>
            </a:r>
            <a:r>
              <a:rPr lang="ru-RU" dirty="0"/>
              <a:t> на </a:t>
            </a:r>
            <a:r>
              <a:rPr lang="ru-RU" dirty="0" err="1"/>
              <a:t>Чорнобильській</a:t>
            </a:r>
            <a:r>
              <a:rPr lang="ru-RU" dirty="0"/>
              <a:t> АЕС і </a:t>
            </a:r>
            <a:r>
              <a:rPr lang="ru-RU" dirty="0" err="1"/>
              <a:t>надійно</a:t>
            </a:r>
            <a:r>
              <a:rPr lang="ru-RU" dirty="0"/>
              <a:t> </a:t>
            </a:r>
            <a:r>
              <a:rPr lang="ru-RU" dirty="0" err="1"/>
              <a:t>захищав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радіоактивного</a:t>
            </a:r>
            <a:r>
              <a:rPr lang="ru-RU" dirty="0"/>
              <a:t> </a:t>
            </a:r>
            <a:r>
              <a:rPr lang="ru-RU" dirty="0" err="1"/>
              <a:t>зараження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респіратор</a:t>
            </a:r>
            <a:r>
              <a:rPr lang="ru-RU" dirty="0"/>
              <a:t> одноразового </a:t>
            </a:r>
            <a:r>
              <a:rPr lang="ru-RU" dirty="0" err="1"/>
              <a:t>користування</a:t>
            </a:r>
            <a:r>
              <a:rPr lang="ru-RU" dirty="0"/>
              <a:t>, </a:t>
            </a:r>
            <a:r>
              <a:rPr lang="ru-RU" dirty="0" err="1"/>
              <a:t>безрозмірний</a:t>
            </a:r>
            <a:r>
              <a:rPr lang="ru-RU" dirty="0"/>
              <a:t>; </a:t>
            </a:r>
            <a:r>
              <a:rPr lang="ru-RU" dirty="0" err="1"/>
              <a:t>фільтрувальним</a:t>
            </a:r>
            <a:r>
              <a:rPr lang="ru-RU" dirty="0"/>
              <a:t> </a:t>
            </a:r>
            <a:r>
              <a:rPr lang="ru-RU" dirty="0" err="1"/>
              <a:t>елементом</a:t>
            </a:r>
            <a:r>
              <a:rPr lang="ru-RU" dirty="0"/>
              <a:t> у </a:t>
            </a:r>
            <a:r>
              <a:rPr lang="ru-RU" dirty="0" err="1"/>
              <a:t>ньому</a:t>
            </a:r>
            <a:r>
              <a:rPr lang="ru-RU" dirty="0"/>
              <a:t> є тканина </a:t>
            </a:r>
            <a:r>
              <a:rPr lang="ru-RU" dirty="0" err="1"/>
              <a:t>Петрянова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71685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/>
          <a:lstStyle/>
          <a:p>
            <a:r>
              <a:rPr lang="ru-RU" dirty="0" err="1"/>
              <a:t>Фільтрувальний</a:t>
            </a:r>
            <a:r>
              <a:rPr lang="ru-RU" dirty="0"/>
              <a:t> </a:t>
            </a:r>
            <a:r>
              <a:rPr lang="ru-RU" dirty="0" err="1"/>
              <a:t>протигаз</a:t>
            </a:r>
            <a:r>
              <a:rPr lang="ru-RU" dirty="0"/>
              <a:t> </a:t>
            </a:r>
            <a:r>
              <a:rPr lang="ru-RU" dirty="0" err="1"/>
              <a:t>призначений</a:t>
            </a:r>
            <a:r>
              <a:rPr lang="ru-RU" dirty="0"/>
              <a:t> для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, очей, </a:t>
            </a:r>
            <a:r>
              <a:rPr lang="ru-RU" dirty="0" err="1"/>
              <a:t>шкіри</a:t>
            </a:r>
            <a:r>
              <a:rPr lang="ru-RU" dirty="0"/>
              <a:t> </a:t>
            </a:r>
            <a:r>
              <a:rPr lang="ru-RU" dirty="0" err="1"/>
              <a:t>обличчя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ОР, РР, БЗ і </a:t>
            </a:r>
            <a:r>
              <a:rPr lang="ru-RU" dirty="0" err="1"/>
              <a:t>деяких</a:t>
            </a:r>
            <a:r>
              <a:rPr lang="ru-RU" dirty="0"/>
              <a:t> СДОР,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домішок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у </a:t>
            </a:r>
            <a:r>
              <a:rPr lang="ru-RU" dirty="0" err="1"/>
              <a:t>повітрі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У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цивільної</a:t>
            </a:r>
            <a:r>
              <a:rPr lang="ru-RU" dirty="0"/>
              <a:t> оборони </a:t>
            </a:r>
            <a:r>
              <a:rPr lang="ru-RU" dirty="0" err="1"/>
              <a:t>країни</a:t>
            </a:r>
            <a:r>
              <a:rPr lang="ru-RU" dirty="0"/>
              <a:t> для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фільтрувальні</a:t>
            </a:r>
            <a:r>
              <a:rPr lang="ru-RU" dirty="0"/>
              <a:t> </a:t>
            </a:r>
            <a:r>
              <a:rPr lang="ru-RU" dirty="0" err="1"/>
              <a:t>протигази</a:t>
            </a:r>
            <a:r>
              <a:rPr lang="ru-RU" dirty="0"/>
              <a:t>: для </a:t>
            </a:r>
            <a:r>
              <a:rPr lang="ru-RU" dirty="0" err="1"/>
              <a:t>дорослого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— ЦП-5, ЦП-5М, ЦП-7, ЦП-7В; для </a:t>
            </a:r>
            <a:r>
              <a:rPr lang="ru-RU" dirty="0" err="1"/>
              <a:t>дітей</a:t>
            </a:r>
            <a:r>
              <a:rPr lang="ru-RU" dirty="0"/>
              <a:t> — ПДФ-Д, ПДФ-Ш, ПДФ-2Д, ПДФ-2ПІ, КЗД (камера </a:t>
            </a:r>
            <a:r>
              <a:rPr lang="ru-RU" dirty="0" err="1"/>
              <a:t>захисна</a:t>
            </a:r>
            <a:r>
              <a:rPr lang="ru-RU" dirty="0"/>
              <a:t> </a:t>
            </a:r>
            <a:r>
              <a:rPr lang="ru-RU" dirty="0" err="1"/>
              <a:t>дитяча</a:t>
            </a:r>
            <a:r>
              <a:rPr lang="ru-RU" dirty="0"/>
              <a:t>).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41406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Протигаз</a:t>
            </a:r>
            <a:r>
              <a:rPr lang="ru-RU" dirty="0"/>
              <a:t> ЦП-5М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шолом</a:t>
            </a:r>
            <a:r>
              <a:rPr lang="ru-RU" dirty="0"/>
              <a:t>-маску ШМ-66МУ з </a:t>
            </a:r>
            <a:r>
              <a:rPr lang="ru-RU" dirty="0" err="1"/>
              <a:t>переговорним</a:t>
            </a:r>
            <a:r>
              <a:rPr lang="ru-RU" dirty="0"/>
              <a:t> </a:t>
            </a:r>
            <a:r>
              <a:rPr lang="ru-RU" dirty="0" err="1"/>
              <a:t>пристроєм</a:t>
            </a:r>
            <a:r>
              <a:rPr lang="ru-RU" dirty="0"/>
              <a:t> мембранного типу і </a:t>
            </a:r>
            <a:r>
              <a:rPr lang="ru-RU" dirty="0" err="1"/>
              <a:t>вирізи</a:t>
            </a:r>
            <a:r>
              <a:rPr lang="ru-RU" dirty="0"/>
              <a:t> для </a:t>
            </a:r>
            <a:r>
              <a:rPr lang="ru-RU" dirty="0" err="1"/>
              <a:t>вух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36765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«</a:t>
            </a:r>
            <a:r>
              <a:rPr lang="ru-RU" dirty="0" err="1"/>
              <a:t>Незалежний</a:t>
            </a:r>
            <a:r>
              <a:rPr lang="ru-RU" dirty="0"/>
              <a:t>» обтюратор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смужка</a:t>
            </a:r>
            <a:r>
              <a:rPr lang="ru-RU" dirty="0"/>
              <a:t> </a:t>
            </a:r>
            <a:r>
              <a:rPr lang="ru-RU" dirty="0" err="1"/>
              <a:t>тонкої</a:t>
            </a:r>
            <a:r>
              <a:rPr lang="ru-RU" dirty="0"/>
              <a:t> </a:t>
            </a:r>
            <a:r>
              <a:rPr lang="ru-RU" dirty="0" err="1"/>
              <a:t>гуми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герметичності</a:t>
            </a:r>
            <a:r>
              <a:rPr lang="ru-RU" dirty="0"/>
              <a:t> </a:t>
            </a:r>
            <a:r>
              <a:rPr lang="ru-RU" dirty="0" err="1"/>
              <a:t>лицьової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протигаза</a:t>
            </a:r>
            <a:r>
              <a:rPr lang="ru-RU" dirty="0"/>
              <a:t>. Обтюратор </a:t>
            </a:r>
            <a:r>
              <a:rPr lang="ru-RU" dirty="0" err="1"/>
              <a:t>щільно</a:t>
            </a:r>
            <a:r>
              <a:rPr lang="ru-RU" dirty="0"/>
              <a:t> </a:t>
            </a:r>
            <a:r>
              <a:rPr lang="ru-RU" dirty="0" err="1"/>
              <a:t>прилягає</a:t>
            </a:r>
            <a:r>
              <a:rPr lang="ru-RU" dirty="0"/>
              <a:t> до </a:t>
            </a:r>
            <a:r>
              <a:rPr lang="ru-RU" dirty="0" err="1"/>
              <a:t>обличчя</a:t>
            </a:r>
            <a:r>
              <a:rPr lang="ru-RU" dirty="0"/>
              <a:t> і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розтягуватися</a:t>
            </a:r>
            <a:r>
              <a:rPr lang="ru-RU" dirty="0"/>
              <a:t> </a:t>
            </a:r>
            <a:r>
              <a:rPr lang="ru-RU" dirty="0" err="1"/>
              <a:t>самостійно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корпусу маски,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механічна</a:t>
            </a:r>
            <a:r>
              <a:rPr lang="ru-RU" dirty="0"/>
              <a:t> </a:t>
            </a:r>
            <a:r>
              <a:rPr lang="ru-RU" dirty="0" err="1"/>
              <a:t>дія</a:t>
            </a:r>
            <a:r>
              <a:rPr lang="ru-RU" dirty="0"/>
              <a:t> </a:t>
            </a:r>
            <a:r>
              <a:rPr lang="ru-RU" dirty="0" err="1"/>
              <a:t>лицьової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на голову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незначна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49962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/>
          <a:lstStyle/>
          <a:p>
            <a:r>
              <a:rPr lang="ru-RU" dirty="0"/>
              <a:t>У наш час </a:t>
            </a:r>
            <a:r>
              <a:rPr lang="ru-RU" dirty="0" err="1"/>
              <a:t>з'явилася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користуватися</a:t>
            </a:r>
            <a:r>
              <a:rPr lang="ru-RU" dirty="0"/>
              <a:t> </a:t>
            </a:r>
            <a:r>
              <a:rPr lang="ru-RU" dirty="0" err="1"/>
              <a:t>протигазом</a:t>
            </a:r>
            <a:r>
              <a:rPr lang="ru-RU" dirty="0"/>
              <a:t> як </a:t>
            </a:r>
            <a:r>
              <a:rPr lang="ru-RU" dirty="0" err="1"/>
              <a:t>засобом</a:t>
            </a:r>
            <a:r>
              <a:rPr lang="ru-RU" dirty="0"/>
              <a:t> </a:t>
            </a:r>
            <a:r>
              <a:rPr lang="ru-RU" dirty="0" err="1"/>
              <a:t>індивідуального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хворих</a:t>
            </a:r>
            <a:r>
              <a:rPr lang="ru-RU" dirty="0"/>
              <a:t> з </a:t>
            </a:r>
            <a:r>
              <a:rPr lang="ru-RU" dirty="0" err="1"/>
              <a:t>легеневими</a:t>
            </a:r>
            <a:r>
              <a:rPr lang="ru-RU" dirty="0"/>
              <a:t> і </a:t>
            </a:r>
            <a:r>
              <a:rPr lang="ru-RU" dirty="0" err="1"/>
              <a:t>серцево-судинними</a:t>
            </a:r>
            <a:r>
              <a:rPr lang="ru-RU" dirty="0"/>
              <a:t> </a:t>
            </a:r>
            <a:r>
              <a:rPr lang="ru-RU" dirty="0" err="1"/>
              <a:t>захворюваннями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важкості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Наявність</a:t>
            </a:r>
            <a:r>
              <a:rPr lang="ru-RU" dirty="0"/>
              <a:t> переговорного пристрою у нового </a:t>
            </a:r>
            <a:r>
              <a:rPr lang="ru-RU" dirty="0" err="1"/>
              <a:t>протигаза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 на </a:t>
            </a:r>
            <a:r>
              <a:rPr lang="ru-RU" dirty="0" err="1"/>
              <a:t>відстані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полегшує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технічними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 </a:t>
            </a:r>
            <a:r>
              <a:rPr lang="ru-RU" dirty="0" err="1"/>
              <a:t>зв'язку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748195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525963"/>
          </a:xfrm>
        </p:spPr>
        <p:txBody>
          <a:bodyPr/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Протигаз</a:t>
            </a:r>
            <a:r>
              <a:rPr lang="ru-RU" dirty="0"/>
              <a:t> ЦП-7 </a:t>
            </a:r>
            <a:r>
              <a:rPr lang="ru-RU" dirty="0" err="1"/>
              <a:t>надівається</a:t>
            </a:r>
            <a:r>
              <a:rPr lang="ru-RU" dirty="0"/>
              <a:t> у </a:t>
            </a:r>
            <a:r>
              <a:rPr lang="ru-RU" dirty="0" err="1"/>
              <a:t>такій</a:t>
            </a:r>
            <a:r>
              <a:rPr lang="ru-RU" dirty="0"/>
              <a:t> </a:t>
            </a:r>
            <a:r>
              <a:rPr lang="ru-RU" dirty="0" err="1"/>
              <a:t>послідовності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 err="1"/>
              <a:t>взяти</a:t>
            </a:r>
            <a:r>
              <a:rPr lang="ru-RU" dirty="0"/>
              <a:t> </a:t>
            </a:r>
            <a:r>
              <a:rPr lang="ru-RU" dirty="0" err="1"/>
              <a:t>лицьову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обома</a:t>
            </a:r>
            <a:r>
              <a:rPr lang="ru-RU" dirty="0"/>
              <a:t> руками за </a:t>
            </a:r>
            <a:r>
              <a:rPr lang="ru-RU" dirty="0" err="1"/>
              <a:t>щічні</a:t>
            </a:r>
            <a:r>
              <a:rPr lang="ru-RU" dirty="0"/>
              <a:t> лямки так,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пальці</a:t>
            </a:r>
            <a:r>
              <a:rPr lang="ru-RU" dirty="0"/>
              <a:t> </a:t>
            </a:r>
            <a:r>
              <a:rPr lang="ru-RU" dirty="0" err="1"/>
              <a:t>зсередини</a:t>
            </a:r>
            <a:r>
              <a:rPr lang="ru-RU" dirty="0"/>
              <a:t> </a:t>
            </a:r>
            <a:r>
              <a:rPr lang="ru-RU" dirty="0" err="1"/>
              <a:t>тримали</a:t>
            </a:r>
            <a:r>
              <a:rPr lang="ru-RU" dirty="0"/>
              <a:t> лямки;</a:t>
            </a:r>
            <a:br>
              <a:rPr lang="ru-RU" dirty="0"/>
            </a:br>
            <a:r>
              <a:rPr lang="ru-RU" dirty="0" err="1"/>
              <a:t>зафіксувати</a:t>
            </a:r>
            <a:r>
              <a:rPr lang="ru-RU" dirty="0"/>
              <a:t> </a:t>
            </a:r>
            <a:r>
              <a:rPr lang="ru-RU" dirty="0" err="1"/>
              <a:t>підборіддя</a:t>
            </a:r>
            <a:r>
              <a:rPr lang="ru-RU" dirty="0"/>
              <a:t> у </a:t>
            </a:r>
            <a:r>
              <a:rPr lang="ru-RU" dirty="0" err="1"/>
              <a:t>нижньому</a:t>
            </a:r>
            <a:r>
              <a:rPr lang="ru-RU" dirty="0"/>
              <a:t> </a:t>
            </a:r>
            <a:r>
              <a:rPr lang="ru-RU" dirty="0" err="1"/>
              <a:t>заглибленні</a:t>
            </a:r>
            <a:r>
              <a:rPr lang="ru-RU" dirty="0"/>
              <a:t> обтюратора; </a:t>
            </a:r>
            <a:r>
              <a:rPr lang="ru-RU" dirty="0" err="1"/>
              <a:t>рухом</a:t>
            </a:r>
            <a:r>
              <a:rPr lang="ru-RU" dirty="0"/>
              <a:t> рук догори і назад </a:t>
            </a:r>
            <a:r>
              <a:rPr lang="ru-RU" dirty="0" err="1"/>
              <a:t>натягнути</a:t>
            </a:r>
            <a:r>
              <a:rPr lang="ru-RU" dirty="0"/>
              <a:t> наголовник і </a:t>
            </a:r>
            <a:r>
              <a:rPr lang="ru-RU" dirty="0" err="1"/>
              <a:t>підтягнути</a:t>
            </a:r>
            <a:r>
              <a:rPr lang="ru-RU" dirty="0"/>
              <a:t> до упору </a:t>
            </a:r>
            <a:r>
              <a:rPr lang="ru-RU" dirty="0" err="1"/>
              <a:t>щічні</a:t>
            </a:r>
            <a:r>
              <a:rPr lang="ru-RU" dirty="0"/>
              <a:t> лямки.</a:t>
            </a:r>
          </a:p>
        </p:txBody>
      </p:sp>
    </p:spTree>
    <p:extLst>
      <p:ext uri="{BB962C8B-B14F-4D97-AF65-F5344CB8AC3E}">
        <p14:creationId xmlns:p14="http://schemas.microsoft.com/office/powerpoint/2010/main" val="101020728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Лицьова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МЦП-В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протигаза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ЦП-7В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пристосування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воду.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гумова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трубка з мундштуком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ніпелем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пристроєм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Пристосування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приєднується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кришкою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фляги.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Дитячий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фільтрувальний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протигаз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ПДФ-Д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1,5 до 7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протигаз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ПДФ-Ш —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дітей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шкільного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до 17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протигази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фільтрувально-поглинальними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коробками ЦП-5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різняться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лиц </a:t>
            </a:r>
          </a:p>
        </p:txBody>
      </p:sp>
    </p:spTree>
    <p:extLst>
      <p:ext uri="{BB962C8B-B14F-4D97-AF65-F5344CB8AC3E}">
        <p14:creationId xmlns:p14="http://schemas.microsoft.com/office/powerpoint/2010/main" val="38955516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User\Рабочий стол\технологи\Новая папка\84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49" y="332657"/>
            <a:ext cx="3024335" cy="30243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Documents and Settings\User\Рабочий стол\технологи\Новая папка\image12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789040"/>
            <a:ext cx="4924425" cy="18573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Documents and Settings\User\Рабочий стол\технологи\Новая папка\co-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620688"/>
            <a:ext cx="2857500" cy="2857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Documents and Settings\User\Рабочий стол\технологи\Новая папка\444288-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935" y="3645024"/>
            <a:ext cx="2769239" cy="2758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638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616" y="2747517"/>
            <a:ext cx="3610744" cy="1041523"/>
          </a:xfrm>
        </p:spPr>
        <p:txBody>
          <a:bodyPr/>
          <a:lstStyle/>
          <a:p>
            <a:r>
              <a:rPr lang="uk-UA" dirty="0" smtClean="0"/>
              <a:t>Дякую за увагу!</a:t>
            </a:r>
            <a:endParaRPr lang="ru-RU" dirty="0"/>
          </a:p>
        </p:txBody>
      </p:sp>
      <p:pic>
        <p:nvPicPr>
          <p:cNvPr id="2050" name="Picture 2" descr="C:\Documents and Settings\User\Рабочий стол\технологи\Новая папка\1371730056_rabotat-v-sredstvax-zashhity-organov-dyxaniy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32656"/>
            <a:ext cx="4824534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8227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4525963"/>
          </a:xfrm>
        </p:spPr>
        <p:txBody>
          <a:bodyPr/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Найпростіші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 — </a:t>
            </a:r>
            <a:r>
              <a:rPr lang="ru-RU" dirty="0" err="1"/>
              <a:t>протипилова</a:t>
            </a:r>
            <a:r>
              <a:rPr lang="ru-RU" dirty="0"/>
              <a:t> </a:t>
            </a:r>
            <a:r>
              <a:rPr lang="ru-RU" dirty="0" err="1"/>
              <a:t>тканинна</a:t>
            </a:r>
            <a:r>
              <a:rPr lang="ru-RU" dirty="0"/>
              <a:t> маска і ватно-</a:t>
            </a:r>
            <a:r>
              <a:rPr lang="ru-RU" dirty="0" err="1"/>
              <a:t>марлева</a:t>
            </a:r>
            <a:r>
              <a:rPr lang="ru-RU" dirty="0"/>
              <a:t> </a:t>
            </a:r>
            <a:r>
              <a:rPr lang="ru-RU" dirty="0" err="1"/>
              <a:t>пов'язка</a:t>
            </a:r>
            <a:r>
              <a:rPr lang="ru-RU" dirty="0"/>
              <a:t>. Вони </a:t>
            </a:r>
            <a:r>
              <a:rPr lang="ru-RU" dirty="0" err="1"/>
              <a:t>захищають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радіоактивного</a:t>
            </a:r>
            <a:r>
              <a:rPr lang="ru-RU" dirty="0"/>
              <a:t> пилу і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бактеріологічних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а для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отруйних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</a:t>
            </a:r>
            <a:r>
              <a:rPr lang="ru-RU" dirty="0" err="1"/>
              <a:t>непридатні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917338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8229600" cy="4525963"/>
          </a:xfrm>
        </p:spPr>
        <p:txBody>
          <a:bodyPr>
            <a:no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Протипилова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тканинна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маска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корпусу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кріплення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Корпус маски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4—5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тканини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роблять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тканини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ворсу, 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фільтрації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з ворсом.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Кріпленням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служать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смужки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тканини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пришиті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корпуса. Маски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виготовляються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семи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обличчя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до 80 мм — перший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80—90 мм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91—100 мм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101—110 мм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111—120 мм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п'ятий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121—130 мм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шостий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131 мм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сьомий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маску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приміряють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Розкрій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викройками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лекалами, при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роблять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припуски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приблизно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1 см.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Викройку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(лекало)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накладають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шматок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тканини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вздовж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дольової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нитки.</a:t>
            </a:r>
          </a:p>
        </p:txBody>
      </p:sp>
    </p:spTree>
    <p:extLst>
      <p:ext uri="{BB962C8B-B14F-4D97-AF65-F5344CB8AC3E}">
        <p14:creationId xmlns:p14="http://schemas.microsoft.com/office/powerpoint/2010/main" val="348790235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4525963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Ватно-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марлева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виготовляється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шматка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x50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розстеляють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площі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x20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кладуть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шар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завтовшки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1—2 см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замінюють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марлею в 5—6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край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довжині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загинають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вату, а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роблять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(30—35 см).</a:t>
            </a:r>
          </a:p>
        </p:txBody>
      </p:sp>
    </p:spTree>
    <p:extLst>
      <p:ext uri="{BB962C8B-B14F-4D97-AF65-F5344CB8AC3E}">
        <p14:creationId xmlns:p14="http://schemas.microsoft.com/office/powerpoint/2010/main" val="198989694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добре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закривати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рот, тому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верхній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край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очей, 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нижній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підборіддя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зав'язують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тім'ї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верхні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потилиці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очей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окуляри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щільно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прилягають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обличчя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Респіратори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дихання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радіоактивного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ґрунтового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пилу.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респіратори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Р-2 і ШБ-1 («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Пелюсток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»).</a:t>
            </a:r>
          </a:p>
        </p:txBody>
      </p:sp>
    </p:spTree>
    <p:extLst>
      <p:ext uri="{BB962C8B-B14F-4D97-AF65-F5344CB8AC3E}">
        <p14:creationId xmlns:p14="http://schemas.microsoft.com/office/powerpoint/2010/main" val="117166271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525963"/>
          </a:xfrm>
        </p:spPr>
        <p:txBody>
          <a:bodyPr>
            <a:no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Респіратор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Р-2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фільтрувальної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напівмаски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наголовником.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Напівмаска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клапани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вдиху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один 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видиху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клапана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видиху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запобіжний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ек¬ран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напівмаски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поліуретанового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пінопласту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зеленого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кольору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тонкої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повітронепроникної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плівки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вмонтовано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клапани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вдиху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поліуретаном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плівкою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фільтр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полімерних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волокон.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Респіратор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носовий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затискач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притиснути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напівмаску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перенісся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58052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респіратора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тому,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вдиху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проходить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крізь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фільтрувальний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поліуретановий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шар маски, де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очищається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грубодисперсного пилу,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крізь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фільтрувальний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полімерний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волокнистий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очищається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тонкодисперсного пилу.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очищення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крізь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клапани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вдиху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потрапляє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підмасковий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дихання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видиханні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підмаскового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простору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клапан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видиху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3552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Респіратори</a:t>
            </a:r>
            <a:r>
              <a:rPr lang="ru-RU" dirty="0"/>
              <a:t> Р-2 </a:t>
            </a:r>
            <a:r>
              <a:rPr lang="ru-RU" dirty="0" err="1"/>
              <a:t>виготовляються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розмірів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висоти</a:t>
            </a:r>
            <a:r>
              <a:rPr lang="ru-RU" dirty="0"/>
              <a:t> </a:t>
            </a:r>
            <a:r>
              <a:rPr lang="ru-RU" dirty="0" err="1"/>
              <a:t>обличчя</a:t>
            </a:r>
            <a:r>
              <a:rPr lang="ru-RU" dirty="0"/>
              <a:t>: 99—109 мм — перший </a:t>
            </a:r>
            <a:r>
              <a:rPr lang="ru-RU" dirty="0" err="1"/>
              <a:t>розмір</a:t>
            </a:r>
            <a:r>
              <a:rPr lang="ru-RU" dirty="0"/>
              <a:t>, 109—110 мм — </a:t>
            </a:r>
            <a:r>
              <a:rPr lang="ru-RU" dirty="0" err="1"/>
              <a:t>другий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, </a:t>
            </a:r>
            <a:r>
              <a:rPr lang="ru-RU" dirty="0" err="1"/>
              <a:t>понад</a:t>
            </a:r>
            <a:r>
              <a:rPr lang="ru-RU" dirty="0"/>
              <a:t> 110 мм — </a:t>
            </a:r>
            <a:r>
              <a:rPr lang="ru-RU" dirty="0" err="1"/>
              <a:t>третій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441654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4525963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Зберігаються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респіратори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запаяному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поліетиленовому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пакеті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підігнати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респіратор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Р-2 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обличчя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треба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напівмаску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обличчя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підборіддя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всередині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одна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тасьма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наголовника,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розтягується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тім'ї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друга —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потилиці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пряжок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тасьмах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відрегулювати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довжину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зняти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напівмаску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таким чином,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напівмаска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щільно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прилягала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обличчя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носового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затискача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притиснути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носа.</a:t>
            </a:r>
          </a:p>
        </p:txBody>
      </p:sp>
    </p:spTree>
    <p:extLst>
      <p:ext uri="{BB962C8B-B14F-4D97-AF65-F5344CB8AC3E}">
        <p14:creationId xmlns:p14="http://schemas.microsoft.com/office/powerpoint/2010/main" val="282241796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552</Words>
  <Application>Microsoft Office PowerPoint</Application>
  <PresentationFormat>Экран (4:3)</PresentationFormat>
  <Paragraphs>20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Засоби захисту органів дихання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Засоби захисту органів дихання</dc:title>
  <cp:lastModifiedBy>User</cp:lastModifiedBy>
  <cp:revision>4</cp:revision>
  <dcterms:modified xsi:type="dcterms:W3CDTF">2013-11-21T21:12:59Z</dcterms:modified>
</cp:coreProperties>
</file>