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1336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Архітектура Японії.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Загальне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3288792" cy="48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- одна з </a:t>
            </a:r>
            <a:r>
              <a:rPr lang="ru-RU" dirty="0" err="1" smtClean="0"/>
              <a:t>небагатьох</a:t>
            </a:r>
            <a:r>
              <a:rPr lang="ru-RU" dirty="0" smtClean="0"/>
              <a:t> в світі, </a:t>
            </a:r>
            <a:r>
              <a:rPr lang="ru-RU" dirty="0" err="1" smtClean="0"/>
              <a:t>чиї</a:t>
            </a:r>
            <a:r>
              <a:rPr lang="ru-RU" dirty="0" smtClean="0"/>
              <a:t> твори аж до сер. XIX в. </a:t>
            </a:r>
            <a:r>
              <a:rPr lang="ru-RU" dirty="0" err="1" smtClean="0"/>
              <a:t>будувалися</a:t>
            </a:r>
            <a:r>
              <a:rPr lang="ru-RU" dirty="0" smtClean="0"/>
              <a:t> з дерева.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найдавніші</a:t>
            </a:r>
            <a:r>
              <a:rPr lang="ru-RU" dirty="0" smtClean="0"/>
              <a:t> </a:t>
            </a:r>
            <a:r>
              <a:rPr lang="ru-RU" dirty="0" err="1" smtClean="0"/>
              <a:t>збережені</a:t>
            </a:r>
            <a:r>
              <a:rPr lang="ru-RU" dirty="0" smtClean="0"/>
              <a:t> </a:t>
            </a:r>
            <a:r>
              <a:rPr lang="ru-RU" dirty="0" err="1" smtClean="0"/>
              <a:t>дерев'яні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(з </a:t>
            </a:r>
            <a:r>
              <a:rPr lang="ru-RU" dirty="0" err="1" smtClean="0"/>
              <a:t>кін</a:t>
            </a:r>
            <a:r>
              <a:rPr lang="ru-RU" dirty="0" smtClean="0"/>
              <a:t>. VI ст.)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Японії</a:t>
            </a:r>
            <a:r>
              <a:rPr lang="ru-RU" dirty="0" smtClean="0"/>
              <a:t>;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Китаї</a:t>
            </a:r>
            <a:r>
              <a:rPr lang="ru-RU" dirty="0" smtClean="0"/>
              <a:t> вони не </a:t>
            </a:r>
            <a:r>
              <a:rPr lang="ru-RU" dirty="0" err="1" smtClean="0"/>
              <a:t>пізніше</a:t>
            </a:r>
            <a:r>
              <a:rPr lang="ru-RU" dirty="0" smtClean="0"/>
              <a:t> VIII в.,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- XI в., В </a:t>
            </a:r>
            <a:r>
              <a:rPr lang="ru-RU" dirty="0" err="1" smtClean="0"/>
              <a:t>Росії</a:t>
            </a:r>
            <a:r>
              <a:rPr lang="ru-RU" dirty="0" smtClean="0"/>
              <a:t> - XV ст. </a:t>
            </a:r>
            <a:r>
              <a:rPr lang="ru-RU" dirty="0" err="1" smtClean="0"/>
              <a:t>Найпотужніший</a:t>
            </a:r>
            <a:r>
              <a:rPr lang="ru-RU" dirty="0" smtClean="0"/>
              <a:t> </a:t>
            </a:r>
            <a:r>
              <a:rPr lang="ru-RU" dirty="0" err="1" smtClean="0"/>
              <a:t>імпульс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, як і </a:t>
            </a:r>
            <a:r>
              <a:rPr lang="ru-RU" dirty="0" err="1" smtClean="0"/>
              <a:t>всієї</a:t>
            </a:r>
            <a:r>
              <a:rPr lang="ru-RU" dirty="0" smtClean="0"/>
              <a:t> культури </a:t>
            </a:r>
            <a:r>
              <a:rPr lang="ru-RU" dirty="0" err="1" smtClean="0"/>
              <a:t>Японії</a:t>
            </a:r>
            <a:r>
              <a:rPr lang="ru-RU" dirty="0" smtClean="0"/>
              <a:t>, дало </a:t>
            </a:r>
            <a:r>
              <a:rPr lang="ru-RU" dirty="0" err="1" smtClean="0"/>
              <a:t>прийняття</a:t>
            </a:r>
            <a:r>
              <a:rPr lang="ru-RU" dirty="0" smtClean="0"/>
              <a:t> буддизму.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орієнтиром</a:t>
            </a:r>
            <a:r>
              <a:rPr lang="ru-RU" dirty="0" smtClean="0"/>
              <a:t> в </a:t>
            </a:r>
            <a:r>
              <a:rPr lang="ru-RU" dirty="0" err="1" smtClean="0"/>
              <a:t>архітектурі</a:t>
            </a:r>
            <a:r>
              <a:rPr lang="ru-RU" dirty="0" smtClean="0"/>
              <a:t> до XIX ст. </a:t>
            </a:r>
            <a:r>
              <a:rPr lang="ru-RU" dirty="0" err="1" smtClean="0"/>
              <a:t>був</a:t>
            </a:r>
            <a:r>
              <a:rPr lang="ru-RU" dirty="0" smtClean="0"/>
              <a:t> Китай, але </a:t>
            </a:r>
            <a:r>
              <a:rPr lang="ru-RU" dirty="0" err="1" smtClean="0"/>
              <a:t>японські</a:t>
            </a:r>
            <a:r>
              <a:rPr lang="ru-RU" dirty="0" smtClean="0"/>
              <a:t> </a:t>
            </a:r>
            <a:r>
              <a:rPr lang="ru-RU" dirty="0" err="1" smtClean="0"/>
              <a:t>зодчі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перетворювали</a:t>
            </a:r>
            <a:r>
              <a:rPr lang="ru-RU" dirty="0" smtClean="0"/>
              <a:t> </a:t>
            </a:r>
            <a:r>
              <a:rPr lang="ru-RU" dirty="0" err="1" smtClean="0"/>
              <a:t>заморські</a:t>
            </a:r>
            <a:r>
              <a:rPr lang="ru-RU" dirty="0" smtClean="0"/>
              <a:t> </a:t>
            </a:r>
            <a:r>
              <a:rPr lang="ru-RU" dirty="0" err="1" smtClean="0"/>
              <a:t>зразки</a:t>
            </a:r>
            <a:r>
              <a:rPr lang="ru-RU" dirty="0" smtClean="0"/>
              <a:t> в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японські</a:t>
            </a:r>
            <a:r>
              <a:rPr lang="ru-RU" dirty="0" smtClean="0"/>
              <a:t> твори.</a:t>
            </a:r>
            <a:endParaRPr lang="ru-RU" dirty="0"/>
          </a:p>
        </p:txBody>
      </p:sp>
      <p:pic>
        <p:nvPicPr>
          <p:cNvPr id="4" name="Рисунок 3" descr="Bcsg5AY-RL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828800"/>
            <a:ext cx="4724400" cy="381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Дзен.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3505200" cy="53340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У XIII в.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тип </a:t>
            </a:r>
            <a:r>
              <a:rPr lang="ru-RU" dirty="0" err="1" smtClean="0"/>
              <a:t>монастиря</a:t>
            </a:r>
            <a:r>
              <a:rPr lang="ru-RU" dirty="0" smtClean="0"/>
              <a:t> - </a:t>
            </a:r>
            <a:r>
              <a:rPr lang="ru-RU" dirty="0" err="1" smtClean="0"/>
              <a:t>школи</a:t>
            </a:r>
            <a:r>
              <a:rPr lang="ru-RU" dirty="0" smtClean="0"/>
              <a:t> дзен,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 </a:t>
            </a:r>
            <a:r>
              <a:rPr lang="ru-RU" dirty="0" err="1" smtClean="0"/>
              <a:t>будуються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північ</a:t>
            </a:r>
            <a:r>
              <a:rPr lang="ru-RU" dirty="0" smtClean="0"/>
              <a:t> - </a:t>
            </a:r>
            <a:r>
              <a:rPr lang="ru-RU" dirty="0" err="1" smtClean="0"/>
              <a:t>південь</a:t>
            </a:r>
            <a:r>
              <a:rPr lang="ru-RU" dirty="0" smtClean="0"/>
              <a:t>, по </a:t>
            </a:r>
            <a:r>
              <a:rPr lang="ru-RU" dirty="0" err="1" smtClean="0"/>
              <a:t>черзі</a:t>
            </a:r>
            <a:r>
              <a:rPr lang="ru-RU" dirty="0" smtClean="0"/>
              <a:t> </a:t>
            </a:r>
            <a:r>
              <a:rPr lang="ru-RU" dirty="0" err="1" smtClean="0"/>
              <a:t>відкриваючись</a:t>
            </a:r>
            <a:r>
              <a:rPr lang="ru-RU" dirty="0" smtClean="0"/>
              <a:t> </a:t>
            </a:r>
            <a:r>
              <a:rPr lang="ru-RU" dirty="0" err="1" smtClean="0"/>
              <a:t>прочанинові</a:t>
            </a:r>
            <a:r>
              <a:rPr lang="ru-RU" dirty="0" smtClean="0"/>
              <a:t>. Як правило, </a:t>
            </a:r>
            <a:r>
              <a:rPr lang="ru-RU" dirty="0" err="1" smtClean="0"/>
              <a:t>дзенскі</a:t>
            </a:r>
            <a:r>
              <a:rPr lang="ru-RU" dirty="0" smtClean="0"/>
              <a:t> </a:t>
            </a:r>
            <a:r>
              <a:rPr lang="ru-RU" dirty="0" err="1" smtClean="0"/>
              <a:t>монастирі</a:t>
            </a:r>
            <a:r>
              <a:rPr lang="ru-RU" dirty="0" smtClean="0"/>
              <a:t> </a:t>
            </a:r>
            <a:r>
              <a:rPr lang="ru-RU" dirty="0" err="1" smtClean="0"/>
              <a:t>зводилися</a:t>
            </a:r>
            <a:r>
              <a:rPr lang="ru-RU" dirty="0" smtClean="0"/>
              <a:t> на </a:t>
            </a:r>
            <a:r>
              <a:rPr lang="ru-RU" dirty="0" err="1" smtClean="0"/>
              <a:t>лісистих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схилах</a:t>
            </a:r>
            <a:r>
              <a:rPr lang="ru-RU" dirty="0" smtClean="0"/>
              <a:t> і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вписані</a:t>
            </a:r>
            <a:r>
              <a:rPr lang="ru-RU" dirty="0" smtClean="0"/>
              <a:t> в природу; в них </a:t>
            </a:r>
            <a:r>
              <a:rPr lang="ru-RU" dirty="0" err="1" smtClean="0"/>
              <a:t>влаштовуються</a:t>
            </a:r>
            <a:r>
              <a:rPr lang="ru-RU" dirty="0" smtClean="0"/>
              <a:t> </a:t>
            </a:r>
            <a:r>
              <a:rPr lang="ru-RU" dirty="0" err="1" smtClean="0"/>
              <a:t>пейзажні</a:t>
            </a:r>
            <a:r>
              <a:rPr lang="ru-RU" dirty="0" smtClean="0"/>
              <a:t> сади і так </a:t>
            </a:r>
            <a:r>
              <a:rPr lang="ru-RU" dirty="0" err="1" smtClean="0"/>
              <a:t>звані</a:t>
            </a:r>
            <a:r>
              <a:rPr lang="ru-RU" dirty="0" smtClean="0"/>
              <a:t> «сади </a:t>
            </a:r>
            <a:r>
              <a:rPr lang="ru-RU" dirty="0" err="1" smtClean="0"/>
              <a:t>каменів</a:t>
            </a:r>
            <a:r>
              <a:rPr lang="ru-RU" dirty="0" smtClean="0"/>
              <a:t>». </a:t>
            </a:r>
            <a:r>
              <a:rPr lang="ru-RU" dirty="0" err="1" smtClean="0"/>
              <a:t>висхідні</a:t>
            </a:r>
            <a:r>
              <a:rPr lang="ru-RU" dirty="0" smtClean="0"/>
              <a:t> </a:t>
            </a:r>
            <a:r>
              <a:rPr lang="ru-RU" dirty="0" smtClean="0"/>
              <a:t>до XIII в., Але </a:t>
            </a:r>
            <a:r>
              <a:rPr lang="ru-RU" dirty="0" err="1" smtClean="0"/>
              <a:t>зберегли</a:t>
            </a:r>
            <a:r>
              <a:rPr lang="ru-RU" dirty="0" smtClean="0"/>
              <a:t> в основному </a:t>
            </a:r>
            <a:r>
              <a:rPr lang="ru-RU" dirty="0" err="1" smtClean="0"/>
              <a:t>пізні</a:t>
            </a:r>
            <a:r>
              <a:rPr lang="ru-RU" dirty="0" smtClean="0"/>
              <a:t>,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ці </a:t>
            </a:r>
            <a:r>
              <a:rPr lang="ru-RU" dirty="0" err="1" smtClean="0"/>
              <a:t>монастирі</a:t>
            </a:r>
            <a:r>
              <a:rPr lang="ru-RU" dirty="0" smtClean="0"/>
              <a:t>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зберегли</a:t>
            </a:r>
            <a:r>
              <a:rPr lang="ru-RU" dirty="0" smtClean="0"/>
              <a:t> </a:t>
            </a:r>
            <a:r>
              <a:rPr lang="ru-RU" dirty="0" err="1" smtClean="0"/>
              <a:t>пройняту</a:t>
            </a:r>
            <a:r>
              <a:rPr lang="ru-RU" dirty="0" smtClean="0"/>
              <a:t> </a:t>
            </a:r>
            <a:r>
              <a:rPr lang="ru-RU" dirty="0" err="1" smtClean="0"/>
              <a:t>тісним</a:t>
            </a:r>
            <a:r>
              <a:rPr lang="ru-RU" dirty="0" smtClean="0"/>
              <a:t> контактом з природою </a:t>
            </a:r>
            <a:r>
              <a:rPr lang="ru-RU" dirty="0" err="1" smtClean="0"/>
              <a:t>молитовну</a:t>
            </a:r>
            <a:r>
              <a:rPr lang="ru-RU" dirty="0" smtClean="0"/>
              <a:t> </a:t>
            </a:r>
            <a:r>
              <a:rPr lang="ru-RU" dirty="0" smtClean="0"/>
              <a:t>атмосферу.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дз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600200"/>
            <a:ext cx="4495800" cy="4953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Будівництво палаців.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9200"/>
            <a:ext cx="3505200" cy="5410200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заспокоєння</a:t>
            </a:r>
            <a:r>
              <a:rPr lang="ru-RU" sz="1600" dirty="0" smtClean="0"/>
              <a:t> , яке </a:t>
            </a:r>
            <a:r>
              <a:rPr lang="ru-RU" sz="1600" dirty="0" err="1" smtClean="0"/>
              <a:t>ознаменувало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епохи</a:t>
            </a:r>
            <a:r>
              <a:rPr lang="ru-RU" sz="1600" dirty="0" smtClean="0"/>
              <a:t> </a:t>
            </a:r>
            <a:r>
              <a:rPr lang="ru-RU" sz="1600" dirty="0" err="1" smtClean="0"/>
              <a:t>Едо</a:t>
            </a:r>
            <a:r>
              <a:rPr lang="ru-RU" sz="1600" dirty="0" smtClean="0"/>
              <a:t> (1603-1868) , в </a:t>
            </a:r>
            <a:r>
              <a:rPr lang="ru-RU" sz="1600" dirty="0" err="1" smtClean="0"/>
              <a:t>Японії</a:t>
            </a:r>
            <a:r>
              <a:rPr lang="ru-RU" sz="1600" dirty="0" smtClean="0"/>
              <a:t> широко </a:t>
            </a:r>
            <a:r>
              <a:rPr lang="ru-RU" sz="1600" dirty="0" err="1" smtClean="0"/>
              <a:t>розгорнулося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палаців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відміну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замків</a:t>
            </a:r>
            <a:r>
              <a:rPr lang="ru-RU" sz="1600" dirty="0" smtClean="0"/>
              <a:t> це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, як правило , </a:t>
            </a:r>
            <a:r>
              <a:rPr lang="ru-RU" sz="1600" dirty="0" err="1" smtClean="0"/>
              <a:t>одноповерхові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споруди</a:t>
            </a:r>
            <a:r>
              <a:rPr lang="ru-RU" sz="1600" dirty="0" smtClean="0"/>
              <a:t> , що </a:t>
            </a:r>
            <a:r>
              <a:rPr lang="ru-RU" sz="1600" dirty="0" err="1" smtClean="0"/>
              <a:t>складаються</a:t>
            </a:r>
            <a:r>
              <a:rPr lang="ru-RU" sz="1600" dirty="0" smtClean="0"/>
              <a:t> з </a:t>
            </a:r>
            <a:r>
              <a:rPr lang="ru-RU" sz="1600" dirty="0" err="1" smtClean="0"/>
              <a:t>асиметрично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згрупованих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будівель</a:t>
            </a:r>
            <a:r>
              <a:rPr lang="ru-RU" sz="1600" dirty="0" smtClean="0"/>
              <a:t>. Перші ще </a:t>
            </a:r>
            <a:r>
              <a:rPr lang="ru-RU" sz="1600" dirty="0" err="1" smtClean="0"/>
              <a:t>включалися</a:t>
            </a:r>
            <a:r>
              <a:rPr lang="ru-RU" sz="1600" dirty="0" smtClean="0"/>
              <a:t> в систему </a:t>
            </a:r>
            <a:r>
              <a:rPr lang="ru-RU" sz="1600" dirty="0" err="1" smtClean="0"/>
              <a:t>укріплень</a:t>
            </a:r>
            <a:r>
              <a:rPr lang="ru-RU" sz="1600" dirty="0" smtClean="0"/>
              <a:t> :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 , </a:t>
            </a:r>
            <a:r>
              <a:rPr lang="ru-RU" sz="1600" dirty="0" err="1" smtClean="0"/>
              <a:t>обширний</a:t>
            </a:r>
            <a:r>
              <a:rPr lang="ru-RU" sz="1600" dirty="0" smtClean="0"/>
              <a:t> палац </a:t>
            </a:r>
            <a:r>
              <a:rPr lang="ru-RU" sz="1600" dirty="0" err="1" smtClean="0"/>
              <a:t>Ніномару</a:t>
            </a:r>
            <a:r>
              <a:rPr lang="ru-RU" sz="1600" dirty="0" smtClean="0"/>
              <a:t> в замку </a:t>
            </a:r>
            <a:r>
              <a:rPr lang="ru-RU" sz="1600" dirty="0" err="1" smtClean="0"/>
              <a:t>Нидзе</a:t>
            </a:r>
            <a:r>
              <a:rPr lang="ru-RU" sz="1600" dirty="0" smtClean="0"/>
              <a:t> (1601-1626) в </a:t>
            </a:r>
            <a:r>
              <a:rPr lang="ru-RU" sz="1600" dirty="0" err="1" smtClean="0"/>
              <a:t>центрі</a:t>
            </a:r>
            <a:r>
              <a:rPr lang="ru-RU" sz="1600" dirty="0" smtClean="0"/>
              <a:t> </a:t>
            </a:r>
            <a:r>
              <a:rPr lang="ru-RU" sz="1600" dirty="0" err="1" smtClean="0"/>
              <a:t>Кіото</a:t>
            </a:r>
            <a:r>
              <a:rPr lang="ru-RU" sz="1600" dirty="0" smtClean="0"/>
              <a:t> .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споруджувалися</a:t>
            </a:r>
            <a:r>
              <a:rPr lang="ru-RU" sz="1600" dirty="0" smtClean="0"/>
              <a:t> як </a:t>
            </a:r>
            <a:r>
              <a:rPr lang="ru-RU" sz="1600" dirty="0" err="1" smtClean="0"/>
              <a:t>центри</a:t>
            </a:r>
            <a:r>
              <a:rPr lang="ru-RU" sz="1600" dirty="0" smtClean="0"/>
              <a:t> </a:t>
            </a:r>
            <a:r>
              <a:rPr lang="ru-RU" sz="1600" dirty="0" err="1" smtClean="0"/>
              <a:t>садово</a:t>
            </a:r>
            <a:r>
              <a:rPr lang="ru-RU" sz="1600" dirty="0" smtClean="0"/>
              <a:t> - </a:t>
            </a:r>
            <a:r>
              <a:rPr lang="ru-RU" sz="1600" dirty="0" err="1" smtClean="0"/>
              <a:t>паркових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ансамблів</a:t>
            </a:r>
            <a:r>
              <a:rPr lang="ru-RU" sz="1600" dirty="0" smtClean="0"/>
              <a:t> , </a:t>
            </a:r>
            <a:r>
              <a:rPr lang="ru-RU" sz="1600" dirty="0" err="1" smtClean="0"/>
              <a:t>садиб</a:t>
            </a:r>
            <a:r>
              <a:rPr lang="ru-RU" sz="1600" dirty="0" smtClean="0"/>
              <a:t> ; з них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знаменитий</a:t>
            </a:r>
            <a:r>
              <a:rPr lang="ru-RU" sz="1600" dirty="0" smtClean="0"/>
              <a:t> палац </a:t>
            </a:r>
            <a:r>
              <a:rPr lang="ru-RU" sz="1600" dirty="0" err="1" smtClean="0"/>
              <a:t>імператорської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вілли</a:t>
            </a:r>
            <a:r>
              <a:rPr lang="ru-RU" sz="1600" dirty="0" smtClean="0"/>
              <a:t> </a:t>
            </a:r>
            <a:r>
              <a:rPr lang="ru-RU" sz="1600" dirty="0" err="1" smtClean="0"/>
              <a:t>Кацура</a:t>
            </a:r>
            <a:r>
              <a:rPr lang="ru-RU" sz="1600" dirty="0" smtClean="0"/>
              <a:t> ( 1610- е , 1650-ті ) </a:t>
            </a:r>
            <a:r>
              <a:rPr lang="ru-RU" sz="1600" dirty="0" err="1" smtClean="0"/>
              <a:t>неподалік</a:t>
            </a:r>
            <a:r>
              <a:rPr lang="ru-RU" sz="1600" dirty="0" smtClean="0"/>
              <a:t> </a:t>
            </a:r>
            <a:r>
              <a:rPr lang="ru-RU" sz="1600" dirty="0" err="1" smtClean="0"/>
              <a:t>Кіото</a:t>
            </a:r>
            <a:r>
              <a:rPr lang="ru-RU" sz="1600" dirty="0" smtClean="0"/>
              <a:t> , одне з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досконалих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творінь</a:t>
            </a:r>
            <a:r>
              <a:rPr lang="ru-RU" sz="1600" dirty="0" smtClean="0"/>
              <a:t> </a:t>
            </a:r>
            <a:r>
              <a:rPr lang="ru-RU" sz="1600" dirty="0" err="1" smtClean="0"/>
              <a:t>японської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архітектури</a:t>
            </a:r>
            <a:r>
              <a:rPr lang="ru-RU" sz="1600" dirty="0" smtClean="0"/>
              <a:t> .</a:t>
            </a:r>
            <a:endParaRPr lang="ru-RU" sz="1600" dirty="0"/>
          </a:p>
        </p:txBody>
      </p:sp>
      <p:pic>
        <p:nvPicPr>
          <p:cNvPr id="4" name="Рисунок 3" descr="7072616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752600"/>
            <a:ext cx="4572000" cy="43434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дерев'яної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447800"/>
            <a:ext cx="3288792" cy="5105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err="1" smtClean="0"/>
              <a:t>Японію</a:t>
            </a:r>
            <a:r>
              <a:rPr lang="ru-RU" dirty="0" smtClean="0"/>
              <a:t> можна назвати 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дерев'яної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 </a:t>
            </a:r>
            <a:r>
              <a:rPr lang="ru-RU" dirty="0" err="1" smtClean="0"/>
              <a:t>Причому</a:t>
            </a:r>
            <a:r>
              <a:rPr lang="ru-RU" dirty="0" smtClean="0"/>
              <a:t> тут </a:t>
            </a:r>
            <a:r>
              <a:rPr lang="ru-RU" dirty="0" err="1" smtClean="0"/>
              <a:t>рідко</a:t>
            </a:r>
            <a:r>
              <a:rPr lang="ru-RU" dirty="0" smtClean="0"/>
              <a:t> можна </a:t>
            </a:r>
            <a:r>
              <a:rPr lang="ru-RU" dirty="0" err="1" smtClean="0"/>
              <a:t>зустріти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і </a:t>
            </a:r>
            <a:r>
              <a:rPr lang="ru-RU" dirty="0" err="1" smtClean="0"/>
              <a:t>масивні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. У кожному </a:t>
            </a:r>
            <a:r>
              <a:rPr lang="ru-RU" dirty="0" err="1" smtClean="0"/>
              <a:t>спорудженні</a:t>
            </a:r>
            <a:r>
              <a:rPr lang="ru-RU" dirty="0" smtClean="0"/>
              <a:t> </a:t>
            </a:r>
            <a:r>
              <a:rPr lang="ru-RU" dirty="0" err="1" smtClean="0"/>
              <a:t>присутнє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що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 ,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витончені</a:t>
            </a:r>
            <a:r>
              <a:rPr lang="ru-RU" dirty="0" smtClean="0"/>
              <a:t> і </a:t>
            </a:r>
            <a:r>
              <a:rPr lang="ru-RU" dirty="0" err="1" smtClean="0"/>
              <a:t>легкі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. До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пам'ятників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</a:t>
            </a:r>
            <a:r>
              <a:rPr lang="ru-RU" dirty="0" err="1" smtClean="0"/>
              <a:t>буддійські</a:t>
            </a:r>
            <a:r>
              <a:rPr lang="ru-RU" dirty="0" smtClean="0"/>
              <a:t> і </a:t>
            </a:r>
            <a:r>
              <a:rPr lang="ru-RU" dirty="0" err="1" smtClean="0"/>
              <a:t>синтоїстські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, </a:t>
            </a:r>
            <a:r>
              <a:rPr lang="ru-RU" dirty="0" err="1" smtClean="0"/>
              <a:t>монастирі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святилища . </a:t>
            </a:r>
            <a:r>
              <a:rPr lang="ru-RU" dirty="0" err="1" smtClean="0"/>
              <a:t>Культові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практично </a:t>
            </a:r>
            <a:r>
              <a:rPr lang="ru-RU" dirty="0" err="1" smtClean="0"/>
              <a:t>позбавлені</a:t>
            </a:r>
            <a:r>
              <a:rPr lang="ru-RU" dirty="0" smtClean="0"/>
              <a:t> прикрас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забарвлення</a:t>
            </a:r>
            <a:r>
              <a:rPr lang="ru-RU" dirty="0" smtClean="0"/>
              <a:t> . Ці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і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красиві</a:t>
            </a:r>
            <a:r>
              <a:rPr lang="ru-RU" dirty="0" smtClean="0"/>
              <a:t> як раз через </a:t>
            </a:r>
            <a:r>
              <a:rPr lang="ru-RU" dirty="0" err="1" smtClean="0"/>
              <a:t>цілісного</a:t>
            </a:r>
            <a:r>
              <a:rPr lang="ru-RU" dirty="0" smtClean="0"/>
              <a:t> і </a:t>
            </a:r>
            <a:r>
              <a:rPr lang="ru-RU" dirty="0" err="1" smtClean="0"/>
              <a:t>незабарвленого</a:t>
            </a:r>
            <a:r>
              <a:rPr lang="ru-RU" dirty="0" smtClean="0"/>
              <a:t> дерева , з </a:t>
            </a:r>
            <a:r>
              <a:rPr lang="ru-RU" dirty="0" err="1" smtClean="0"/>
              <a:t>якого</a:t>
            </a:r>
            <a:r>
              <a:rPr lang="ru-RU" dirty="0" smtClean="0"/>
              <a:t> вони </a:t>
            </a:r>
            <a:r>
              <a:rPr lang="ru-RU" dirty="0" err="1" smtClean="0"/>
              <a:t>побудовані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1220208851_eilean-donan-castl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295400"/>
            <a:ext cx="3886200" cy="2971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yamadzir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267200"/>
            <a:ext cx="3886200" cy="236029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Історичні пам'ятки Японії.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447800"/>
            <a:ext cx="3060192" cy="5257800"/>
          </a:xfrm>
        </p:spPr>
        <p:txBody>
          <a:bodyPr>
            <a:normAutofit fontScale="92500"/>
          </a:bodyPr>
          <a:lstStyle/>
          <a:p>
            <a:pPr marL="365760" lvl="5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dirty="0" smtClean="0"/>
              <a:t>Практично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пам'ятники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споруджені</a:t>
            </a:r>
            <a:r>
              <a:rPr lang="ru-RU" dirty="0" smtClean="0"/>
              <a:t> з дерева. Це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складністю</a:t>
            </a:r>
            <a:r>
              <a:rPr lang="ru-RU" dirty="0" smtClean="0"/>
              <a:t> заготовки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, </a:t>
            </a:r>
            <a:r>
              <a:rPr lang="ru-RU" dirty="0" err="1" smtClean="0"/>
              <a:t>кліматом</a:t>
            </a:r>
            <a:r>
              <a:rPr lang="ru-RU" dirty="0" smtClean="0"/>
              <a:t> , </a:t>
            </a:r>
            <a:r>
              <a:rPr lang="ru-RU" dirty="0" err="1" smtClean="0"/>
              <a:t>стійкістю</a:t>
            </a:r>
            <a:r>
              <a:rPr lang="ru-RU" dirty="0" smtClean="0"/>
              <a:t> до </a:t>
            </a:r>
            <a:r>
              <a:rPr lang="ru-RU" dirty="0" err="1" smtClean="0"/>
              <a:t>землетрусів</a:t>
            </a:r>
            <a:r>
              <a:rPr lang="ru-RU" dirty="0" smtClean="0"/>
              <a:t> , </a:t>
            </a:r>
            <a:r>
              <a:rPr lang="ru-RU" dirty="0" err="1" smtClean="0"/>
              <a:t>можливістю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дерев'яного</a:t>
            </a:r>
            <a:r>
              <a:rPr lang="ru-RU" dirty="0" smtClean="0"/>
              <a:t> будинку та </a:t>
            </a:r>
            <a:r>
              <a:rPr lang="ru-RU" dirty="0" err="1" smtClean="0"/>
              <a:t>ін</a:t>
            </a:r>
            <a:r>
              <a:rPr lang="ru-RU" dirty="0" smtClean="0"/>
              <a:t> </a:t>
            </a:r>
            <a:r>
              <a:rPr lang="ru-RU" dirty="0" err="1" smtClean="0"/>
              <a:t>Традиційній</a:t>
            </a:r>
            <a:r>
              <a:rPr lang="ru-RU" dirty="0" smtClean="0"/>
              <a:t> </a:t>
            </a:r>
            <a:r>
              <a:rPr lang="ru-RU" dirty="0" err="1" smtClean="0"/>
              <a:t>японській</a:t>
            </a:r>
            <a:r>
              <a:rPr lang="ru-RU" dirty="0" smtClean="0"/>
              <a:t>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, що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масивний</a:t>
            </a:r>
            <a:r>
              <a:rPr lang="ru-RU" dirty="0" smtClean="0"/>
              <a:t> (по виду ) </a:t>
            </a:r>
            <a:r>
              <a:rPr lang="ru-RU" dirty="0" err="1" smtClean="0"/>
              <a:t>дах</a:t>
            </a:r>
            <a:r>
              <a:rPr lang="ru-RU" dirty="0" smtClean="0"/>
              <a:t> і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слабкі</a:t>
            </a:r>
            <a:r>
              <a:rPr lang="ru-RU" dirty="0" smtClean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Рисунок 3" descr="800px-Horyu-ji08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810000" cy="2209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3581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«Золота зала» і </a:t>
            </a:r>
            <a:r>
              <a:rPr lang="ru-RU" dirty="0" smtClean="0">
                <a:solidFill>
                  <a:srgbClr val="C00000"/>
                </a:solidFill>
              </a:rPr>
              <a:t>пагода </a:t>
            </a:r>
            <a:r>
              <a:rPr lang="ru-RU" dirty="0" err="1" smtClean="0">
                <a:solidFill>
                  <a:srgbClr val="C00000"/>
                </a:solidFill>
              </a:rPr>
              <a:t>Хорюдзі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Byodo-in_Uji01pbs2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962400"/>
            <a:ext cx="3810000" cy="2286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6248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dirty="0" smtClean="0">
                <a:solidFill>
                  <a:srgbClr val="C00000"/>
                </a:solidFill>
              </a:rPr>
              <a:t>«Зал </a:t>
            </a:r>
            <a:r>
              <a:rPr lang="ru-RU" dirty="0" err="1" smtClean="0">
                <a:solidFill>
                  <a:srgbClr val="C00000"/>
                </a:solidFill>
              </a:rPr>
              <a:t>феніксів</a:t>
            </a:r>
            <a:r>
              <a:rPr lang="ru-RU" dirty="0" smtClean="0">
                <a:solidFill>
                  <a:srgbClr val="C00000"/>
                </a:solidFill>
              </a:rPr>
              <a:t>» </a:t>
            </a:r>
            <a:r>
              <a:rPr lang="ru-RU" dirty="0" err="1" smtClean="0">
                <a:solidFill>
                  <a:srgbClr val="C00000"/>
                </a:solidFill>
              </a:rPr>
              <a:t>Бьодоїн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Архітектура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( </a:t>
            </a:r>
            <a:r>
              <a:rPr lang="ru-RU" dirty="0" err="1" smtClean="0"/>
              <a:t>ямадзіро</a:t>
            </a:r>
            <a:r>
              <a:rPr lang="ru-RU" dirty="0" smtClean="0"/>
              <a:t> і </a:t>
            </a:r>
            <a:r>
              <a:rPr lang="ru-RU" dirty="0" err="1" smtClean="0"/>
              <a:t>хірадзіро</a:t>
            </a:r>
            <a:r>
              <a:rPr lang="ru-RU" dirty="0" smtClean="0"/>
              <a:t> 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3657600" cy="5410200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Всьому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надзвичайна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архітектура</a:t>
            </a:r>
            <a:r>
              <a:rPr lang="ru-RU" sz="1600" dirty="0" smtClean="0"/>
              <a:t> </a:t>
            </a:r>
            <a:r>
              <a:rPr lang="ru-RU" sz="1600" dirty="0" err="1" smtClean="0"/>
              <a:t>Японії</a:t>
            </a:r>
            <a:r>
              <a:rPr lang="ru-RU" sz="1600" dirty="0" smtClean="0"/>
              <a:t> , та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взагалі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азіатських</a:t>
            </a:r>
            <a:r>
              <a:rPr lang="ru-RU" sz="1600" dirty="0" smtClean="0"/>
              <a:t> країн. </a:t>
            </a:r>
            <a:r>
              <a:rPr lang="ru-RU" sz="1600" dirty="0" err="1" smtClean="0"/>
              <a:t>Особливість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дивовижних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загнутих</a:t>
            </a:r>
            <a:r>
              <a:rPr lang="ru-RU" sz="1600" dirty="0" smtClean="0"/>
              <a:t> кутами догори , </a:t>
            </a:r>
            <a:r>
              <a:rPr lang="ru-RU" sz="1600" dirty="0" err="1" smtClean="0"/>
              <a:t>дахах</a:t>
            </a:r>
            <a:r>
              <a:rPr lang="ru-RU" sz="1600" dirty="0" smtClean="0"/>
              <a:t>. Але ,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зауважити</a:t>
            </a:r>
            <a:r>
              <a:rPr lang="ru-RU" sz="1600" dirty="0" smtClean="0"/>
              <a:t> , що не тільки це є </a:t>
            </a:r>
            <a:r>
              <a:rPr lang="ru-RU" sz="1600" dirty="0" err="1" smtClean="0"/>
              <a:t>особливістю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японської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архітектури</a:t>
            </a:r>
            <a:r>
              <a:rPr lang="ru-RU" sz="1600" dirty="0" smtClean="0"/>
              <a:t> . У </a:t>
            </a:r>
            <a:r>
              <a:rPr lang="ru-RU" sz="1600" dirty="0" err="1" smtClean="0"/>
              <a:t>стародавні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епохи</a:t>
            </a:r>
            <a:r>
              <a:rPr lang="ru-RU" sz="1600" dirty="0" smtClean="0"/>
              <a:t> , в </a:t>
            </a:r>
            <a:r>
              <a:rPr lang="ru-RU" sz="1600" dirty="0" err="1" smtClean="0"/>
              <a:t>Японії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будувалися</a:t>
            </a:r>
            <a:r>
              <a:rPr lang="ru-RU" sz="1600" dirty="0" smtClean="0"/>
              <a:t> замки , з </a:t>
            </a:r>
            <a:r>
              <a:rPr lang="ru-RU" sz="1600" dirty="0" err="1" smtClean="0"/>
              <a:t>високими</a:t>
            </a:r>
            <a:r>
              <a:rPr lang="ru-RU" sz="1600" dirty="0" smtClean="0"/>
              <a:t> вежами , </a:t>
            </a:r>
            <a:r>
              <a:rPr lang="ru-RU" sz="1600" dirty="0" err="1" smtClean="0"/>
              <a:t>обгороджені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стіною</a:t>
            </a:r>
            <a:r>
              <a:rPr lang="ru-RU" sz="1600" dirty="0" smtClean="0"/>
              <a:t>. Такі </a:t>
            </a:r>
            <a:r>
              <a:rPr lang="ru-RU" sz="1600" dirty="0" err="1" smtClean="0"/>
              <a:t>будівлі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ямадзіро</a:t>
            </a:r>
            <a:r>
              <a:rPr lang="ru-RU" sz="1600" dirty="0" smtClean="0"/>
              <a:t> . Вони </a:t>
            </a:r>
            <a:r>
              <a:rPr lang="ru-RU" sz="1600" dirty="0" err="1" smtClean="0"/>
              <a:t>будувалися</a:t>
            </a:r>
            <a:r>
              <a:rPr lang="ru-RU" sz="1600" dirty="0" smtClean="0"/>
              <a:t> так давно , що практично не </a:t>
            </a:r>
            <a:r>
              <a:rPr lang="ru-RU" sz="1600" dirty="0" err="1" smtClean="0"/>
              <a:t>збереглися</a:t>
            </a:r>
            <a:r>
              <a:rPr lang="ru-RU" sz="1600" dirty="0" smtClean="0"/>
              <a:t> до наших </a:t>
            </a:r>
            <a:r>
              <a:rPr lang="ru-RU" sz="1600" dirty="0" err="1" smtClean="0"/>
              <a:t>днів</a:t>
            </a:r>
            <a:r>
              <a:rPr lang="ru-RU" sz="1600" dirty="0" smtClean="0"/>
              <a:t>. По-перше , тому що </a:t>
            </a:r>
            <a:r>
              <a:rPr lang="ru-RU" sz="1600" dirty="0" err="1" smtClean="0"/>
              <a:t>стіни</a:t>
            </a:r>
            <a:r>
              <a:rPr lang="ru-RU" sz="1600" dirty="0" smtClean="0"/>
              <a:t> у них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дерев'яні</a:t>
            </a:r>
            <a:r>
              <a:rPr lang="ru-RU" sz="1600" dirty="0" smtClean="0"/>
              <a:t> , а </a:t>
            </a:r>
            <a:r>
              <a:rPr lang="ru-RU" sz="1600" dirty="0" err="1" smtClean="0"/>
              <a:t>по-друге</a:t>
            </a:r>
            <a:r>
              <a:rPr lang="ru-RU" sz="1600" dirty="0" smtClean="0"/>
              <a:t> , </a:t>
            </a:r>
            <a:r>
              <a:rPr lang="ru-RU" sz="1600" dirty="0" err="1" smtClean="0"/>
              <a:t>будуючи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ямадзіро</a:t>
            </a:r>
            <a:r>
              <a:rPr lang="ru-RU" sz="1600" dirty="0" smtClean="0"/>
              <a:t> , </a:t>
            </a:r>
            <a:r>
              <a:rPr lang="ru-RU" sz="1600" dirty="0" err="1" smtClean="0"/>
              <a:t>навколо</a:t>
            </a:r>
            <a:r>
              <a:rPr lang="ru-RU" sz="1600" dirty="0" smtClean="0"/>
              <a:t> починали </a:t>
            </a:r>
            <a:r>
              <a:rPr lang="ru-RU" sz="1600" dirty="0" err="1" smtClean="0"/>
              <a:t>будувати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будинки</a:t>
            </a:r>
            <a:r>
              <a:rPr lang="ru-RU" sz="1600" dirty="0" smtClean="0"/>
              <a:t> , і </a:t>
            </a:r>
            <a:r>
              <a:rPr lang="ru-RU" sz="1600" dirty="0" err="1" smtClean="0"/>
              <a:t>заселяти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територію</a:t>
            </a:r>
            <a:r>
              <a:rPr lang="ru-RU" sz="1600" dirty="0" smtClean="0"/>
              <a:t>. </a:t>
            </a:r>
            <a:r>
              <a:rPr lang="ru-RU" sz="1600" dirty="0" err="1" smtClean="0"/>
              <a:t>Отже</a:t>
            </a:r>
            <a:r>
              <a:rPr lang="ru-RU" sz="1600" dirty="0" smtClean="0"/>
              <a:t> , </a:t>
            </a:r>
            <a:r>
              <a:rPr lang="ru-RU" sz="1600" dirty="0" err="1" smtClean="0"/>
              <a:t>розташовувалися</a:t>
            </a:r>
            <a:r>
              <a:rPr lang="ru-RU" sz="1600" dirty="0" smtClean="0"/>
              <a:t> вони на </a:t>
            </a:r>
            <a:r>
              <a:rPr lang="ru-RU" sz="1600" dirty="0" err="1" smtClean="0"/>
              <a:t>рівнині</a:t>
            </a:r>
            <a:r>
              <a:rPr lang="ru-RU" sz="1600" dirty="0" smtClean="0"/>
              <a:t> , і </a:t>
            </a:r>
            <a:r>
              <a:rPr lang="ru-RU" sz="1600" dirty="0" err="1" smtClean="0"/>
              <a:t>захистити</a:t>
            </a:r>
            <a:r>
              <a:rPr lang="ru-RU" sz="1600" dirty="0" smtClean="0"/>
              <a:t> ці </a:t>
            </a:r>
            <a:r>
              <a:rPr lang="ru-RU" sz="1600" dirty="0" err="1" smtClean="0"/>
              <a:t>будівлі</a:t>
            </a:r>
            <a:r>
              <a:rPr lang="ru-RU" sz="1600" dirty="0" smtClean="0"/>
              <a:t> було </a:t>
            </a:r>
            <a:r>
              <a:rPr lang="ru-RU" sz="1600" dirty="0" err="1" smtClean="0"/>
              <a:t>важко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300px-Himeji_Castle_The_Keep_T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267200"/>
            <a:ext cx="3581400" cy="2209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8768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Замок </a:t>
            </a:r>
            <a:r>
              <a:rPr lang="ru-RU" b="1" dirty="0" err="1" smtClean="0">
                <a:solidFill>
                  <a:srgbClr val="C00000"/>
                </a:solidFill>
              </a:rPr>
              <a:t>хірадзіро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524000"/>
            <a:ext cx="2286000" cy="23622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3810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Замок </a:t>
            </a:r>
            <a:r>
              <a:rPr lang="ru-RU" b="1" dirty="0" err="1" smtClean="0">
                <a:solidFill>
                  <a:srgbClr val="C00000"/>
                </a:solidFill>
              </a:rPr>
              <a:t>ямадзіро</a:t>
            </a:r>
            <a:r>
              <a:rPr lang="ru-RU" b="1" dirty="0" smtClean="0">
                <a:solidFill>
                  <a:srgbClr val="C00000"/>
                </a:solidFill>
              </a:rPr>
              <a:t> 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87</TotalTime>
  <Words>553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Архітектура Японії.</vt:lpstr>
      <vt:lpstr>Загальне.</vt:lpstr>
      <vt:lpstr>Дзен.</vt:lpstr>
      <vt:lpstr>Будівництво палаців.</vt:lpstr>
      <vt:lpstr>Країна дерев'яної архітектури.</vt:lpstr>
      <vt:lpstr>Історичні пам'ятки Японії.</vt:lpstr>
      <vt:lpstr>Архітектура Японії ( ямадзіро і хірадзіро ).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Японії.</dc:title>
  <cp:lastModifiedBy>Lera</cp:lastModifiedBy>
  <cp:revision>17</cp:revision>
  <dcterms:modified xsi:type="dcterms:W3CDTF">2013-09-07T11:26:48Z</dcterms:modified>
</cp:coreProperties>
</file>