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9C19C-7E89-42AA-8288-E9FC0CEFF38F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9B2CB-FAD2-4C22-BC86-93B94B003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EC52-7657-47CC-9AAF-B256C9D4F631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3C77-5F5F-4268-A22B-A2F6A7B76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BE401-66DE-4D5E-8B95-67EB8B31FEA4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C61A-C5C6-4329-80EC-EDC337CD4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20874-F9CC-4CBC-A8DC-FFB3FB99DF9E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60F6-5824-4E20-91FF-178C1F7AE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59BE3-77D8-46A3-8BEC-C06A058B7429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0323-0766-4714-8A19-9712EC13C4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CC777-CD23-414F-9232-C78DA77EC8CB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F931-3161-448E-8BE8-B1B0F034E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BAFE2-3019-4866-91D6-288ADDCD521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65CF3-FFCF-4157-9568-C29D30C24C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EC831-0594-4F9A-ACCF-402788ECF5D6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3E9D3-4E0B-4449-8592-D38260D27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AD77C-6559-4EB8-A342-EB4FDCBCC0FA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BF8D9-CFE5-4BA2-8F95-2B2113AE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F365-1326-4A89-A825-CDD4E084F547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6B574-D9B6-4A54-AF23-9DECC0EE0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27AA-8942-487F-96B1-B5461CC82ED6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EE19-8FF2-486F-BB70-3A34C7BA61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92C22A-C090-44C2-9993-0070DD2C0078}" type="datetimeFigureOut">
              <a:rPr lang="ru-RU"/>
              <a:pPr>
                <a:defRPr/>
              </a:pPr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F89A5D-3B39-41D2-B5BB-0F6CFAEF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04938" y="-12700"/>
            <a:ext cx="11779251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284984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8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Життєвий</a:t>
            </a:r>
            <a:r>
              <a:rPr lang="ru-RU" sz="8800" b="1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 цикл </a:t>
            </a:r>
            <a:r>
              <a:rPr lang="ru-RU" sz="8800" b="1" dirty="0" err="1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</a:rPr>
              <a:t>рослин</a:t>
            </a:r>
            <a:endParaRPr lang="ru-RU" sz="8800" b="1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8" y="2205038"/>
            <a:ext cx="897255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238" y="201613"/>
            <a:ext cx="8761412" cy="1984375"/>
          </a:xfrm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у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послідовних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 </a:t>
            </a:r>
            <a:r>
              <a:rPr lang="ru-RU" dirty="0" err="1"/>
              <a:t>Насамперед</a:t>
            </a:r>
            <a:r>
              <a:rPr lang="ru-RU" dirty="0"/>
              <a:t> у </a:t>
            </a:r>
            <a:r>
              <a:rPr lang="ru-RU" dirty="0" err="1"/>
              <a:t>квіткових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зародковий</a:t>
            </a:r>
            <a:r>
              <a:rPr lang="ru-RU" dirty="0"/>
              <a:t> та </a:t>
            </a:r>
            <a:r>
              <a:rPr lang="ru-RU" dirty="0" err="1"/>
              <a:t>післязародковий</a:t>
            </a:r>
            <a:r>
              <a:rPr lang="ru-RU" dirty="0"/>
              <a:t> </a:t>
            </a:r>
            <a:r>
              <a:rPr lang="ru-RU" dirty="0" err="1"/>
              <a:t>періоди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27213" y="0"/>
            <a:ext cx="109728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3140969"/>
            <a:ext cx="5832648" cy="2664296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Етап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паростка</a:t>
            </a:r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триває</a:t>
            </a:r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від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моменту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проростання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формування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перших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зелених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sz="4000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листків</a:t>
            </a:r>
            <a:r>
              <a:rPr lang="ru-RU" sz="40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2025" y="-12700"/>
            <a:ext cx="10285413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404664"/>
            <a:ext cx="4773216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Етап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молодості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-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період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життя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від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появи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перших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зелених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листків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b="1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цвітіння</a:t>
            </a:r>
            <a:r>
              <a:rPr lang="ru-RU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"/>
            <a:ext cx="91725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5733257"/>
            <a:ext cx="9036496" cy="115689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Етап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зрілості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триває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від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часу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першого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цвітіння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втрати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здатності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утворювати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насіння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та плоди.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4163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476250"/>
            <a:ext cx="9220200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980728"/>
            <a:ext cx="3312368" cy="5472608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Старіння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-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закономірні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процеси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розвитку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рослин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пов'язані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з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віковими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sz="3800" b="1" dirty="0" err="1">
                <a:ln>
                  <a:solidFill>
                    <a:schemeClr val="tx1"/>
                  </a:solidFill>
                </a:ln>
              </a:rPr>
              <a:t>змінами</a:t>
            </a:r>
            <a:r>
              <a:rPr lang="ru-RU" sz="3800" b="1" dirty="0">
                <a:ln>
                  <a:solidFill>
                    <a:schemeClr val="tx1"/>
                  </a:solidFill>
                </a:ln>
              </a:rPr>
              <a:t>.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163" y="0"/>
            <a:ext cx="5178426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ъект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Усі перетворення, що відбуваються в організмі від його зародження до відмирання, називають індивідуальним розвитком.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463" y="3078163"/>
            <a:ext cx="9144001" cy="377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7463" y="2786063"/>
            <a:ext cx="9161463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027988" cy="533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97152"/>
            <a:ext cx="9144000" cy="2276872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err="1"/>
              <a:t>Р</a:t>
            </a:r>
            <a:r>
              <a:rPr lang="ru-RU" b="1" dirty="0" err="1" smtClean="0"/>
              <a:t>іст</a:t>
            </a:r>
            <a:r>
              <a:rPr lang="ru-RU" b="1" dirty="0" smtClean="0"/>
              <a:t> </a:t>
            </a:r>
            <a:r>
              <a:rPr lang="ru-RU" b="1" dirty="0"/>
              <a:t>і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рослин</a:t>
            </a:r>
            <a:r>
              <a:rPr lang="ru-RU" b="1" dirty="0"/>
              <a:t> </a:t>
            </a:r>
            <a:r>
              <a:rPr lang="ru-RU" b="1" dirty="0" err="1"/>
              <a:t>регулюють</a:t>
            </a:r>
            <a:r>
              <a:rPr lang="ru-RU" b="1" dirty="0"/>
              <a:t> </a:t>
            </a:r>
            <a:r>
              <a:rPr lang="ru-RU" b="1" dirty="0" err="1"/>
              <a:t>особливі</a:t>
            </a:r>
            <a:r>
              <a:rPr lang="ru-RU" b="1" dirty="0"/>
              <a:t> </a:t>
            </a:r>
            <a:r>
              <a:rPr lang="ru-RU" b="1" dirty="0" err="1"/>
              <a:t>біологічно</a:t>
            </a:r>
            <a:r>
              <a:rPr lang="ru-RU" b="1" dirty="0"/>
              <a:t> </a:t>
            </a:r>
            <a:r>
              <a:rPr lang="ru-RU" b="1" dirty="0" err="1"/>
              <a:t>активні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виробляються</a:t>
            </a:r>
            <a:r>
              <a:rPr lang="ru-RU" b="1" dirty="0"/>
              <a:t> в </a:t>
            </a:r>
            <a:r>
              <a:rPr lang="ru-RU" b="1" dirty="0" err="1"/>
              <a:t>самій</a:t>
            </a:r>
            <a:r>
              <a:rPr lang="ru-RU" b="1" dirty="0"/>
              <a:t> </a:t>
            </a:r>
            <a:r>
              <a:rPr lang="ru-RU" b="1" dirty="0" err="1"/>
              <a:t>рослині</a:t>
            </a:r>
            <a:r>
              <a:rPr lang="ru-RU" b="1" dirty="0"/>
              <a:t>, -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фітогормони</a:t>
            </a:r>
            <a:r>
              <a:rPr lang="ru-RU" b="1" dirty="0"/>
              <a:t>. </a:t>
            </a:r>
            <a:r>
              <a:rPr lang="ru-RU" b="1" dirty="0" err="1"/>
              <a:t>Фітогормони</a:t>
            </a:r>
            <a:r>
              <a:rPr lang="ru-RU" b="1" dirty="0"/>
              <a:t> </a:t>
            </a:r>
            <a:r>
              <a:rPr lang="ru-RU" b="1" dirty="0" err="1"/>
              <a:t>рухаються</a:t>
            </a:r>
            <a:r>
              <a:rPr lang="ru-RU" b="1" dirty="0"/>
              <a:t> по </a:t>
            </a:r>
            <a:r>
              <a:rPr lang="ru-RU" b="1" dirty="0" err="1"/>
              <a:t>рослині</a:t>
            </a:r>
            <a:r>
              <a:rPr lang="ru-RU" b="1" dirty="0"/>
              <a:t>, </a:t>
            </a:r>
            <a:r>
              <a:rPr lang="ru-RU" b="1" dirty="0" err="1"/>
              <a:t>прискорюючи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гальмуючи</a:t>
            </a:r>
            <a:r>
              <a:rPr lang="ru-RU" b="1" dirty="0"/>
              <a:t> </a:t>
            </a:r>
            <a:r>
              <a:rPr lang="ru-RU" b="1" dirty="0" err="1"/>
              <a:t>ріст</a:t>
            </a:r>
            <a:r>
              <a:rPr lang="ru-RU" b="1" dirty="0"/>
              <a:t> </a:t>
            </a:r>
            <a:r>
              <a:rPr lang="ru-RU" b="1" dirty="0" err="1"/>
              <a:t>певних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</a:t>
            </a:r>
            <a:r>
              <a:rPr lang="ru-RU" b="1" dirty="0" err="1"/>
              <a:t>ділянок</a:t>
            </a:r>
            <a:r>
              <a:rPr lang="ru-RU" b="1" dirty="0"/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2275" y="-1443038"/>
            <a:ext cx="10836275" cy="853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924944"/>
            <a:ext cx="8568952" cy="3933056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u="sng" dirty="0" err="1">
                <a:ln>
                  <a:solidFill>
                    <a:schemeClr val="bg1"/>
                  </a:solidFill>
                </a:ln>
              </a:rPr>
              <a:t>Підсумки</a:t>
            </a:r>
            <a:endParaRPr lang="ru-RU" b="1" u="sng" dirty="0">
              <a:ln>
                <a:solidFill>
                  <a:schemeClr val="bg1"/>
                </a:solidFill>
              </a:ln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>
                <a:ln>
                  <a:solidFill>
                    <a:schemeClr val="bg1"/>
                  </a:solidFill>
                </a:ln>
              </a:rPr>
              <a:t>Рослинам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 як і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іншим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організмам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властиві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процеси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росту та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розвитку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Ріст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може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бути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безперервним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чи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періодичним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Розвиток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рослин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відбувається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у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кілька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послідовних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етапів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. У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життєвому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циклі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квіткових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рослин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виділяють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зародковий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та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післязародковий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періоди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.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Післязародковий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період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охоплює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етапи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паростка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молодості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,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зрілості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 та </a:t>
            </a:r>
            <a:r>
              <a:rPr lang="ru-RU" dirty="0" err="1">
                <a:ln>
                  <a:solidFill>
                    <a:schemeClr val="bg1"/>
                  </a:solidFill>
                </a:ln>
              </a:rPr>
              <a:t>старіння</a:t>
            </a:r>
            <a:r>
              <a:rPr lang="ru-RU" dirty="0">
                <a:ln>
                  <a:solidFill>
                    <a:schemeClr val="bg1"/>
                  </a:solidFill>
                </a:ln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8" y="549275"/>
            <a:ext cx="9148763" cy="781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17463" y="0"/>
            <a:ext cx="9126537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/>
              <a:t>Ріст - це необоротне збільшення розмірів та маси як цілого організму, так і окремих його частин. Ріст рослин зумовлений поділом та </a:t>
            </a:r>
            <a:r>
              <a:rPr lang="en-US" b="1" smtClean="0"/>
              <a:t>                                 </a:t>
            </a:r>
            <a:r>
              <a:rPr lang="ru-RU" b="1" smtClean="0"/>
              <a:t>ростом клітин. Завдяки </a:t>
            </a:r>
            <a:r>
              <a:rPr lang="en-US" b="1" smtClean="0"/>
              <a:t>                                                             </a:t>
            </a:r>
            <a:r>
              <a:rPr lang="ru-RU" b="1" smtClean="0"/>
              <a:t>цьому утворюються </a:t>
            </a:r>
            <a:r>
              <a:rPr lang="en-US" b="1" smtClean="0"/>
              <a:t>                                                                       </a:t>
            </a:r>
            <a:r>
              <a:rPr lang="ru-RU" b="1" smtClean="0"/>
              <a:t>нові тканини та </a:t>
            </a:r>
            <a:r>
              <a:rPr lang="en-US" b="1" smtClean="0"/>
              <a:t>                                                                       </a:t>
            </a:r>
            <a:r>
              <a:rPr lang="ru-RU" b="1" smtClean="0"/>
              <a:t>органи.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18864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u="sng" dirty="0" err="1">
                <a:ln>
                  <a:solidFill>
                    <a:schemeClr val="tx1"/>
                  </a:solidFill>
                </a:ln>
              </a:rPr>
              <a:t>Запитання</a:t>
            </a:r>
            <a:r>
              <a:rPr lang="ru-RU" sz="6600" b="1" u="sng" dirty="0">
                <a:ln>
                  <a:solidFill>
                    <a:schemeClr val="tx1"/>
                  </a:solidFill>
                </a:ln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4968875" cy="52578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err="1" smtClean="0"/>
              <a:t>Що</a:t>
            </a:r>
            <a:r>
              <a:rPr lang="ru-RU" sz="3800" dirty="0" smtClean="0"/>
              <a:t> </a:t>
            </a:r>
            <a:r>
              <a:rPr lang="ru-RU" sz="3800" dirty="0" err="1"/>
              <a:t>таке</a:t>
            </a:r>
            <a:r>
              <a:rPr lang="ru-RU" sz="3800" dirty="0"/>
              <a:t> </a:t>
            </a:r>
            <a:r>
              <a:rPr lang="ru-RU" sz="3800" dirty="0" err="1"/>
              <a:t>ріст</a:t>
            </a:r>
            <a:r>
              <a:rPr lang="ru-RU" sz="3800" dirty="0"/>
              <a:t> і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його</a:t>
            </a:r>
            <a:r>
              <a:rPr lang="ru-RU" sz="3800" dirty="0"/>
              <a:t> </a:t>
            </a:r>
            <a:r>
              <a:rPr lang="ru-RU" sz="3800" dirty="0" err="1"/>
              <a:t>види</a:t>
            </a:r>
            <a:r>
              <a:rPr lang="ru-RU" sz="3800" dirty="0"/>
              <a:t> вам </a:t>
            </a:r>
            <a:r>
              <a:rPr lang="ru-RU" sz="3800" dirty="0" err="1"/>
              <a:t>відомі</a:t>
            </a:r>
            <a:r>
              <a:rPr lang="ru-RU" sz="3800" dirty="0" smtClean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err="1" smtClean="0"/>
              <a:t>Які</a:t>
            </a:r>
            <a:r>
              <a:rPr lang="ru-RU" sz="3800" dirty="0" smtClean="0"/>
              <a:t> </a:t>
            </a:r>
            <a:r>
              <a:rPr lang="ru-RU" sz="3800" dirty="0" err="1"/>
              <a:t>сезонні</a:t>
            </a:r>
            <a:r>
              <a:rPr lang="ru-RU" sz="3800" dirty="0"/>
              <a:t> </a:t>
            </a:r>
            <a:r>
              <a:rPr lang="ru-RU" sz="3800" dirty="0" err="1"/>
              <a:t>явища</a:t>
            </a:r>
            <a:r>
              <a:rPr lang="ru-RU" sz="3800" dirty="0"/>
              <a:t> </a:t>
            </a:r>
            <a:r>
              <a:rPr lang="ru-RU" sz="3800" dirty="0" err="1"/>
              <a:t>спостерігають</a:t>
            </a:r>
            <a:r>
              <a:rPr lang="ru-RU" sz="3800" dirty="0"/>
              <a:t> у </a:t>
            </a:r>
            <a:r>
              <a:rPr lang="ru-RU" sz="3800" dirty="0" err="1"/>
              <a:t>житті</a:t>
            </a:r>
            <a:r>
              <a:rPr lang="ru-RU" sz="3800" dirty="0"/>
              <a:t> </a:t>
            </a:r>
            <a:r>
              <a:rPr lang="ru-RU" sz="3800" dirty="0" err="1"/>
              <a:t>рослин</a:t>
            </a:r>
            <a:r>
              <a:rPr lang="ru-RU" sz="3800" dirty="0" smtClean="0"/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 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err="1" smtClean="0"/>
              <a:t>Які</a:t>
            </a:r>
            <a:r>
              <a:rPr lang="ru-RU" sz="3800" dirty="0" smtClean="0"/>
              <a:t> </a:t>
            </a:r>
            <a:r>
              <a:rPr lang="ru-RU" sz="3800" dirty="0" err="1"/>
              <a:t>чинники</a:t>
            </a:r>
            <a:r>
              <a:rPr lang="ru-RU" sz="3800" dirty="0"/>
              <a:t> </a:t>
            </a:r>
            <a:r>
              <a:rPr lang="ru-RU" sz="3800" dirty="0" err="1"/>
              <a:t>регулюють</a:t>
            </a:r>
            <a:r>
              <a:rPr lang="ru-RU" sz="3800" dirty="0"/>
              <a:t> </a:t>
            </a:r>
            <a:r>
              <a:rPr lang="ru-RU" sz="3800" dirty="0" err="1"/>
              <a:t>ріст</a:t>
            </a:r>
            <a:r>
              <a:rPr lang="ru-RU" sz="3800" dirty="0"/>
              <a:t> </a:t>
            </a:r>
            <a:r>
              <a:rPr lang="ru-RU" sz="3800" dirty="0" err="1"/>
              <a:t>рослин</a:t>
            </a:r>
            <a:r>
              <a:rPr lang="ru-RU" sz="3800" dirty="0" smtClean="0"/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 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/>
              <a:t>З </a:t>
            </a:r>
            <a:r>
              <a:rPr lang="ru-RU" sz="3800" dirty="0" err="1"/>
              <a:t>яких</a:t>
            </a:r>
            <a:r>
              <a:rPr lang="ru-RU" sz="3800" dirty="0"/>
              <a:t> </a:t>
            </a:r>
            <a:r>
              <a:rPr lang="ru-RU" sz="3800" dirty="0" err="1"/>
              <a:t>періодів</a:t>
            </a:r>
            <a:r>
              <a:rPr lang="ru-RU" sz="3800" dirty="0"/>
              <a:t> </a:t>
            </a:r>
            <a:r>
              <a:rPr lang="ru-RU" sz="3800" dirty="0" err="1"/>
              <a:t>складається</a:t>
            </a:r>
            <a:r>
              <a:rPr lang="ru-RU" sz="3800" dirty="0"/>
              <a:t> </a:t>
            </a:r>
            <a:r>
              <a:rPr lang="ru-RU" sz="3800" dirty="0" err="1"/>
              <a:t>життєвий</a:t>
            </a:r>
            <a:r>
              <a:rPr lang="ru-RU" sz="3800" dirty="0"/>
              <a:t> цикл </a:t>
            </a:r>
            <a:r>
              <a:rPr lang="ru-RU" sz="3800" dirty="0" err="1"/>
              <a:t>квіткових</a:t>
            </a:r>
            <a:r>
              <a:rPr lang="ru-RU" sz="3800" dirty="0"/>
              <a:t> </a:t>
            </a:r>
            <a:r>
              <a:rPr lang="ru-RU" sz="3800" dirty="0" err="1"/>
              <a:t>рослин</a:t>
            </a:r>
            <a:r>
              <a:rPr lang="ru-RU" sz="3800" dirty="0" smtClean="0"/>
              <a:t>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/>
              <a:t> </a:t>
            </a:r>
            <a:endParaRPr lang="ru-RU" sz="38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800" dirty="0" smtClean="0"/>
              <a:t>На </a:t>
            </a:r>
            <a:r>
              <a:rPr lang="ru-RU" sz="3800" dirty="0" err="1"/>
              <a:t>які</a:t>
            </a:r>
            <a:r>
              <a:rPr lang="ru-RU" sz="3800" dirty="0"/>
              <a:t> </a:t>
            </a:r>
            <a:r>
              <a:rPr lang="ru-RU" sz="3800" dirty="0" err="1"/>
              <a:t>етапи</a:t>
            </a:r>
            <a:r>
              <a:rPr lang="ru-RU" sz="3800" dirty="0"/>
              <a:t> </a:t>
            </a:r>
            <a:r>
              <a:rPr lang="ru-RU" sz="3800" dirty="0" err="1"/>
              <a:t>поділяють</a:t>
            </a:r>
            <a:r>
              <a:rPr lang="ru-RU" sz="3800" dirty="0"/>
              <a:t> </a:t>
            </a:r>
            <a:r>
              <a:rPr lang="ru-RU" sz="3800" dirty="0" err="1"/>
              <a:t>післязародковий</a:t>
            </a:r>
            <a:r>
              <a:rPr lang="ru-RU" sz="3800" dirty="0"/>
              <a:t> </a:t>
            </a:r>
            <a:r>
              <a:rPr lang="ru-RU" sz="3800" dirty="0" err="1"/>
              <a:t>період</a:t>
            </a:r>
            <a:r>
              <a:rPr lang="ru-RU" sz="3800" dirty="0"/>
              <a:t> </a:t>
            </a:r>
            <a:r>
              <a:rPr lang="ru-RU" sz="3800" dirty="0" err="1"/>
              <a:t>життя</a:t>
            </a:r>
            <a:r>
              <a:rPr lang="ru-RU" sz="3800" dirty="0"/>
              <a:t> </a:t>
            </a:r>
            <a:r>
              <a:rPr lang="ru-RU" sz="3800" dirty="0" err="1"/>
              <a:t>рослин</a:t>
            </a:r>
            <a:r>
              <a:rPr lang="ru-RU" sz="3800" dirty="0"/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557338"/>
            <a:ext cx="3857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58738"/>
            <a:ext cx="4572000" cy="6721475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 smtClean="0"/>
              <a:t>Відповідно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твірної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верхівковий</a:t>
            </a:r>
            <a:r>
              <a:rPr lang="ru-RU" dirty="0"/>
              <a:t> та </a:t>
            </a:r>
            <a:r>
              <a:rPr lang="ru-RU" dirty="0" err="1"/>
              <a:t>вставний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росту </a:t>
            </a:r>
            <a:r>
              <a:rPr lang="ru-RU" dirty="0" err="1"/>
              <a:t>органів</a:t>
            </a:r>
            <a:r>
              <a:rPr lang="ru-RU" dirty="0"/>
              <a:t>. </a:t>
            </a:r>
            <a:r>
              <a:rPr lang="ru-RU" dirty="0" err="1"/>
              <a:t>Верхівковий</a:t>
            </a:r>
            <a:r>
              <a:rPr lang="ru-RU" dirty="0"/>
              <a:t> </a:t>
            </a:r>
            <a:r>
              <a:rPr lang="ru-RU" dirty="0" err="1"/>
              <a:t>ріст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твірні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конуса </a:t>
            </a:r>
            <a:r>
              <a:rPr lang="ru-RU" dirty="0" err="1"/>
              <a:t>наростання</a:t>
            </a:r>
            <a:r>
              <a:rPr lang="ru-RU" dirty="0"/>
              <a:t> пагона </a:t>
            </a:r>
            <a:r>
              <a:rPr lang="ru-RU" dirty="0" err="1"/>
              <a:t>або</a:t>
            </a:r>
            <a:r>
              <a:rPr lang="ru-RU" dirty="0"/>
              <a:t> зон </a:t>
            </a:r>
            <a:r>
              <a:rPr lang="ru-RU" dirty="0" err="1"/>
              <a:t>поділу</a:t>
            </a:r>
            <a:r>
              <a:rPr lang="ru-RU" dirty="0"/>
              <a:t> та </a:t>
            </a:r>
            <a:r>
              <a:rPr lang="ru-RU" dirty="0" err="1"/>
              <a:t>розтягування</a:t>
            </a:r>
            <a:r>
              <a:rPr lang="ru-RU" dirty="0"/>
              <a:t> </a:t>
            </a:r>
            <a:r>
              <a:rPr lang="ru-RU" dirty="0" err="1"/>
              <a:t>кореня</a:t>
            </a:r>
            <a:r>
              <a:rPr lang="ru-RU" dirty="0"/>
              <a:t>. </a:t>
            </a:r>
            <a:r>
              <a:rPr lang="ru-RU" dirty="0" err="1"/>
              <a:t>Існують</a:t>
            </a:r>
            <a:r>
              <a:rPr lang="ru-RU" dirty="0"/>
              <a:t> і </a:t>
            </a:r>
            <a:r>
              <a:rPr lang="ru-RU" dirty="0" err="1"/>
              <a:t>вставні</a:t>
            </a:r>
            <a:r>
              <a:rPr lang="ru-RU" dirty="0"/>
              <a:t> </a:t>
            </a:r>
            <a:r>
              <a:rPr lang="ru-RU" dirty="0" err="1"/>
              <a:t>твірні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. Вони </a:t>
            </a:r>
            <a:r>
              <a:rPr lang="ru-RU" dirty="0" err="1"/>
              <a:t>розташовані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міжвузлів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злаків</a:t>
            </a:r>
            <a:r>
              <a:rPr lang="ru-RU" dirty="0"/>
              <a:t> (</a:t>
            </a:r>
            <a:r>
              <a:rPr lang="ru-RU" dirty="0" err="1"/>
              <a:t>пшениці</a:t>
            </a:r>
            <a:r>
              <a:rPr lang="ru-RU" dirty="0"/>
              <a:t>, </a:t>
            </a:r>
            <a:r>
              <a:rPr lang="ru-RU" dirty="0" err="1"/>
              <a:t>кукурудзи</a:t>
            </a:r>
            <a:r>
              <a:rPr lang="ru-RU" dirty="0"/>
              <a:t>, рису) за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видовжуються</a:t>
            </a:r>
            <a:r>
              <a:rPr lang="ru-RU" dirty="0"/>
              <a:t> </a:t>
            </a:r>
            <a:r>
              <a:rPr lang="ru-RU" dirty="0" err="1"/>
              <a:t>міжвузля</a:t>
            </a:r>
            <a:r>
              <a:rPr lang="ru-RU" dirty="0"/>
              <a:t> і росте </a:t>
            </a:r>
            <a:r>
              <a:rPr lang="ru-RU" dirty="0" err="1"/>
              <a:t>стебло</a:t>
            </a:r>
            <a:r>
              <a:rPr lang="ru-RU" dirty="0"/>
              <a:t>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3910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8138" y="-28575"/>
            <a:ext cx="10783888" cy="695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Спокій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у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-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це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пристосування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переживання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несприятливих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умов (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зимових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холодів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літніх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посух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), коли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процеси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життєдіяльності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майже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припиняються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5888"/>
            <a:ext cx="9036050" cy="2084387"/>
          </a:xfrm>
        </p:spPr>
        <p:txBody>
          <a:bodyPr rtlCol="0">
            <a:normAutofit fontScale="925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</a:t>
            </a:r>
            <a:r>
              <a:rPr lang="ru-RU" dirty="0" err="1"/>
              <a:t>світлового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</a:t>
            </a:r>
            <a:r>
              <a:rPr lang="ru-RU" dirty="0" err="1"/>
              <a:t>доби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, на </a:t>
            </a:r>
            <a:r>
              <a:rPr lang="ru-RU" dirty="0" err="1"/>
              <a:t>швидкість</a:t>
            </a:r>
            <a:r>
              <a:rPr lang="ru-RU" dirty="0"/>
              <a:t> та </a:t>
            </a:r>
            <a:r>
              <a:rPr lang="ru-RU" dirty="0" err="1"/>
              <a:t>терміни</a:t>
            </a:r>
            <a:r>
              <a:rPr lang="ru-RU" dirty="0"/>
              <a:t> росту й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листопаду. </a:t>
            </a:r>
            <a:r>
              <a:rPr lang="ru-RU" dirty="0" err="1"/>
              <a:t>Реакцію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на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тривалості</a:t>
            </a:r>
            <a:r>
              <a:rPr lang="ru-RU" dirty="0"/>
              <a:t> дня та </a:t>
            </a:r>
            <a:r>
              <a:rPr lang="ru-RU" dirty="0" err="1"/>
              <a:t>ночі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фотоперіодизмом</a:t>
            </a:r>
            <a:r>
              <a:rPr lang="ru-RU" dirty="0"/>
              <a:t>.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875" y="2084388"/>
            <a:ext cx="91598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8438" y="-200025"/>
            <a:ext cx="9401176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88640"/>
            <a:ext cx="695303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Навесні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збільшення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тривалості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дня для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рослин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є сигналом до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розпускання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листків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цвітіння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і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плодоношення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Зміну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тривалості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світлового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періоду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доби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сприймають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листки. В них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утворюються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речовини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що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зумовлюють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розвиток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квіткових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бруньок</a:t>
            </a:r>
            <a:r>
              <a:rPr lang="ru-RU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-315913"/>
            <a:ext cx="9324976" cy="767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22" y="5301208"/>
            <a:ext cx="8892480" cy="20614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Розвиток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-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це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якісні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зміни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,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які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послідовно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відбуваються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в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організмі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та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його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окремих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частинах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упродовж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 </a:t>
            </a:r>
            <a:r>
              <a:rPr lang="ru-RU" b="1" dirty="0" err="1">
                <a:ln>
                  <a:solidFill>
                    <a:schemeClr val="tx1"/>
                  </a:solidFill>
                </a:ln>
              </a:rPr>
              <a:t>життя</a:t>
            </a:r>
            <a:r>
              <a:rPr lang="ru-RU" b="1" dirty="0">
                <a:ln>
                  <a:solidFill>
                    <a:schemeClr val="tx1"/>
                  </a:solidFill>
                </a:ln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175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Життєвий цикл рослин</dc:title>
  <dc:creator>Galina</dc:creator>
  <cp:lastModifiedBy>User</cp:lastModifiedBy>
  <cp:revision>17</cp:revision>
  <dcterms:created xsi:type="dcterms:W3CDTF">2014-02-19T11:20:03Z</dcterms:created>
  <dcterms:modified xsi:type="dcterms:W3CDTF">2015-04-07T10:54:10Z</dcterms:modified>
</cp:coreProperties>
</file>