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44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27.01.2014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27.01.2014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27.01.2014</a:t>
            </a:fld>
            <a:endParaRPr lang="ru-RU"/>
          </a:p>
        </p:txBody>
      </p:sp>
      <p:sp>
        <p:nvSpPr>
          <p:cNvPr id="8" name="Номер слайда 7"/>
          <p:cNvSpPr>
            <a:spLocks noGrp="1"/>
          </p:cNvSpPr>
          <p:nvPr>
            <p:ph type="sldNum" sz="quarter" idx="11"/>
          </p:nvPr>
        </p:nvSpPr>
        <p:spPr/>
        <p:txBody>
          <a:bodyPr/>
          <a:lstStyle/>
          <a:p>
            <a:fld id="{725C68B6-61C2-468F-89AB-4B9F7531AA68}"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27.01.2014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725C68B6-61C2-468F-89AB-4B9F7531AA68}" type="slidenum">
              <a:rPr lang="ru-RU" smtClean="0"/>
              <a:pPr/>
              <a:t>‹#›</a:t>
            </a:fld>
            <a:endParaRPr lang="ru-RU"/>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B106E36-FD25-4E2D-B0AA-010F637433A0}" type="datetimeFigureOut">
              <a:rPr lang="ru-RU" smtClean="0"/>
              <a:pPr/>
              <a:t>27.01.2014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B106E36-FD25-4E2D-B0AA-010F637433A0}" type="datetimeFigureOut">
              <a:rPr lang="ru-RU" smtClean="0"/>
              <a:pPr/>
              <a:t>27.01.2014</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fade thruBlk="1"/>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6.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6.xm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gi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gi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00808"/>
            <a:ext cx="8229600" cy="3024336"/>
          </a:xfrm>
        </p:spPr>
        <p:txBody>
          <a:bodyPr/>
          <a:lstStyle/>
          <a:p>
            <a:r>
              <a:rPr lang="ru-RU" b="1" dirty="0" err="1" smtClean="0">
                <a:latin typeface="Segoe Print" pitchFamily="2" charset="0"/>
              </a:rPr>
              <a:t>Травми</a:t>
            </a:r>
            <a:r>
              <a:rPr lang="ru-RU" b="1" dirty="0" smtClean="0">
                <a:latin typeface="Segoe Print" pitchFamily="2" charset="0"/>
              </a:rPr>
              <a:t> </a:t>
            </a:r>
            <a:r>
              <a:rPr lang="uk-UA" b="1" dirty="0" smtClean="0">
                <a:latin typeface="Segoe Print" pitchFamily="2" charset="0"/>
              </a:rPr>
              <a:t>кісток та суглобів</a:t>
            </a:r>
            <a:endParaRPr lang="ru-RU" b="1" dirty="0">
              <a:latin typeface="Segoe Print" pitchFamily="2" charset="0"/>
            </a:endParaRPr>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162341_image001.jpg"/>
          <p:cNvPicPr>
            <a:picLocks noChangeAspect="1"/>
          </p:cNvPicPr>
          <p:nvPr/>
        </p:nvPicPr>
        <p:blipFill>
          <a:blip r:embed="rId2" cstate="print"/>
          <a:stretch>
            <a:fillRect/>
          </a:stretch>
        </p:blipFill>
        <p:spPr>
          <a:xfrm>
            <a:off x="251520" y="260648"/>
            <a:ext cx="8565752" cy="381642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3" name="Рисунок 2" descr="image012_0000.jpg"/>
          <p:cNvPicPr>
            <a:picLocks noChangeAspect="1"/>
          </p:cNvPicPr>
          <p:nvPr/>
        </p:nvPicPr>
        <p:blipFill>
          <a:blip r:embed="rId3" cstate="print"/>
          <a:stretch>
            <a:fillRect/>
          </a:stretch>
        </p:blipFill>
        <p:spPr>
          <a:xfrm>
            <a:off x="251520" y="4221087"/>
            <a:ext cx="4104456" cy="236795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4" name="Рисунок 3" descr="perelom-02.jpg"/>
          <p:cNvPicPr>
            <a:picLocks noChangeAspect="1"/>
          </p:cNvPicPr>
          <p:nvPr/>
        </p:nvPicPr>
        <p:blipFill>
          <a:blip r:embed="rId4" cstate="print"/>
          <a:stretch>
            <a:fillRect/>
          </a:stretch>
        </p:blipFill>
        <p:spPr>
          <a:xfrm>
            <a:off x="4644008" y="4221088"/>
            <a:ext cx="4176464" cy="236195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spd="slow">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sposoby_perelomy.png"/>
          <p:cNvPicPr>
            <a:picLocks noChangeAspect="1"/>
          </p:cNvPicPr>
          <p:nvPr/>
        </p:nvPicPr>
        <p:blipFill>
          <a:blip r:embed="rId2" cstate="print"/>
          <a:stretch>
            <a:fillRect/>
          </a:stretch>
        </p:blipFill>
        <p:spPr>
          <a:xfrm>
            <a:off x="4355976" y="3356992"/>
            <a:ext cx="3240360" cy="1946506"/>
          </a:xfrm>
          <a:prstGeom prst="rect">
            <a:avLst/>
          </a:prstGeom>
          <a:ln>
            <a:noFill/>
          </a:ln>
          <a:effectLst>
            <a:outerShdw blurRad="292100" dist="139700" dir="2700000" algn="tl" rotWithShape="0">
              <a:srgbClr val="333333">
                <a:alpha val="65000"/>
              </a:srgbClr>
            </a:outerShdw>
          </a:effectLst>
        </p:spPr>
      </p:pic>
      <p:sp>
        <p:nvSpPr>
          <p:cNvPr id="2" name="Заголовок 1"/>
          <p:cNvSpPr>
            <a:spLocks noGrp="1"/>
          </p:cNvSpPr>
          <p:nvPr>
            <p:ph type="title"/>
          </p:nvPr>
        </p:nvSpPr>
        <p:spPr>
          <a:xfrm>
            <a:off x="457200" y="274320"/>
            <a:ext cx="7571184" cy="3154680"/>
          </a:xfrm>
        </p:spPr>
        <p:txBody>
          <a:bodyPr>
            <a:normAutofit/>
          </a:bodyPr>
          <a:lstStyle/>
          <a:p>
            <a:r>
              <a:rPr lang="ru-RU" sz="2000" dirty="0" smtClean="0">
                <a:latin typeface="Segoe Print" pitchFamily="2" charset="0"/>
              </a:rPr>
              <a:t>Для </a:t>
            </a:r>
            <a:r>
              <a:rPr lang="ru-RU" sz="2000" dirty="0" err="1" smtClean="0">
                <a:latin typeface="Segoe Print" pitchFamily="2" charset="0"/>
              </a:rPr>
              <a:t>іммобілізації</a:t>
            </a:r>
            <a:r>
              <a:rPr lang="ru-RU" sz="2000" dirty="0" smtClean="0">
                <a:latin typeface="Segoe Print" pitchFamily="2" charset="0"/>
              </a:rPr>
              <a:t> </a:t>
            </a:r>
            <a:r>
              <a:rPr lang="ru-RU" sz="2000" dirty="0" err="1" smtClean="0">
                <a:latin typeface="Segoe Print" pitchFamily="2" charset="0"/>
              </a:rPr>
              <a:t>пошкоджених</a:t>
            </a:r>
            <a:r>
              <a:rPr lang="ru-RU" sz="2000" dirty="0" smtClean="0">
                <a:latin typeface="Segoe Print" pitchFamily="2" charset="0"/>
              </a:rPr>
              <a:t> руки </a:t>
            </a:r>
            <a:r>
              <a:rPr lang="ru-RU" sz="2000" dirty="0" err="1" smtClean="0">
                <a:latin typeface="Segoe Print" pitchFamily="2" charset="0"/>
              </a:rPr>
              <a:t>чи</a:t>
            </a:r>
            <a:r>
              <a:rPr lang="ru-RU" sz="2000" dirty="0" smtClean="0">
                <a:latin typeface="Segoe Print" pitchFamily="2" charset="0"/>
              </a:rPr>
              <a:t> ноги </a:t>
            </a:r>
            <a:r>
              <a:rPr lang="ru-RU" sz="2000" dirty="0" err="1" smtClean="0">
                <a:latin typeface="Segoe Print" pitchFamily="2" charset="0"/>
              </a:rPr>
              <a:t>використовують</a:t>
            </a:r>
            <a:r>
              <a:rPr lang="ru-RU" sz="2000" dirty="0" smtClean="0">
                <a:latin typeface="Segoe Print" pitchFamily="2" charset="0"/>
              </a:rPr>
              <a:t> </a:t>
            </a:r>
            <a:r>
              <a:rPr lang="ru-RU" sz="2000" dirty="0" err="1" smtClean="0">
                <a:latin typeface="Segoe Print" pitchFamily="2" charset="0"/>
              </a:rPr>
              <a:t>стандартні</a:t>
            </a:r>
            <a:r>
              <a:rPr lang="ru-RU" sz="2000" dirty="0" smtClean="0">
                <a:latin typeface="Segoe Print" pitchFamily="2" charset="0"/>
              </a:rPr>
              <a:t> та </a:t>
            </a:r>
            <a:r>
              <a:rPr lang="ru-RU" sz="2000" dirty="0" err="1" smtClean="0">
                <a:latin typeface="Segoe Print" pitchFamily="2" charset="0"/>
              </a:rPr>
              <a:t>імпровізовані</a:t>
            </a:r>
            <a:r>
              <a:rPr lang="ru-RU" sz="2000" dirty="0" smtClean="0">
                <a:latin typeface="Segoe Print" pitchFamily="2" charset="0"/>
              </a:rPr>
              <a:t> </a:t>
            </a:r>
            <a:r>
              <a:rPr lang="ru-RU" sz="2000" dirty="0" err="1" smtClean="0">
                <a:latin typeface="Segoe Print" pitchFamily="2" charset="0"/>
              </a:rPr>
              <a:t>шини</a:t>
            </a:r>
            <a:r>
              <a:rPr lang="ru-RU" sz="2000" dirty="0" smtClean="0">
                <a:latin typeface="Segoe Print" pitchFamily="2" charset="0"/>
              </a:rPr>
              <a:t>. </a:t>
            </a:r>
            <a:r>
              <a:rPr lang="ru-RU" sz="2000" dirty="0" err="1" smtClean="0">
                <a:latin typeface="Segoe Print" pitchFamily="2" charset="0"/>
              </a:rPr>
              <a:t>Звичайно</a:t>
            </a:r>
            <a:r>
              <a:rPr lang="ru-RU" sz="2000" dirty="0" smtClean="0">
                <a:latin typeface="Segoe Print" pitchFamily="2" charset="0"/>
              </a:rPr>
              <a:t> при </a:t>
            </a:r>
            <a:r>
              <a:rPr lang="ru-RU" sz="2000" dirty="0" err="1" smtClean="0">
                <a:latin typeface="Segoe Print" pitchFamily="2" charset="0"/>
              </a:rPr>
              <a:t>наданні</a:t>
            </a:r>
            <a:r>
              <a:rPr lang="ru-RU" sz="2000" dirty="0" smtClean="0">
                <a:latin typeface="Segoe Print" pitchFamily="2" charset="0"/>
              </a:rPr>
              <a:t> </a:t>
            </a:r>
            <a:r>
              <a:rPr lang="ru-RU" sz="2000" dirty="0" err="1" smtClean="0">
                <a:latin typeface="Segoe Print" pitchFamily="2" charset="0"/>
              </a:rPr>
              <a:t>першої</a:t>
            </a:r>
            <a:r>
              <a:rPr lang="ru-RU" sz="2000" dirty="0" smtClean="0">
                <a:latin typeface="Segoe Print" pitchFamily="2" charset="0"/>
              </a:rPr>
              <a:t> </a:t>
            </a:r>
            <a:r>
              <a:rPr lang="ru-RU" sz="2000" dirty="0" err="1" smtClean="0">
                <a:latin typeface="Segoe Print" pitchFamily="2" charset="0"/>
              </a:rPr>
              <a:t>допомоги</a:t>
            </a:r>
            <a:r>
              <a:rPr lang="ru-RU" sz="2000" dirty="0" smtClean="0">
                <a:latin typeface="Segoe Print" pitchFamily="2" charset="0"/>
              </a:rPr>
              <a:t> для </a:t>
            </a:r>
            <a:r>
              <a:rPr lang="ru-RU" sz="2000" dirty="0" err="1" smtClean="0">
                <a:latin typeface="Segoe Print" pitchFamily="2" charset="0"/>
              </a:rPr>
              <a:t>короткочасної</a:t>
            </a:r>
            <a:r>
              <a:rPr lang="ru-RU" sz="2000" dirty="0" smtClean="0">
                <a:latin typeface="Segoe Print" pitchFamily="2" charset="0"/>
              </a:rPr>
              <a:t> </a:t>
            </a:r>
            <a:r>
              <a:rPr lang="ru-RU" sz="2000" dirty="0" err="1" smtClean="0">
                <a:latin typeface="Segoe Print" pitchFamily="2" charset="0"/>
              </a:rPr>
              <a:t>фіксації</a:t>
            </a:r>
            <a:r>
              <a:rPr lang="ru-RU" sz="2000" dirty="0" smtClean="0">
                <a:latin typeface="Segoe Print" pitchFamily="2" charset="0"/>
              </a:rPr>
              <a:t> </a:t>
            </a:r>
            <a:r>
              <a:rPr lang="ru-RU" sz="2000" dirty="0" err="1" smtClean="0">
                <a:latin typeface="Segoe Print" pitchFamily="2" charset="0"/>
              </a:rPr>
              <a:t>використовують</a:t>
            </a:r>
            <a:r>
              <a:rPr lang="ru-RU" sz="2000" dirty="0" smtClean="0">
                <a:latin typeface="Segoe Print" pitchFamily="2" charset="0"/>
              </a:rPr>
              <a:t> </a:t>
            </a:r>
            <a:r>
              <a:rPr lang="ru-RU" sz="2000" dirty="0" err="1" smtClean="0">
                <a:latin typeface="Segoe Print" pitchFamily="2" charset="0"/>
              </a:rPr>
              <a:t>різний</a:t>
            </a:r>
            <a:r>
              <a:rPr lang="ru-RU" sz="2000" dirty="0" smtClean="0">
                <a:latin typeface="Segoe Print" pitchFamily="2" charset="0"/>
              </a:rPr>
              <a:t> </a:t>
            </a:r>
            <a:r>
              <a:rPr lang="ru-RU" sz="2000" dirty="0" err="1" smtClean="0">
                <a:latin typeface="Segoe Print" pitchFamily="2" charset="0"/>
              </a:rPr>
              <a:t>підручний</a:t>
            </a:r>
            <a:r>
              <a:rPr lang="ru-RU" sz="2000" dirty="0" smtClean="0">
                <a:latin typeface="Segoe Print" pitchFamily="2" charset="0"/>
              </a:rPr>
              <a:t> </a:t>
            </a:r>
            <a:r>
              <a:rPr lang="ru-RU" sz="2000" dirty="0" err="1" smtClean="0">
                <a:latin typeface="Segoe Print" pitchFamily="2" charset="0"/>
              </a:rPr>
              <a:t>матеріал</a:t>
            </a:r>
            <a:r>
              <a:rPr lang="ru-RU" sz="2000" dirty="0" smtClean="0">
                <a:latin typeface="Segoe Print" pitchFamily="2" charset="0"/>
              </a:rPr>
              <a:t>: дощечки, картон, палки </a:t>
            </a:r>
            <a:r>
              <a:rPr lang="ru-RU" sz="2000" dirty="0" err="1" smtClean="0">
                <a:latin typeface="Segoe Print" pitchFamily="2" charset="0"/>
              </a:rPr>
              <a:t>тощо</a:t>
            </a:r>
            <a:r>
              <a:rPr lang="ru-RU" sz="2000" dirty="0" smtClean="0">
                <a:latin typeface="Segoe Print" pitchFamily="2" charset="0"/>
              </a:rPr>
              <a:t>, </a:t>
            </a:r>
            <a:r>
              <a:rPr lang="ru-RU" sz="2000" dirty="0" err="1" smtClean="0">
                <a:latin typeface="Segoe Print" pitchFamily="2" charset="0"/>
              </a:rPr>
              <a:t>оскільки</a:t>
            </a:r>
            <a:r>
              <a:rPr lang="ru-RU" sz="2000" dirty="0" smtClean="0">
                <a:latin typeface="Segoe Print" pitchFamily="2" charset="0"/>
              </a:rPr>
              <a:t> </a:t>
            </a:r>
            <a:r>
              <a:rPr lang="ru-RU" sz="2000" dirty="0" err="1" smtClean="0">
                <a:latin typeface="Segoe Print" pitchFamily="2" charset="0"/>
              </a:rPr>
              <a:t>стандартних</a:t>
            </a:r>
            <a:r>
              <a:rPr lang="ru-RU" sz="2000" dirty="0" smtClean="0">
                <a:latin typeface="Segoe Print" pitchFamily="2" charset="0"/>
              </a:rPr>
              <a:t> шин </a:t>
            </a:r>
            <a:r>
              <a:rPr lang="ru-RU" sz="2000" dirty="0" err="1" smtClean="0">
                <a:latin typeface="Segoe Print" pitchFamily="2" charset="0"/>
              </a:rPr>
              <a:t>під</a:t>
            </a:r>
            <a:r>
              <a:rPr lang="ru-RU" sz="2000" dirty="0" smtClean="0">
                <a:latin typeface="Segoe Print" pitchFamily="2" charset="0"/>
              </a:rPr>
              <a:t> рукою не </a:t>
            </a:r>
            <a:r>
              <a:rPr lang="ru-RU" sz="2000" dirty="0" err="1" smtClean="0">
                <a:latin typeface="Segoe Print" pitchFamily="2" charset="0"/>
              </a:rPr>
              <a:t>буває</a:t>
            </a:r>
            <a:r>
              <a:rPr lang="ru-RU" sz="2000" dirty="0" smtClean="0">
                <a:latin typeface="Segoe Print" pitchFamily="2" charset="0"/>
              </a:rPr>
              <a:t>. </a:t>
            </a:r>
            <a:r>
              <a:rPr lang="ru-RU" sz="2000" dirty="0" err="1" smtClean="0">
                <a:latin typeface="Segoe Print" pitchFamily="2" charset="0"/>
              </a:rPr>
              <a:t>Якщо</a:t>
            </a:r>
            <a:r>
              <a:rPr lang="ru-RU" sz="2000" dirty="0" smtClean="0">
                <a:latin typeface="Segoe Print" pitchFamily="2" charset="0"/>
              </a:rPr>
              <a:t> </a:t>
            </a:r>
            <a:r>
              <a:rPr lang="ru-RU" sz="2000" dirty="0" err="1" smtClean="0">
                <a:latin typeface="Segoe Print" pitchFamily="2" charset="0"/>
              </a:rPr>
              <a:t>матеріал</a:t>
            </a:r>
            <a:r>
              <a:rPr lang="ru-RU" sz="2000" dirty="0" smtClean="0">
                <a:latin typeface="Segoe Print" pitchFamily="2" charset="0"/>
              </a:rPr>
              <a:t>, </a:t>
            </a:r>
            <a:r>
              <a:rPr lang="ru-RU" sz="2000" dirty="0" err="1" smtClean="0">
                <a:latin typeface="Segoe Print" pitchFamily="2" charset="0"/>
              </a:rPr>
              <a:t>з</a:t>
            </a:r>
            <a:r>
              <a:rPr lang="ru-RU" sz="2000" dirty="0" smtClean="0">
                <a:latin typeface="Segoe Print" pitchFamily="2" charset="0"/>
              </a:rPr>
              <a:t> </a:t>
            </a:r>
            <a:r>
              <a:rPr lang="ru-RU" sz="2000" dirty="0" err="1" smtClean="0">
                <a:latin typeface="Segoe Print" pitchFamily="2" charset="0"/>
              </a:rPr>
              <a:t>якого</a:t>
            </a:r>
            <a:r>
              <a:rPr lang="ru-RU" sz="2000" dirty="0" smtClean="0">
                <a:latin typeface="Segoe Print" pitchFamily="2" charset="0"/>
              </a:rPr>
              <a:t> </a:t>
            </a:r>
            <a:r>
              <a:rPr lang="ru-RU" sz="2000" dirty="0" err="1" smtClean="0">
                <a:latin typeface="Segoe Print" pitchFamily="2" charset="0"/>
              </a:rPr>
              <a:t>можна</a:t>
            </a:r>
            <a:r>
              <a:rPr lang="ru-RU" sz="2000" dirty="0" smtClean="0">
                <a:latin typeface="Segoe Print" pitchFamily="2" charset="0"/>
              </a:rPr>
              <a:t> </a:t>
            </a:r>
            <a:r>
              <a:rPr lang="ru-RU" sz="2000" dirty="0" err="1" smtClean="0">
                <a:latin typeface="Segoe Print" pitchFamily="2" charset="0"/>
              </a:rPr>
              <a:t>зробити</a:t>
            </a:r>
            <a:r>
              <a:rPr lang="ru-RU" sz="2000" dirty="0" smtClean="0">
                <a:latin typeface="Segoe Print" pitchFamily="2" charset="0"/>
              </a:rPr>
              <a:t> шину, </a:t>
            </a:r>
            <a:r>
              <a:rPr lang="ru-RU" sz="2000" dirty="0" err="1" smtClean="0">
                <a:latin typeface="Segoe Print" pitchFamily="2" charset="0"/>
              </a:rPr>
              <a:t>відсутній</a:t>
            </a:r>
            <a:r>
              <a:rPr lang="ru-RU" sz="2000" dirty="0" smtClean="0">
                <a:latin typeface="Segoe Print" pitchFamily="2" charset="0"/>
              </a:rPr>
              <a:t>, для </a:t>
            </a:r>
            <a:r>
              <a:rPr lang="ru-RU" sz="2000" dirty="0" err="1" smtClean="0">
                <a:latin typeface="Segoe Print" pitchFamily="2" charset="0"/>
              </a:rPr>
              <a:t>фіксації</a:t>
            </a:r>
            <a:r>
              <a:rPr lang="ru-RU" sz="2000" dirty="0" smtClean="0">
                <a:latin typeface="Segoe Print" pitchFamily="2" charset="0"/>
              </a:rPr>
              <a:t> </a:t>
            </a:r>
            <a:r>
              <a:rPr lang="ru-RU" sz="2000" dirty="0" err="1" smtClean="0">
                <a:latin typeface="Segoe Print" pitchFamily="2" charset="0"/>
              </a:rPr>
              <a:t>хворої</a:t>
            </a:r>
            <a:r>
              <a:rPr lang="ru-RU" sz="2000" dirty="0" smtClean="0">
                <a:latin typeface="Segoe Print" pitchFamily="2" charset="0"/>
              </a:rPr>
              <a:t> руки </a:t>
            </a:r>
            <a:r>
              <a:rPr lang="ru-RU" sz="2000" dirty="0" err="1" smtClean="0">
                <a:latin typeface="Segoe Print" pitchFamily="2" charset="0"/>
              </a:rPr>
              <a:t>допускається</a:t>
            </a:r>
            <a:r>
              <a:rPr lang="ru-RU" sz="2000" dirty="0" smtClean="0">
                <a:latin typeface="Segoe Print" pitchFamily="2" charset="0"/>
              </a:rPr>
              <a:t> </a:t>
            </a:r>
            <a:r>
              <a:rPr lang="ru-RU" sz="2000" dirty="0" err="1" smtClean="0">
                <a:latin typeface="Segoe Print" pitchFamily="2" charset="0"/>
              </a:rPr>
              <a:t>прибинтовування</a:t>
            </a:r>
            <a:r>
              <a:rPr lang="ru-RU" sz="2000" dirty="0" smtClean="0">
                <a:latin typeface="Segoe Print" pitchFamily="2" charset="0"/>
              </a:rPr>
              <a:t> </a:t>
            </a:r>
            <a:r>
              <a:rPr lang="ru-RU" sz="2000" dirty="0" err="1" smtClean="0">
                <a:latin typeface="Segoe Print" pitchFamily="2" charset="0"/>
              </a:rPr>
              <a:t>її</a:t>
            </a:r>
            <a:r>
              <a:rPr lang="ru-RU" sz="2000" dirty="0" smtClean="0">
                <a:latin typeface="Segoe Print" pitchFamily="2" charset="0"/>
              </a:rPr>
              <a:t> до </a:t>
            </a:r>
            <a:r>
              <a:rPr lang="ru-RU" sz="2000" dirty="0" err="1" smtClean="0">
                <a:latin typeface="Segoe Print" pitchFamily="2" charset="0"/>
              </a:rPr>
              <a:t>тулуба</a:t>
            </a:r>
            <a:r>
              <a:rPr lang="ru-RU" sz="2000" dirty="0" smtClean="0">
                <a:latin typeface="Segoe Print" pitchFamily="2" charset="0"/>
              </a:rPr>
              <a:t>, а </a:t>
            </a:r>
            <a:r>
              <a:rPr lang="ru-RU" sz="2000" dirty="0" err="1" smtClean="0">
                <a:latin typeface="Segoe Print" pitchFamily="2" charset="0"/>
              </a:rPr>
              <a:t>пошкодженої</a:t>
            </a:r>
            <a:r>
              <a:rPr lang="ru-RU" sz="2000" dirty="0" smtClean="0">
                <a:latin typeface="Segoe Print" pitchFamily="2" charset="0"/>
              </a:rPr>
              <a:t> ноги - до </a:t>
            </a:r>
            <a:r>
              <a:rPr lang="ru-RU" sz="2000" dirty="0" err="1" smtClean="0">
                <a:latin typeface="Segoe Print" pitchFamily="2" charset="0"/>
              </a:rPr>
              <a:t>здорової</a:t>
            </a:r>
            <a:r>
              <a:rPr lang="ru-RU" sz="2000" dirty="0" smtClean="0">
                <a:latin typeface="Segoe Print" pitchFamily="2" charset="0"/>
              </a:rPr>
              <a:t> ноги.</a:t>
            </a:r>
            <a:endParaRPr lang="ru-RU" sz="2000" dirty="0">
              <a:latin typeface="Segoe Print" pitchFamily="2" charset="0"/>
            </a:endParaRPr>
          </a:p>
        </p:txBody>
      </p:sp>
      <p:pic>
        <p:nvPicPr>
          <p:cNvPr id="3" name="Рисунок 2" descr="цн.jpg"/>
          <p:cNvPicPr>
            <a:picLocks noChangeAspect="1"/>
          </p:cNvPicPr>
          <p:nvPr/>
        </p:nvPicPr>
        <p:blipFill>
          <a:blip r:embed="rId3" cstate="print"/>
          <a:stretch>
            <a:fillRect/>
          </a:stretch>
        </p:blipFill>
        <p:spPr>
          <a:xfrm>
            <a:off x="6444208" y="4725144"/>
            <a:ext cx="2501763" cy="19442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Рисунок 3" descr="zakritiy-perelom-pomosch1.jpg"/>
          <p:cNvPicPr>
            <a:picLocks noChangeAspect="1"/>
          </p:cNvPicPr>
          <p:nvPr/>
        </p:nvPicPr>
        <p:blipFill>
          <a:blip r:embed="rId4" cstate="print"/>
          <a:stretch>
            <a:fillRect/>
          </a:stretch>
        </p:blipFill>
        <p:spPr>
          <a:xfrm>
            <a:off x="251520" y="3645024"/>
            <a:ext cx="4271516" cy="29900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632848" cy="4018776"/>
          </a:xfrm>
        </p:spPr>
        <p:txBody>
          <a:bodyPr>
            <a:normAutofit/>
          </a:bodyPr>
          <a:lstStyle/>
          <a:p>
            <a:r>
              <a:rPr lang="ru-RU" sz="1800" dirty="0" smtClean="0">
                <a:latin typeface="Segoe Print" pitchFamily="2" charset="0"/>
              </a:rPr>
              <a:t>У </a:t>
            </a:r>
            <a:r>
              <a:rPr lang="ru-RU" sz="1800" dirty="0" err="1" smtClean="0">
                <a:latin typeface="Segoe Print" pitchFamily="2" charset="0"/>
              </a:rPr>
              <a:t>разі</a:t>
            </a:r>
            <a:r>
              <a:rPr lang="ru-RU" sz="1800" dirty="0" smtClean="0">
                <a:latin typeface="Segoe Print" pitchFamily="2" charset="0"/>
              </a:rPr>
              <a:t> </a:t>
            </a:r>
            <a:r>
              <a:rPr lang="ru-RU" sz="1800" dirty="0" err="1" smtClean="0">
                <a:latin typeface="Segoe Print" pitchFamily="2" charset="0"/>
              </a:rPr>
              <a:t>пошкодження</a:t>
            </a:r>
            <a:r>
              <a:rPr lang="ru-RU" sz="1800" dirty="0" smtClean="0">
                <a:latin typeface="Segoe Print" pitchFamily="2" charset="0"/>
              </a:rPr>
              <a:t> </a:t>
            </a:r>
            <a:r>
              <a:rPr lang="ru-RU" sz="1800" dirty="0" err="1" smtClean="0">
                <a:latin typeface="Segoe Print" pitchFamily="2" charset="0"/>
              </a:rPr>
              <a:t>ключиці</a:t>
            </a:r>
            <a:r>
              <a:rPr lang="ru-RU" sz="1800" dirty="0" smtClean="0">
                <a:latin typeface="Segoe Print" pitchFamily="2" charset="0"/>
              </a:rPr>
              <a:t> </a:t>
            </a:r>
            <a:r>
              <a:rPr lang="ru-RU" sz="1800" dirty="0" err="1" smtClean="0">
                <a:latin typeface="Segoe Print" pitchFamily="2" charset="0"/>
              </a:rPr>
              <a:t>накласти</a:t>
            </a:r>
            <a:r>
              <a:rPr lang="ru-RU" sz="1800" dirty="0" smtClean="0">
                <a:latin typeface="Segoe Print" pitchFamily="2" charset="0"/>
              </a:rPr>
              <a:t> шину </a:t>
            </a:r>
            <a:r>
              <a:rPr lang="ru-RU" sz="1800" dirty="0" err="1" smtClean="0">
                <a:latin typeface="Segoe Print" pitchFamily="2" charset="0"/>
              </a:rPr>
              <a:t>неможливо</a:t>
            </a:r>
            <a:r>
              <a:rPr lang="ru-RU" sz="1800" dirty="0" smtClean="0">
                <a:latin typeface="Segoe Print" pitchFamily="2" charset="0"/>
              </a:rPr>
              <a:t>, </a:t>
            </a:r>
            <a:r>
              <a:rPr lang="ru-RU" sz="1800" dirty="0" err="1" smtClean="0">
                <a:latin typeface="Segoe Print" pitchFamily="2" charset="0"/>
              </a:rPr>
              <a:t>саме</a:t>
            </a:r>
            <a:r>
              <a:rPr lang="ru-RU" sz="1800" dirty="0" smtClean="0">
                <a:latin typeface="Segoe Print" pitchFamily="2" charset="0"/>
              </a:rPr>
              <a:t> тому </a:t>
            </a:r>
            <a:r>
              <a:rPr lang="ru-RU" sz="1800" dirty="0" err="1" smtClean="0">
                <a:latin typeface="Segoe Print" pitchFamily="2" charset="0"/>
              </a:rPr>
              <a:t>фіксують</a:t>
            </a:r>
            <a:r>
              <a:rPr lang="ru-RU" sz="1800" dirty="0" smtClean="0">
                <a:latin typeface="Segoe Print" pitchFamily="2" charset="0"/>
              </a:rPr>
              <a:t> руку так, </a:t>
            </a:r>
            <a:r>
              <a:rPr lang="ru-RU" sz="1800" dirty="0" err="1" smtClean="0">
                <a:latin typeface="Segoe Print" pitchFamily="2" charset="0"/>
              </a:rPr>
              <a:t>щоб</a:t>
            </a:r>
            <a:r>
              <a:rPr lang="ru-RU" sz="1800" dirty="0" smtClean="0">
                <a:latin typeface="Segoe Print" pitchFamily="2" charset="0"/>
              </a:rPr>
              <a:t> </a:t>
            </a:r>
            <a:r>
              <a:rPr lang="ru-RU" sz="1800" dirty="0" err="1" smtClean="0">
                <a:latin typeface="Segoe Print" pitchFamily="2" charset="0"/>
              </a:rPr>
              <a:t>плечовий</a:t>
            </a:r>
            <a:r>
              <a:rPr lang="ru-RU" sz="1800" dirty="0" smtClean="0">
                <a:latin typeface="Segoe Print" pitchFamily="2" charset="0"/>
              </a:rPr>
              <a:t> </a:t>
            </a:r>
            <a:r>
              <a:rPr lang="ru-RU" sz="1800" dirty="0" err="1" smtClean="0">
                <a:latin typeface="Segoe Print" pitchFamily="2" charset="0"/>
              </a:rPr>
              <a:t>суглоб</a:t>
            </a:r>
            <a:r>
              <a:rPr lang="ru-RU" sz="1800" dirty="0" smtClean="0">
                <a:latin typeface="Segoe Print" pitchFamily="2" charset="0"/>
              </a:rPr>
              <a:t> </a:t>
            </a:r>
            <a:r>
              <a:rPr lang="ru-RU" sz="1800" dirty="0" err="1" smtClean="0">
                <a:latin typeface="Segoe Print" pitchFamily="2" charset="0"/>
              </a:rPr>
              <a:t>і</a:t>
            </a:r>
            <a:r>
              <a:rPr lang="ru-RU" sz="1800" dirty="0" smtClean="0">
                <a:latin typeface="Segoe Print" pitchFamily="2" charset="0"/>
              </a:rPr>
              <a:t> </a:t>
            </a:r>
            <a:r>
              <a:rPr lang="ru-RU" sz="1800" dirty="0" err="1" smtClean="0">
                <a:latin typeface="Segoe Print" pitchFamily="2" charset="0"/>
              </a:rPr>
              <a:t>уламки</a:t>
            </a:r>
            <a:r>
              <a:rPr lang="ru-RU" sz="1800" dirty="0" smtClean="0">
                <a:latin typeface="Segoe Print" pitchFamily="2" charset="0"/>
              </a:rPr>
              <a:t> </a:t>
            </a:r>
            <a:r>
              <a:rPr lang="ru-RU" sz="1800" dirty="0" err="1" smtClean="0">
                <a:latin typeface="Segoe Print" pitchFamily="2" charset="0"/>
              </a:rPr>
              <a:t>ключиці</a:t>
            </a:r>
            <a:r>
              <a:rPr lang="ru-RU" sz="1800" dirty="0" smtClean="0">
                <a:latin typeface="Segoe Print" pitchFamily="2" charset="0"/>
              </a:rPr>
              <a:t> стали б </a:t>
            </a:r>
            <a:r>
              <a:rPr lang="ru-RU" sz="1800" dirty="0" err="1" smtClean="0">
                <a:latin typeface="Segoe Print" pitchFamily="2" charset="0"/>
              </a:rPr>
              <a:t>нерухомими</a:t>
            </a:r>
            <a:r>
              <a:rPr lang="ru-RU" sz="1800" dirty="0" smtClean="0">
                <a:latin typeface="Segoe Print" pitchFamily="2" charset="0"/>
              </a:rPr>
              <a:t>. </a:t>
            </a:r>
            <a:r>
              <a:rPr lang="ru-RU" sz="1800" dirty="0" err="1" smtClean="0">
                <a:latin typeface="Segoe Print" pitchFamily="2" charset="0"/>
              </a:rPr>
              <a:t>Це</a:t>
            </a:r>
            <a:r>
              <a:rPr lang="ru-RU" sz="1800" dirty="0" smtClean="0">
                <a:latin typeface="Segoe Print" pitchFamily="2" charset="0"/>
              </a:rPr>
              <a:t> </a:t>
            </a:r>
            <a:r>
              <a:rPr lang="ru-RU" sz="1800" dirty="0" err="1" smtClean="0">
                <a:latin typeface="Segoe Print" pitchFamily="2" charset="0"/>
              </a:rPr>
              <a:t>досягається</a:t>
            </a:r>
            <a:r>
              <a:rPr lang="ru-RU" sz="1800" dirty="0" smtClean="0">
                <a:latin typeface="Segoe Print" pitchFamily="2" charset="0"/>
              </a:rPr>
              <a:t> </a:t>
            </a:r>
            <a:r>
              <a:rPr lang="ru-RU" sz="1800" dirty="0" err="1" smtClean="0">
                <a:latin typeface="Segoe Print" pitchFamily="2" charset="0"/>
              </a:rPr>
              <a:t>прибинтовуванням</a:t>
            </a:r>
            <a:r>
              <a:rPr lang="ru-RU" sz="1800" dirty="0" smtClean="0">
                <a:latin typeface="Segoe Print" pitchFamily="2" charset="0"/>
              </a:rPr>
              <a:t> руки, </a:t>
            </a:r>
            <a:r>
              <a:rPr lang="ru-RU" sz="1800" dirty="0" err="1" smtClean="0">
                <a:latin typeface="Segoe Print" pitchFamily="2" charset="0"/>
              </a:rPr>
              <a:t>зігнутої</a:t>
            </a:r>
            <a:r>
              <a:rPr lang="ru-RU" sz="1800" dirty="0" smtClean="0">
                <a:latin typeface="Segoe Print" pitchFamily="2" charset="0"/>
              </a:rPr>
              <a:t> в </a:t>
            </a:r>
            <a:r>
              <a:rPr lang="ru-RU" sz="1800" dirty="0" err="1" smtClean="0">
                <a:latin typeface="Segoe Print" pitchFamily="2" charset="0"/>
              </a:rPr>
              <a:t>ліктьовому</a:t>
            </a:r>
            <a:r>
              <a:rPr lang="ru-RU" sz="1800" dirty="0" smtClean="0">
                <a:latin typeface="Segoe Print" pitchFamily="2" charset="0"/>
              </a:rPr>
              <a:t> </a:t>
            </a:r>
            <a:r>
              <a:rPr lang="ru-RU" sz="1800" dirty="0" err="1" smtClean="0">
                <a:latin typeface="Segoe Print" pitchFamily="2" charset="0"/>
              </a:rPr>
              <a:t>суглобі</a:t>
            </a:r>
            <a:r>
              <a:rPr lang="ru-RU" sz="1800" dirty="0" smtClean="0">
                <a:latin typeface="Segoe Print" pitchFamily="2" charset="0"/>
              </a:rPr>
              <a:t>, до </a:t>
            </a:r>
            <a:r>
              <a:rPr lang="ru-RU" sz="1800" dirty="0" err="1" smtClean="0">
                <a:latin typeface="Segoe Print" pitchFamily="2" charset="0"/>
              </a:rPr>
              <a:t>тулуба</a:t>
            </a:r>
            <a:r>
              <a:rPr lang="ru-RU" sz="1800" dirty="0" smtClean="0">
                <a:latin typeface="Segoe Print" pitchFamily="2" charset="0"/>
              </a:rPr>
              <a:t> </a:t>
            </a:r>
            <a:r>
              <a:rPr lang="ru-RU" sz="1800" dirty="0" err="1" smtClean="0">
                <a:latin typeface="Segoe Print" pitchFamily="2" charset="0"/>
              </a:rPr>
              <a:t>або</a:t>
            </a:r>
            <a:r>
              <a:rPr lang="ru-RU" sz="1800" dirty="0" smtClean="0">
                <a:latin typeface="Segoe Print" pitchFamily="2" charset="0"/>
              </a:rPr>
              <a:t> </a:t>
            </a:r>
            <a:r>
              <a:rPr lang="ru-RU" sz="1800" dirty="0" err="1" smtClean="0">
                <a:latin typeface="Segoe Print" pitchFamily="2" charset="0"/>
              </a:rPr>
              <a:t>підвішування</a:t>
            </a:r>
            <a:r>
              <a:rPr lang="ru-RU" sz="1800" dirty="0" smtClean="0">
                <a:latin typeface="Segoe Print" pitchFamily="2" charset="0"/>
              </a:rPr>
              <a:t> </a:t>
            </a:r>
            <a:r>
              <a:rPr lang="ru-RU" sz="1800" dirty="0" err="1" smtClean="0">
                <a:latin typeface="Segoe Print" pitchFamily="2" charset="0"/>
              </a:rPr>
              <a:t>її</a:t>
            </a:r>
            <a:r>
              <a:rPr lang="ru-RU" sz="1800" dirty="0" smtClean="0">
                <a:latin typeface="Segoe Print" pitchFamily="2" charset="0"/>
              </a:rPr>
              <a:t> на </a:t>
            </a:r>
            <a:r>
              <a:rPr lang="ru-RU" sz="1800" dirty="0" err="1" smtClean="0">
                <a:latin typeface="Segoe Print" pitchFamily="2" charset="0"/>
              </a:rPr>
              <a:t>хустці</a:t>
            </a:r>
            <a:r>
              <a:rPr lang="ru-RU" sz="1800" dirty="0" smtClean="0">
                <a:latin typeface="Segoe Print" pitchFamily="2" charset="0"/>
              </a:rPr>
              <a:t>.</a:t>
            </a:r>
            <a:br>
              <a:rPr lang="ru-RU" sz="1800" dirty="0" smtClean="0">
                <a:latin typeface="Segoe Print" pitchFamily="2" charset="0"/>
              </a:rPr>
            </a:br>
            <a:r>
              <a:rPr lang="ru-RU" sz="1800" dirty="0" smtClean="0">
                <a:latin typeface="Segoe Print" pitchFamily="2" charset="0"/>
              </a:rPr>
              <a:t>При </a:t>
            </a:r>
            <a:r>
              <a:rPr lang="ru-RU" sz="1800" dirty="0" err="1" smtClean="0">
                <a:latin typeface="Segoe Print" pitchFamily="2" charset="0"/>
              </a:rPr>
              <a:t>переломі</a:t>
            </a:r>
            <a:r>
              <a:rPr lang="ru-RU" sz="1800" dirty="0" smtClean="0">
                <a:latin typeface="Segoe Print" pitchFamily="2" charset="0"/>
              </a:rPr>
              <a:t> </a:t>
            </a:r>
            <a:r>
              <a:rPr lang="ru-RU" sz="1800" dirty="0" err="1" smtClean="0">
                <a:latin typeface="Segoe Print" pitchFamily="2" charset="0"/>
              </a:rPr>
              <a:t>плечової</a:t>
            </a:r>
            <a:r>
              <a:rPr lang="ru-RU" sz="1800" dirty="0" smtClean="0">
                <a:latin typeface="Segoe Print" pitchFamily="2" charset="0"/>
              </a:rPr>
              <a:t> </a:t>
            </a:r>
            <a:r>
              <a:rPr lang="ru-RU" sz="1800" dirty="0" err="1" smtClean="0">
                <a:latin typeface="Segoe Print" pitchFamily="2" charset="0"/>
              </a:rPr>
              <a:t>кістки</a:t>
            </a:r>
            <a:r>
              <a:rPr lang="ru-RU" sz="1800" dirty="0" smtClean="0">
                <a:latin typeface="Segoe Print" pitchFamily="2" charset="0"/>
              </a:rPr>
              <a:t> </a:t>
            </a:r>
            <a:r>
              <a:rPr lang="ru-RU" sz="1800" dirty="0" err="1" smtClean="0">
                <a:latin typeface="Segoe Print" pitchFamily="2" charset="0"/>
              </a:rPr>
              <a:t>необхідна</a:t>
            </a:r>
            <a:r>
              <a:rPr lang="ru-RU" sz="1800" dirty="0" smtClean="0">
                <a:latin typeface="Segoe Print" pitchFamily="2" charset="0"/>
              </a:rPr>
              <a:t> </a:t>
            </a:r>
            <a:r>
              <a:rPr lang="ru-RU" sz="1800" dirty="0" err="1" smtClean="0">
                <a:latin typeface="Segoe Print" pitchFamily="2" charset="0"/>
              </a:rPr>
              <a:t>іммобілізація</a:t>
            </a:r>
            <a:r>
              <a:rPr lang="ru-RU" sz="1800" dirty="0" smtClean="0">
                <a:latin typeface="Segoe Print" pitchFamily="2" charset="0"/>
              </a:rPr>
              <a:t> (</a:t>
            </a:r>
            <a:r>
              <a:rPr lang="ru-RU" sz="1800" dirty="0" err="1" smtClean="0">
                <a:latin typeface="Segoe Print" pitchFamily="2" charset="0"/>
              </a:rPr>
              <a:t>нерухомість</a:t>
            </a:r>
            <a:r>
              <a:rPr lang="ru-RU" sz="1800" dirty="0" smtClean="0">
                <a:latin typeface="Segoe Print" pitchFamily="2" charset="0"/>
              </a:rPr>
              <a:t>) </a:t>
            </a:r>
            <a:r>
              <a:rPr lang="ru-RU" sz="1800" dirty="0" err="1" smtClean="0">
                <a:latin typeface="Segoe Print" pitchFamily="2" charset="0"/>
              </a:rPr>
              <a:t>кістки</a:t>
            </a:r>
            <a:r>
              <a:rPr lang="ru-RU" sz="1800" dirty="0" smtClean="0">
                <a:latin typeface="Segoe Print" pitchFamily="2" charset="0"/>
              </a:rPr>
              <a:t> руки. </a:t>
            </a:r>
            <a:r>
              <a:rPr lang="ru-RU" sz="1800" dirty="0" err="1" smtClean="0">
                <a:latin typeface="Segoe Print" pitchFamily="2" charset="0"/>
              </a:rPr>
              <a:t>Якщо</a:t>
            </a:r>
            <a:r>
              <a:rPr lang="ru-RU" sz="1800" dirty="0" smtClean="0">
                <a:latin typeface="Segoe Print" pitchFamily="2" charset="0"/>
              </a:rPr>
              <a:t> </a:t>
            </a:r>
            <a:r>
              <a:rPr lang="ru-RU" sz="1800" dirty="0" err="1" smtClean="0">
                <a:latin typeface="Segoe Print" pitchFamily="2" charset="0"/>
              </a:rPr>
              <a:t>цього</a:t>
            </a:r>
            <a:r>
              <a:rPr lang="ru-RU" sz="1800" dirty="0" smtClean="0">
                <a:latin typeface="Segoe Print" pitchFamily="2" charset="0"/>
              </a:rPr>
              <a:t> не </a:t>
            </a:r>
            <a:r>
              <a:rPr lang="ru-RU" sz="1800" dirty="0" err="1" smtClean="0">
                <a:latin typeface="Segoe Print" pitchFamily="2" charset="0"/>
              </a:rPr>
              <a:t>зробити</a:t>
            </a:r>
            <a:r>
              <a:rPr lang="ru-RU" sz="1800" dirty="0" smtClean="0">
                <a:latin typeface="Segoe Print" pitchFamily="2" charset="0"/>
              </a:rPr>
              <a:t>, </a:t>
            </a:r>
            <a:r>
              <a:rPr lang="ru-RU" sz="1800" dirty="0" err="1" smtClean="0">
                <a:latin typeface="Segoe Print" pitchFamily="2" charset="0"/>
              </a:rPr>
              <a:t>рухомі</a:t>
            </a:r>
            <a:r>
              <a:rPr lang="ru-RU" sz="1800" dirty="0" smtClean="0">
                <a:latin typeface="Segoe Print" pitchFamily="2" charset="0"/>
              </a:rPr>
              <a:t> </a:t>
            </a:r>
            <a:r>
              <a:rPr lang="ru-RU" sz="1800" dirty="0" err="1" smtClean="0">
                <a:latin typeface="Segoe Print" pitchFamily="2" charset="0"/>
              </a:rPr>
              <a:t>відламки</a:t>
            </a:r>
            <a:r>
              <a:rPr lang="ru-RU" sz="1800" dirty="0" smtClean="0">
                <a:latin typeface="Segoe Print" pitchFamily="2" charset="0"/>
              </a:rPr>
              <a:t> </a:t>
            </a:r>
            <a:r>
              <a:rPr lang="ru-RU" sz="1800" dirty="0" err="1" smtClean="0">
                <a:latin typeface="Segoe Print" pitchFamily="2" charset="0"/>
              </a:rPr>
              <a:t>можуть</a:t>
            </a:r>
            <a:r>
              <a:rPr lang="ru-RU" sz="1800" dirty="0" smtClean="0">
                <a:latin typeface="Segoe Print" pitchFamily="2" charset="0"/>
              </a:rPr>
              <a:t> </a:t>
            </a:r>
            <a:r>
              <a:rPr lang="ru-RU" sz="1800" dirty="0" err="1" smtClean="0">
                <a:latin typeface="Segoe Print" pitchFamily="2" charset="0"/>
              </a:rPr>
              <a:t>пошкодити</a:t>
            </a:r>
            <a:r>
              <a:rPr lang="ru-RU" sz="1800" dirty="0" smtClean="0">
                <a:latin typeface="Segoe Print" pitchFamily="2" charset="0"/>
              </a:rPr>
              <a:t> нерв та </a:t>
            </a:r>
            <a:r>
              <a:rPr lang="ru-RU" sz="1800" dirty="0" err="1" smtClean="0">
                <a:latin typeface="Segoe Print" pitchFamily="2" charset="0"/>
              </a:rPr>
              <a:t>викликати</a:t>
            </a:r>
            <a:r>
              <a:rPr lang="ru-RU" sz="1800" dirty="0" smtClean="0">
                <a:latin typeface="Segoe Print" pitchFamily="2" charset="0"/>
              </a:rPr>
              <a:t> </a:t>
            </a:r>
            <a:r>
              <a:rPr lang="ru-RU" sz="1800" dirty="0" err="1" smtClean="0">
                <a:latin typeface="Segoe Print" pitchFamily="2" charset="0"/>
              </a:rPr>
              <a:t>параліч</a:t>
            </a:r>
            <a:r>
              <a:rPr lang="ru-RU" sz="1800" dirty="0" smtClean="0">
                <a:latin typeface="Segoe Print" pitchFamily="2" charset="0"/>
              </a:rPr>
              <a:t> руки </a:t>
            </a:r>
            <a:r>
              <a:rPr lang="ru-RU" sz="1800" dirty="0" err="1" smtClean="0">
                <a:latin typeface="Segoe Print" pitchFamily="2" charset="0"/>
              </a:rPr>
              <a:t>або</a:t>
            </a:r>
            <a:r>
              <a:rPr lang="ru-RU" sz="1800" dirty="0" smtClean="0">
                <a:latin typeface="Segoe Print" pitchFamily="2" charset="0"/>
              </a:rPr>
              <a:t> </a:t>
            </a:r>
            <a:r>
              <a:rPr lang="ru-RU" sz="1800" dirty="0" err="1" smtClean="0">
                <a:latin typeface="Segoe Print" pitchFamily="2" charset="0"/>
              </a:rPr>
              <a:t>пошкодити</a:t>
            </a:r>
            <a:r>
              <a:rPr lang="ru-RU" sz="1800" dirty="0" smtClean="0">
                <a:latin typeface="Segoe Print" pitchFamily="2" charset="0"/>
              </a:rPr>
              <a:t> </a:t>
            </a:r>
            <a:r>
              <a:rPr lang="ru-RU" sz="1800" dirty="0" err="1" smtClean="0">
                <a:latin typeface="Segoe Print" pitchFamily="2" charset="0"/>
              </a:rPr>
              <a:t>артерію</a:t>
            </a:r>
            <a:r>
              <a:rPr lang="ru-RU" sz="1800" dirty="0" smtClean="0">
                <a:latin typeface="Segoe Print" pitchFamily="2" charset="0"/>
              </a:rPr>
              <a:t>. Шину </a:t>
            </a:r>
            <a:r>
              <a:rPr lang="ru-RU" sz="1800" dirty="0" err="1" smtClean="0">
                <a:latin typeface="Segoe Print" pitchFamily="2" charset="0"/>
              </a:rPr>
              <a:t>накладають</a:t>
            </a:r>
            <a:r>
              <a:rPr lang="ru-RU" sz="1800" dirty="0" smtClean="0">
                <a:latin typeface="Segoe Print" pitchFamily="2" charset="0"/>
              </a:rPr>
              <a:t> </a:t>
            </a:r>
            <a:r>
              <a:rPr lang="ru-RU" sz="1800" dirty="0" err="1" smtClean="0">
                <a:latin typeface="Segoe Print" pitchFamily="2" charset="0"/>
              </a:rPr>
              <a:t>від</a:t>
            </a:r>
            <a:r>
              <a:rPr lang="ru-RU" sz="1800" dirty="0" smtClean="0">
                <a:latin typeface="Segoe Print" pitchFamily="2" charset="0"/>
              </a:rPr>
              <a:t> хребта до </a:t>
            </a:r>
            <a:r>
              <a:rPr lang="ru-RU" sz="1800" dirty="0" err="1" smtClean="0">
                <a:latin typeface="Segoe Print" pitchFamily="2" charset="0"/>
              </a:rPr>
              <a:t>пальців</a:t>
            </a:r>
            <a:r>
              <a:rPr lang="ru-RU" sz="1800" dirty="0" smtClean="0">
                <a:latin typeface="Segoe Print" pitchFamily="2" charset="0"/>
              </a:rPr>
              <a:t> руки, </a:t>
            </a:r>
            <a:r>
              <a:rPr lang="ru-RU" sz="1800" dirty="0" err="1" smtClean="0">
                <a:latin typeface="Segoe Print" pitchFamily="2" charset="0"/>
              </a:rPr>
              <a:t>беручи</a:t>
            </a:r>
            <a:r>
              <a:rPr lang="ru-RU" sz="1800" dirty="0" smtClean="0">
                <a:latin typeface="Segoe Print" pitchFamily="2" charset="0"/>
              </a:rPr>
              <a:t> </a:t>
            </a:r>
            <a:r>
              <a:rPr lang="ru-RU" sz="1800" dirty="0" err="1" smtClean="0">
                <a:latin typeface="Segoe Print" pitchFamily="2" charset="0"/>
              </a:rPr>
              <a:t>найближчі</a:t>
            </a:r>
            <a:r>
              <a:rPr lang="ru-RU" sz="1800" dirty="0" smtClean="0">
                <a:latin typeface="Segoe Print" pitchFamily="2" charset="0"/>
              </a:rPr>
              <a:t> до </a:t>
            </a:r>
            <a:r>
              <a:rPr lang="ru-RU" sz="1800" dirty="0" err="1" smtClean="0">
                <a:latin typeface="Segoe Print" pitchFamily="2" charset="0"/>
              </a:rPr>
              <a:t>пошкодженої</a:t>
            </a:r>
            <a:r>
              <a:rPr lang="ru-RU" sz="1800" dirty="0" smtClean="0">
                <a:latin typeface="Segoe Print" pitchFamily="2" charset="0"/>
              </a:rPr>
              <a:t> </a:t>
            </a:r>
            <a:r>
              <a:rPr lang="ru-RU" sz="1800" dirty="0" err="1" smtClean="0">
                <a:latin typeface="Segoe Print" pitchFamily="2" charset="0"/>
              </a:rPr>
              <a:t>кістки</a:t>
            </a:r>
            <a:r>
              <a:rPr lang="ru-RU" sz="1800" dirty="0" smtClean="0">
                <a:latin typeface="Segoe Print" pitchFamily="2" charset="0"/>
              </a:rPr>
              <a:t> два </a:t>
            </a:r>
            <a:r>
              <a:rPr lang="ru-RU" sz="1800" dirty="0" err="1" smtClean="0">
                <a:latin typeface="Segoe Print" pitchFamily="2" charset="0"/>
              </a:rPr>
              <a:t>суглоби</a:t>
            </a:r>
            <a:r>
              <a:rPr lang="ru-RU" sz="1800" dirty="0" smtClean="0">
                <a:latin typeface="Segoe Print" pitchFamily="2" charset="0"/>
              </a:rPr>
              <a:t> - </a:t>
            </a:r>
            <a:r>
              <a:rPr lang="ru-RU" sz="1800" dirty="0" err="1" smtClean="0">
                <a:latin typeface="Segoe Print" pitchFamily="2" charset="0"/>
              </a:rPr>
              <a:t>плечовий</a:t>
            </a:r>
            <a:r>
              <a:rPr lang="ru-RU" sz="1800" dirty="0" smtClean="0">
                <a:latin typeface="Segoe Print" pitchFamily="2" charset="0"/>
              </a:rPr>
              <a:t> </a:t>
            </a:r>
            <a:r>
              <a:rPr lang="ru-RU" sz="1800" dirty="0" err="1" smtClean="0">
                <a:latin typeface="Segoe Print" pitchFamily="2" charset="0"/>
              </a:rPr>
              <a:t>і</a:t>
            </a:r>
            <a:r>
              <a:rPr lang="ru-RU" sz="1800" dirty="0" smtClean="0">
                <a:latin typeface="Segoe Print" pitchFamily="2" charset="0"/>
              </a:rPr>
              <a:t> </a:t>
            </a:r>
            <a:r>
              <a:rPr lang="ru-RU" sz="1800" dirty="0" err="1" smtClean="0">
                <a:latin typeface="Segoe Print" pitchFamily="2" charset="0"/>
              </a:rPr>
              <a:t>ліктьовий</a:t>
            </a:r>
            <a:r>
              <a:rPr lang="ru-RU" sz="1800" dirty="0" smtClean="0">
                <a:latin typeface="Segoe Print" pitchFamily="2" charset="0"/>
              </a:rPr>
              <a:t>, а при </a:t>
            </a:r>
            <a:r>
              <a:rPr lang="ru-RU" sz="1800" dirty="0" err="1" smtClean="0">
                <a:latin typeface="Segoe Print" pitchFamily="2" charset="0"/>
              </a:rPr>
              <a:t>переломі</a:t>
            </a:r>
            <a:r>
              <a:rPr lang="ru-RU" sz="1800" dirty="0" smtClean="0">
                <a:latin typeface="Segoe Print" pitchFamily="2" charset="0"/>
              </a:rPr>
              <a:t> </a:t>
            </a:r>
            <a:r>
              <a:rPr lang="ru-RU" sz="1800" dirty="0" err="1" smtClean="0">
                <a:latin typeface="Segoe Print" pitchFamily="2" charset="0"/>
              </a:rPr>
              <a:t>нижнього</a:t>
            </a:r>
            <a:r>
              <a:rPr lang="ru-RU" sz="1800" dirty="0" smtClean="0">
                <a:latin typeface="Segoe Print" pitchFamily="2" charset="0"/>
              </a:rPr>
              <a:t> </a:t>
            </a:r>
            <a:r>
              <a:rPr lang="ru-RU" sz="1800" dirty="0" err="1" smtClean="0">
                <a:latin typeface="Segoe Print" pitchFamily="2" charset="0"/>
              </a:rPr>
              <a:t>кінця</a:t>
            </a:r>
            <a:r>
              <a:rPr lang="ru-RU" sz="1800" dirty="0" smtClean="0">
                <a:latin typeface="Segoe Print" pitchFamily="2" charset="0"/>
              </a:rPr>
              <a:t> </a:t>
            </a:r>
            <a:r>
              <a:rPr lang="ru-RU" sz="1800" dirty="0" err="1" smtClean="0">
                <a:latin typeface="Segoe Print" pitchFamily="2" charset="0"/>
              </a:rPr>
              <a:t>кістки</a:t>
            </a:r>
            <a:r>
              <a:rPr lang="ru-RU" sz="1800" dirty="0" smtClean="0">
                <a:latin typeface="Segoe Print" pitchFamily="2" charset="0"/>
              </a:rPr>
              <a:t> </a:t>
            </a:r>
            <a:r>
              <a:rPr lang="ru-RU" sz="1800" dirty="0" err="1" smtClean="0">
                <a:latin typeface="Segoe Print" pitchFamily="2" charset="0"/>
              </a:rPr>
              <a:t>і</a:t>
            </a:r>
            <a:r>
              <a:rPr lang="ru-RU" sz="1800" dirty="0" smtClean="0">
                <a:latin typeface="Segoe Print" pitchFamily="2" charset="0"/>
              </a:rPr>
              <a:t> </a:t>
            </a:r>
            <a:r>
              <a:rPr lang="ru-RU" sz="1800" dirty="0" err="1" smtClean="0">
                <a:latin typeface="Segoe Print" pitchFamily="2" charset="0"/>
              </a:rPr>
              <a:t>променево-зап'ястковий</a:t>
            </a:r>
            <a:r>
              <a:rPr lang="ru-RU" sz="1800" dirty="0" smtClean="0">
                <a:latin typeface="Segoe Print" pitchFamily="2" charset="0"/>
              </a:rPr>
              <a:t>.</a:t>
            </a:r>
            <a:r>
              <a:rPr lang="ru-RU" sz="2000" dirty="0" smtClean="0"/>
              <a:t/>
            </a:r>
            <a:br>
              <a:rPr lang="ru-RU" sz="2000" dirty="0" smtClean="0"/>
            </a:br>
            <a:endParaRPr lang="ru-RU" sz="2000" dirty="0"/>
          </a:p>
        </p:txBody>
      </p:sp>
      <p:pic>
        <p:nvPicPr>
          <p:cNvPr id="3" name="Рисунок 2" descr="Clavicle-Fracture-Type-B.jpg"/>
          <p:cNvPicPr>
            <a:picLocks noChangeAspect="1"/>
          </p:cNvPicPr>
          <p:nvPr/>
        </p:nvPicPr>
        <p:blipFill>
          <a:blip r:embed="rId2" cstate="print"/>
          <a:stretch>
            <a:fillRect/>
          </a:stretch>
        </p:blipFill>
        <p:spPr>
          <a:xfrm>
            <a:off x="4572000" y="3861048"/>
            <a:ext cx="4257527" cy="28083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Рисунок 3" descr="post-11909-1292934282.jpg"/>
          <p:cNvPicPr>
            <a:picLocks noChangeAspect="1"/>
          </p:cNvPicPr>
          <p:nvPr/>
        </p:nvPicPr>
        <p:blipFill>
          <a:blip r:embed="rId3" cstate="print"/>
          <a:stretch>
            <a:fillRect/>
          </a:stretch>
        </p:blipFill>
        <p:spPr>
          <a:xfrm>
            <a:off x="3203848" y="3861048"/>
            <a:ext cx="2875457" cy="27815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Рисунок 4" descr="87ae1dd9336ee0e078aa1035ac554.jpg"/>
          <p:cNvPicPr>
            <a:picLocks noChangeAspect="1"/>
          </p:cNvPicPr>
          <p:nvPr/>
        </p:nvPicPr>
        <p:blipFill>
          <a:blip r:embed="rId4" cstate="print"/>
          <a:stretch>
            <a:fillRect/>
          </a:stretch>
        </p:blipFill>
        <p:spPr>
          <a:xfrm>
            <a:off x="251520" y="4005064"/>
            <a:ext cx="3244514" cy="25922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pull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848872" cy="3024336"/>
          </a:xfrm>
        </p:spPr>
        <p:txBody>
          <a:bodyPr>
            <a:normAutofit/>
          </a:bodyPr>
          <a:lstStyle/>
          <a:p>
            <a:r>
              <a:rPr lang="ru-RU" sz="2000" b="1" u="sng" dirty="0" smtClean="0">
                <a:latin typeface="Segoe Print" pitchFamily="2" charset="0"/>
              </a:rPr>
              <a:t>  Перелом </a:t>
            </a:r>
            <a:r>
              <a:rPr lang="ru-RU" sz="2000" b="1" u="sng" dirty="0" smtClean="0">
                <a:latin typeface="Segoe Print" pitchFamily="2" charset="0"/>
              </a:rPr>
              <a:t>тазу </a:t>
            </a:r>
            <a:r>
              <a:rPr lang="ru-RU" sz="2000" dirty="0" smtClean="0">
                <a:latin typeface="Segoe Print" pitchFamily="2" charset="0"/>
              </a:rPr>
              <a:t>- В </a:t>
            </a:r>
            <a:r>
              <a:rPr lang="ru-RU" sz="2000" dirty="0" err="1" smtClean="0">
                <a:latin typeface="Segoe Print" pitchFamily="2" charset="0"/>
              </a:rPr>
              <a:t>залежності</a:t>
            </a:r>
            <a:r>
              <a:rPr lang="ru-RU" sz="2000" dirty="0" smtClean="0">
                <a:latin typeface="Segoe Print" pitchFamily="2" charset="0"/>
              </a:rPr>
              <a:t> </a:t>
            </a:r>
            <a:r>
              <a:rPr lang="ru-RU" sz="2000" dirty="0" err="1" smtClean="0">
                <a:latin typeface="Segoe Print" pitchFamily="2" charset="0"/>
              </a:rPr>
              <a:t>від</a:t>
            </a:r>
            <a:r>
              <a:rPr lang="ru-RU" sz="2000" dirty="0" smtClean="0">
                <a:latin typeface="Segoe Print" pitchFamily="2" charset="0"/>
              </a:rPr>
              <a:t> </a:t>
            </a:r>
            <a:r>
              <a:rPr lang="ru-RU" sz="2000" dirty="0" err="1" smtClean="0">
                <a:latin typeface="Segoe Print" pitchFamily="2" charset="0"/>
              </a:rPr>
              <a:t>місця</a:t>
            </a:r>
            <a:r>
              <a:rPr lang="ru-RU" sz="2000" dirty="0" smtClean="0">
                <a:latin typeface="Segoe Print" pitchFamily="2" charset="0"/>
              </a:rPr>
              <a:t> перелому </a:t>
            </a:r>
            <a:r>
              <a:rPr lang="ru-RU" sz="2000" dirty="0" err="1" smtClean="0">
                <a:latin typeface="Segoe Print" pitchFamily="2" charset="0"/>
              </a:rPr>
              <a:t>хворі</a:t>
            </a:r>
            <a:r>
              <a:rPr lang="ru-RU" sz="2000" dirty="0" smtClean="0">
                <a:latin typeface="Segoe Print" pitchFamily="2" charset="0"/>
              </a:rPr>
              <a:t> </a:t>
            </a:r>
            <a:r>
              <a:rPr lang="ru-RU" sz="2000" dirty="0" err="1" smtClean="0">
                <a:latin typeface="Segoe Print" pitchFamily="2" charset="0"/>
              </a:rPr>
              <a:t>скаржаться</a:t>
            </a:r>
            <a:r>
              <a:rPr lang="ru-RU" sz="2000" dirty="0" smtClean="0">
                <a:latin typeface="Segoe Print" pitchFamily="2" charset="0"/>
              </a:rPr>
              <a:t> </a:t>
            </a:r>
            <a:r>
              <a:rPr lang="ru-RU" sz="2000" dirty="0" smtClean="0">
                <a:latin typeface="Segoe Print" pitchFamily="2" charset="0"/>
              </a:rPr>
              <a:t>на </a:t>
            </a:r>
            <a:r>
              <a:rPr lang="ru-RU" sz="2000" dirty="0" err="1" smtClean="0">
                <a:latin typeface="Segoe Print" pitchFamily="2" charset="0"/>
              </a:rPr>
              <a:t>біль</a:t>
            </a:r>
            <a:r>
              <a:rPr lang="ru-RU" sz="2000" dirty="0" smtClean="0">
                <a:latin typeface="Segoe Print" pitchFamily="2" charset="0"/>
              </a:rPr>
              <a:t> у паху, в </a:t>
            </a:r>
            <a:r>
              <a:rPr lang="ru-RU" sz="2000" dirty="0" err="1" smtClean="0">
                <a:latin typeface="Segoe Print" pitchFamily="2" charset="0"/>
              </a:rPr>
              <a:t>ділянці</a:t>
            </a:r>
            <a:r>
              <a:rPr lang="ru-RU" sz="2000" dirty="0" smtClean="0">
                <a:latin typeface="Segoe Print" pitchFamily="2" charset="0"/>
              </a:rPr>
              <a:t> </a:t>
            </a:r>
            <a:r>
              <a:rPr lang="ru-RU" sz="2000" dirty="0" err="1" smtClean="0">
                <a:latin typeface="Segoe Print" pitchFamily="2" charset="0"/>
              </a:rPr>
              <a:t>куприка</a:t>
            </a:r>
            <a:r>
              <a:rPr lang="ru-RU" sz="2000" dirty="0" smtClean="0">
                <a:latin typeface="Segoe Print" pitchFamily="2" charset="0"/>
              </a:rPr>
              <a:t> </a:t>
            </a:r>
            <a:r>
              <a:rPr lang="ru-RU" sz="2000" dirty="0" smtClean="0">
                <a:latin typeface="Segoe Print" pitchFamily="2" charset="0"/>
              </a:rPr>
              <a:t>.</a:t>
            </a:r>
            <a:br>
              <a:rPr lang="ru-RU" sz="2000" dirty="0" smtClean="0">
                <a:latin typeface="Segoe Print" pitchFamily="2" charset="0"/>
              </a:rPr>
            </a:br>
            <a:r>
              <a:rPr lang="ru-RU" sz="2000" dirty="0" smtClean="0">
                <a:latin typeface="Segoe Print" pitchFamily="2" charset="0"/>
              </a:rPr>
              <a:t>  </a:t>
            </a:r>
            <a:r>
              <a:rPr lang="ru-RU" sz="2000" dirty="0" err="1" smtClean="0">
                <a:latin typeface="Segoe Print" pitchFamily="2" charset="0"/>
              </a:rPr>
              <a:t>Шинування</a:t>
            </a:r>
            <a:r>
              <a:rPr lang="ru-RU" sz="2000" dirty="0" smtClean="0">
                <a:latin typeface="Segoe Print" pitchFamily="2" charset="0"/>
              </a:rPr>
              <a:t> </a:t>
            </a:r>
            <a:r>
              <a:rPr lang="ru-RU" sz="2000" dirty="0" smtClean="0">
                <a:latin typeface="Segoe Print" pitchFamily="2" charset="0"/>
              </a:rPr>
              <a:t>при переломах тазу </a:t>
            </a:r>
            <a:r>
              <a:rPr lang="ru-RU" sz="2000" dirty="0" err="1" smtClean="0">
                <a:latin typeface="Segoe Print" pitchFamily="2" charset="0"/>
              </a:rPr>
              <a:t>неможливе</a:t>
            </a:r>
            <a:r>
              <a:rPr lang="ru-RU" sz="2000" dirty="0" smtClean="0">
                <a:latin typeface="Segoe Print" pitchFamily="2" charset="0"/>
              </a:rPr>
              <a:t>. </a:t>
            </a:r>
            <a:r>
              <a:rPr lang="ru-RU" sz="2000" dirty="0" err="1" smtClean="0">
                <a:latin typeface="Segoe Print" pitchFamily="2" charset="0"/>
              </a:rPr>
              <a:t>Нерухомість</a:t>
            </a:r>
            <a:r>
              <a:rPr lang="ru-RU" sz="2000" dirty="0" smtClean="0">
                <a:latin typeface="Segoe Print" pitchFamily="2" charset="0"/>
              </a:rPr>
              <a:t> </a:t>
            </a:r>
            <a:r>
              <a:rPr lang="ru-RU" sz="2000" dirty="0" err="1" smtClean="0">
                <a:latin typeface="Segoe Print" pitchFamily="2" charset="0"/>
              </a:rPr>
              <a:t>кісткових</a:t>
            </a:r>
            <a:r>
              <a:rPr lang="ru-RU" sz="2000" dirty="0" smtClean="0">
                <a:latin typeface="Segoe Print" pitchFamily="2" charset="0"/>
              </a:rPr>
              <a:t> </a:t>
            </a:r>
            <a:r>
              <a:rPr lang="ru-RU" sz="2000" dirty="0" err="1" smtClean="0">
                <a:latin typeface="Segoe Print" pitchFamily="2" charset="0"/>
              </a:rPr>
              <a:t>уламків</a:t>
            </a:r>
            <a:r>
              <a:rPr lang="ru-RU" sz="2000" dirty="0" smtClean="0">
                <a:latin typeface="Segoe Print" pitchFamily="2" charset="0"/>
              </a:rPr>
              <a:t>, а </a:t>
            </a:r>
            <a:r>
              <a:rPr lang="ru-RU" sz="2000" dirty="0" err="1" smtClean="0">
                <a:latin typeface="Segoe Print" pitchFamily="2" charset="0"/>
              </a:rPr>
              <a:t>отже</a:t>
            </a:r>
            <a:r>
              <a:rPr lang="ru-RU" sz="2000" dirty="0" smtClean="0">
                <a:latin typeface="Segoe Print" pitchFamily="2" charset="0"/>
              </a:rPr>
              <a:t> </a:t>
            </a:r>
            <a:r>
              <a:rPr lang="ru-RU" sz="2000" dirty="0" err="1" smtClean="0">
                <a:latin typeface="Segoe Print" pitchFamily="2" charset="0"/>
              </a:rPr>
              <a:t>і</a:t>
            </a:r>
            <a:r>
              <a:rPr lang="ru-RU" sz="2000" dirty="0" smtClean="0">
                <a:latin typeface="Segoe Print" pitchFamily="2" charset="0"/>
              </a:rPr>
              <a:t> </a:t>
            </a:r>
            <a:r>
              <a:rPr lang="ru-RU" sz="2000" dirty="0" err="1" smtClean="0">
                <a:latin typeface="Segoe Print" pitchFamily="2" charset="0"/>
              </a:rPr>
              <a:t>зменшення</a:t>
            </a:r>
            <a:r>
              <a:rPr lang="ru-RU" sz="2000" dirty="0" smtClean="0">
                <a:latin typeface="Segoe Print" pitchFamily="2" charset="0"/>
              </a:rPr>
              <a:t> болю, </a:t>
            </a:r>
            <a:r>
              <a:rPr lang="ru-RU" sz="2000" dirty="0" err="1" smtClean="0">
                <a:latin typeface="Segoe Print" pitchFamily="2" charset="0"/>
              </a:rPr>
              <a:t>досягається</a:t>
            </a:r>
            <a:r>
              <a:rPr lang="ru-RU" sz="2000" dirty="0" smtClean="0">
                <a:latin typeface="Segoe Print" pitchFamily="2" charset="0"/>
              </a:rPr>
              <a:t> шляхом </a:t>
            </a:r>
            <a:r>
              <a:rPr lang="ru-RU" sz="2000" dirty="0" err="1" smtClean="0">
                <a:latin typeface="Segoe Print" pitchFamily="2" charset="0"/>
              </a:rPr>
              <a:t>надання</a:t>
            </a:r>
            <a:r>
              <a:rPr lang="ru-RU" sz="2000" dirty="0" smtClean="0">
                <a:latin typeface="Segoe Print" pitchFamily="2" charset="0"/>
              </a:rPr>
              <a:t> хворому </a:t>
            </a:r>
            <a:r>
              <a:rPr lang="ru-RU" sz="2000" dirty="0" err="1" smtClean="0">
                <a:latin typeface="Segoe Print" pitchFamily="2" charset="0"/>
              </a:rPr>
              <a:t>певного</a:t>
            </a:r>
            <a:r>
              <a:rPr lang="ru-RU" sz="2000" dirty="0" smtClean="0">
                <a:latin typeface="Segoe Print" pitchFamily="2" charset="0"/>
              </a:rPr>
              <a:t> </a:t>
            </a:r>
            <a:r>
              <a:rPr lang="ru-RU" sz="2000" dirty="0" err="1" smtClean="0">
                <a:latin typeface="Segoe Print" pitchFamily="2" charset="0"/>
              </a:rPr>
              <a:t>положення</a:t>
            </a:r>
            <a:r>
              <a:rPr lang="ru-RU" sz="2000" dirty="0" smtClean="0">
                <a:latin typeface="Segoe Print" pitchFamily="2" charset="0"/>
              </a:rPr>
              <a:t>. Для </a:t>
            </a:r>
            <a:r>
              <a:rPr lang="ru-RU" sz="2000" dirty="0" err="1" smtClean="0">
                <a:latin typeface="Segoe Print" pitchFamily="2" charset="0"/>
              </a:rPr>
              <a:t>цього</a:t>
            </a:r>
            <a:r>
              <a:rPr lang="ru-RU" sz="2000" dirty="0" smtClean="0">
                <a:latin typeface="Segoe Print" pitchFamily="2" charset="0"/>
              </a:rPr>
              <a:t> </a:t>
            </a:r>
            <a:r>
              <a:rPr lang="ru-RU" sz="2000" dirty="0" err="1" smtClean="0">
                <a:latin typeface="Segoe Print" pitchFamily="2" charset="0"/>
              </a:rPr>
              <a:t>його</a:t>
            </a:r>
            <a:r>
              <a:rPr lang="ru-RU" sz="2000" dirty="0" smtClean="0">
                <a:latin typeface="Segoe Print" pitchFamily="2" charset="0"/>
              </a:rPr>
              <a:t> </a:t>
            </a:r>
            <a:r>
              <a:rPr lang="ru-RU" sz="2000" dirty="0" err="1" smtClean="0">
                <a:latin typeface="Segoe Print" pitchFamily="2" charset="0"/>
              </a:rPr>
              <a:t>кладуть</a:t>
            </a:r>
            <a:r>
              <a:rPr lang="ru-RU" sz="2000" dirty="0" smtClean="0">
                <a:latin typeface="Segoe Print" pitchFamily="2" charset="0"/>
              </a:rPr>
              <a:t> на </a:t>
            </a:r>
            <a:r>
              <a:rPr lang="ru-RU" sz="2000" dirty="0" err="1" smtClean="0">
                <a:latin typeface="Segoe Print" pitchFamily="2" charset="0"/>
              </a:rPr>
              <a:t>ноші</a:t>
            </a:r>
            <a:r>
              <a:rPr lang="ru-RU" sz="2000" dirty="0" smtClean="0">
                <a:latin typeface="Segoe Print" pitchFamily="2" charset="0"/>
              </a:rPr>
              <a:t> </a:t>
            </a:r>
            <a:r>
              <a:rPr lang="ru-RU" sz="2000" dirty="0" err="1" smtClean="0">
                <a:latin typeface="Segoe Print" pitchFamily="2" charset="0"/>
              </a:rPr>
              <a:t>і</a:t>
            </a:r>
            <a:r>
              <a:rPr lang="ru-RU" sz="2000" dirty="0" smtClean="0">
                <a:latin typeface="Segoe Print" pitchFamily="2" charset="0"/>
              </a:rPr>
              <a:t> </a:t>
            </a:r>
            <a:r>
              <a:rPr lang="ru-RU" sz="2000" dirty="0" err="1" smtClean="0">
                <a:latin typeface="Segoe Print" pitchFamily="2" charset="0"/>
              </a:rPr>
              <a:t>під</a:t>
            </a:r>
            <a:r>
              <a:rPr lang="ru-RU" sz="2000" dirty="0" smtClean="0">
                <a:latin typeface="Segoe Print" pitchFamily="2" charset="0"/>
              </a:rPr>
              <a:t> </a:t>
            </a:r>
            <a:r>
              <a:rPr lang="ru-RU" sz="2000" dirty="0" err="1" smtClean="0">
                <a:latin typeface="Segoe Print" pitchFamily="2" charset="0"/>
              </a:rPr>
              <a:t>зігнуті</a:t>
            </a:r>
            <a:r>
              <a:rPr lang="ru-RU" sz="2000" dirty="0" smtClean="0">
                <a:latin typeface="Segoe Print" pitchFamily="2" charset="0"/>
              </a:rPr>
              <a:t> </a:t>
            </a:r>
            <a:r>
              <a:rPr lang="ru-RU" sz="2000" dirty="0" err="1" smtClean="0">
                <a:latin typeface="Segoe Print" pitchFamily="2" charset="0"/>
              </a:rPr>
              <a:t>і</a:t>
            </a:r>
            <a:r>
              <a:rPr lang="ru-RU" sz="2000" dirty="0" smtClean="0">
                <a:latin typeface="Segoe Print" pitchFamily="2" charset="0"/>
              </a:rPr>
              <a:t> </a:t>
            </a:r>
            <a:r>
              <a:rPr lang="ru-RU" sz="2000" dirty="0" err="1" smtClean="0">
                <a:latin typeface="Segoe Print" pitchFamily="2" charset="0"/>
              </a:rPr>
              <a:t>розведені</a:t>
            </a:r>
            <a:r>
              <a:rPr lang="ru-RU" sz="2000" dirty="0" smtClean="0">
                <a:latin typeface="Segoe Print" pitchFamily="2" charset="0"/>
              </a:rPr>
              <a:t> </a:t>
            </a:r>
            <a:r>
              <a:rPr lang="ru-RU" sz="2000" dirty="0" err="1" smtClean="0">
                <a:latin typeface="Segoe Print" pitchFamily="2" charset="0"/>
              </a:rPr>
              <a:t>коліна</a:t>
            </a:r>
            <a:r>
              <a:rPr lang="ru-RU" sz="2000" dirty="0" smtClean="0">
                <a:latin typeface="Segoe Print" pitchFamily="2" charset="0"/>
              </a:rPr>
              <a:t> </a:t>
            </a:r>
            <a:r>
              <a:rPr lang="ru-RU" sz="2000" dirty="0" err="1" smtClean="0">
                <a:latin typeface="Segoe Print" pitchFamily="2" charset="0"/>
              </a:rPr>
              <a:t>підкладають</a:t>
            </a:r>
            <a:r>
              <a:rPr lang="ru-RU" sz="2000" dirty="0" smtClean="0">
                <a:latin typeface="Segoe Print" pitchFamily="2" charset="0"/>
              </a:rPr>
              <a:t> валики, </a:t>
            </a:r>
            <a:r>
              <a:rPr lang="ru-RU" sz="2000" dirty="0" err="1" smtClean="0">
                <a:latin typeface="Segoe Print" pitchFamily="2" charset="0"/>
              </a:rPr>
              <a:t>зроблені</a:t>
            </a:r>
            <a:r>
              <a:rPr lang="ru-RU" sz="2000" dirty="0" smtClean="0">
                <a:latin typeface="Segoe Print" pitchFamily="2" charset="0"/>
              </a:rPr>
              <a:t> </a:t>
            </a:r>
            <a:r>
              <a:rPr lang="ru-RU" sz="2000" dirty="0" err="1" smtClean="0">
                <a:latin typeface="Segoe Print" pitchFamily="2" charset="0"/>
              </a:rPr>
              <a:t>із</a:t>
            </a:r>
            <a:r>
              <a:rPr lang="ru-RU" sz="2000" dirty="0" smtClean="0">
                <a:latin typeface="Segoe Print" pitchFamily="2" charset="0"/>
              </a:rPr>
              <a:t> </a:t>
            </a:r>
            <a:r>
              <a:rPr lang="ru-RU" sz="2000" dirty="0" err="1" smtClean="0">
                <a:latin typeface="Segoe Print" pitchFamily="2" charset="0"/>
              </a:rPr>
              <a:t>згорнутої</a:t>
            </a:r>
            <a:r>
              <a:rPr lang="ru-RU" sz="2000" dirty="0" smtClean="0">
                <a:latin typeface="Segoe Print" pitchFamily="2" charset="0"/>
              </a:rPr>
              <a:t> </a:t>
            </a:r>
            <a:r>
              <a:rPr lang="ru-RU" sz="2000" dirty="0" err="1" smtClean="0">
                <a:latin typeface="Segoe Print" pitchFamily="2" charset="0"/>
              </a:rPr>
              <a:t>ковдри</a:t>
            </a:r>
            <a:r>
              <a:rPr lang="ru-RU" sz="2000" dirty="0" smtClean="0">
                <a:latin typeface="Segoe Print" pitchFamily="2" charset="0"/>
              </a:rPr>
              <a:t>, </a:t>
            </a:r>
            <a:r>
              <a:rPr lang="ru-RU" sz="2000" dirty="0" err="1" smtClean="0">
                <a:latin typeface="Segoe Print" pitchFamily="2" charset="0"/>
              </a:rPr>
              <a:t>якого-небудь</a:t>
            </a:r>
            <a:r>
              <a:rPr lang="ru-RU" sz="2000" dirty="0" smtClean="0">
                <a:latin typeface="Segoe Print" pitchFamily="2" charset="0"/>
              </a:rPr>
              <a:t> </a:t>
            </a:r>
            <a:r>
              <a:rPr lang="ru-RU" sz="2000" dirty="0" err="1" smtClean="0">
                <a:latin typeface="Segoe Print" pitchFamily="2" charset="0"/>
              </a:rPr>
              <a:t>одягу</a:t>
            </a:r>
            <a:r>
              <a:rPr lang="ru-RU" sz="2000" dirty="0" smtClean="0">
                <a:latin typeface="Segoe Print" pitchFamily="2" charset="0"/>
              </a:rPr>
              <a:t>.</a:t>
            </a:r>
            <a:endParaRPr lang="ru-RU" sz="2000" dirty="0">
              <a:latin typeface="Segoe Print" pitchFamily="2" charset="0"/>
            </a:endParaRPr>
          </a:p>
        </p:txBody>
      </p:sp>
      <p:pic>
        <p:nvPicPr>
          <p:cNvPr id="3" name="Рисунок 2" descr="tra33a.gif"/>
          <p:cNvPicPr>
            <a:picLocks noChangeAspect="1"/>
          </p:cNvPicPr>
          <p:nvPr/>
        </p:nvPicPr>
        <p:blipFill>
          <a:blip r:embed="rId2" cstate="print"/>
          <a:stretch>
            <a:fillRect/>
          </a:stretch>
        </p:blipFill>
        <p:spPr>
          <a:xfrm>
            <a:off x="539552" y="3068960"/>
            <a:ext cx="3793021" cy="30963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Рисунок 3" descr="perelom-taza1.jpg"/>
          <p:cNvPicPr>
            <a:picLocks noChangeAspect="1"/>
          </p:cNvPicPr>
          <p:nvPr/>
        </p:nvPicPr>
        <p:blipFill>
          <a:blip r:embed="rId3" cstate="print"/>
          <a:stretch>
            <a:fillRect/>
          </a:stretch>
        </p:blipFill>
        <p:spPr>
          <a:xfrm>
            <a:off x="4860033" y="3212976"/>
            <a:ext cx="3744416" cy="30689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checke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76672"/>
            <a:ext cx="8147248" cy="3370704"/>
          </a:xfrm>
        </p:spPr>
        <p:txBody>
          <a:bodyPr>
            <a:normAutofit fontScale="90000"/>
          </a:bodyPr>
          <a:lstStyle/>
          <a:p>
            <a:r>
              <a:rPr lang="ru-RU" sz="2000" dirty="0" smtClean="0">
                <a:latin typeface="Segoe Print" pitchFamily="2" charset="0"/>
              </a:rPr>
              <a:t/>
            </a:r>
            <a:br>
              <a:rPr lang="ru-RU" sz="2000" dirty="0" smtClean="0">
                <a:latin typeface="Segoe Print" pitchFamily="2" charset="0"/>
              </a:rPr>
            </a:br>
            <a:r>
              <a:rPr lang="ru-RU" sz="2000" dirty="0" smtClean="0">
                <a:latin typeface="Segoe Print" pitchFamily="2" charset="0"/>
              </a:rPr>
              <a:t>   </a:t>
            </a:r>
            <a:br>
              <a:rPr lang="ru-RU" sz="2000" dirty="0" smtClean="0">
                <a:latin typeface="Segoe Print" pitchFamily="2" charset="0"/>
              </a:rPr>
            </a:br>
            <a:r>
              <a:rPr lang="ru-RU" sz="2000" dirty="0" smtClean="0">
                <a:latin typeface="Segoe Print" pitchFamily="2" charset="0"/>
              </a:rPr>
              <a:t/>
            </a:r>
            <a:br>
              <a:rPr lang="ru-RU" sz="2000" dirty="0" smtClean="0">
                <a:latin typeface="Segoe Print" pitchFamily="2" charset="0"/>
              </a:rPr>
            </a:br>
            <a:r>
              <a:rPr lang="ru-RU" sz="2000" dirty="0" smtClean="0">
                <a:latin typeface="Segoe Print" pitchFamily="2" charset="0"/>
              </a:rPr>
              <a:t/>
            </a:r>
            <a:br>
              <a:rPr lang="ru-RU" sz="2000" dirty="0" smtClean="0">
                <a:latin typeface="Segoe Print" pitchFamily="2" charset="0"/>
              </a:rPr>
            </a:br>
            <a:r>
              <a:rPr lang="ru-RU" sz="2000" dirty="0" smtClean="0">
                <a:latin typeface="Segoe Print" pitchFamily="2" charset="0"/>
              </a:rPr>
              <a:t/>
            </a:r>
            <a:br>
              <a:rPr lang="ru-RU" sz="2000" dirty="0" smtClean="0">
                <a:latin typeface="Segoe Print" pitchFamily="2" charset="0"/>
              </a:rPr>
            </a:br>
            <a:r>
              <a:rPr lang="ru-RU" sz="2000" dirty="0" smtClean="0">
                <a:latin typeface="Segoe Print" pitchFamily="2" charset="0"/>
              </a:rPr>
              <a:t/>
            </a:r>
            <a:br>
              <a:rPr lang="ru-RU" sz="2000" dirty="0" smtClean="0">
                <a:latin typeface="Segoe Print" pitchFamily="2" charset="0"/>
              </a:rPr>
            </a:br>
            <a:r>
              <a:rPr lang="ru-RU" sz="2000" dirty="0" smtClean="0">
                <a:latin typeface="Segoe Print" pitchFamily="2" charset="0"/>
              </a:rPr>
              <a:t> </a:t>
            </a:r>
            <a:r>
              <a:rPr lang="ru-RU" sz="2000" dirty="0" smtClean="0">
                <a:latin typeface="Segoe Print" pitchFamily="2" charset="0"/>
              </a:rPr>
              <a:t>  </a:t>
            </a:r>
            <a:r>
              <a:rPr lang="ru-RU" sz="2000" b="1" u="sng" dirty="0" smtClean="0">
                <a:latin typeface="Segoe Print" pitchFamily="2" charset="0"/>
              </a:rPr>
              <a:t>Переломи </a:t>
            </a:r>
            <a:r>
              <a:rPr lang="ru-RU" sz="2000" b="1" u="sng" dirty="0" err="1" smtClean="0">
                <a:latin typeface="Segoe Print" pitchFamily="2" charset="0"/>
              </a:rPr>
              <a:t>кісток</a:t>
            </a:r>
            <a:r>
              <a:rPr lang="ru-RU" sz="2000" b="1" u="sng" dirty="0" smtClean="0">
                <a:latin typeface="Segoe Print" pitchFamily="2" charset="0"/>
              </a:rPr>
              <a:t> черепа </a:t>
            </a:r>
            <a:r>
              <a:rPr lang="ru-RU" sz="2000" b="1" dirty="0" smtClean="0">
                <a:latin typeface="Segoe Print" pitchFamily="2" charset="0"/>
              </a:rPr>
              <a:t>- </a:t>
            </a:r>
            <a:r>
              <a:rPr lang="ru-RU" sz="2000" dirty="0" err="1" smtClean="0">
                <a:latin typeface="Segoe Print" pitchFamily="2" charset="0"/>
              </a:rPr>
              <a:t>тяжке</a:t>
            </a:r>
            <a:r>
              <a:rPr lang="ru-RU" sz="2000" dirty="0" smtClean="0">
                <a:latin typeface="Segoe Print" pitchFamily="2" charset="0"/>
              </a:rPr>
              <a:t> </a:t>
            </a:r>
            <a:r>
              <a:rPr lang="ru-RU" sz="2000" dirty="0" err="1" smtClean="0">
                <a:latin typeface="Segoe Print" pitchFamily="2" charset="0"/>
              </a:rPr>
              <a:t>пошкодження</a:t>
            </a:r>
            <a:r>
              <a:rPr lang="ru-RU" sz="2000" dirty="0" smtClean="0">
                <a:latin typeface="Segoe Print" pitchFamily="2" charset="0"/>
              </a:rPr>
              <a:t>. В </a:t>
            </a:r>
            <a:r>
              <a:rPr lang="ru-RU" sz="2000" dirty="0" err="1" smtClean="0">
                <a:latin typeface="Segoe Print" pitchFamily="2" charset="0"/>
              </a:rPr>
              <a:t>більшості</a:t>
            </a:r>
            <a:r>
              <a:rPr lang="ru-RU" sz="2000" dirty="0" smtClean="0">
                <a:latin typeface="Segoe Print" pitchFamily="2" charset="0"/>
              </a:rPr>
              <a:t> </a:t>
            </a:r>
            <a:r>
              <a:rPr lang="ru-RU" sz="2000" dirty="0" err="1" smtClean="0">
                <a:latin typeface="Segoe Print" pitchFamily="2" charset="0"/>
              </a:rPr>
              <a:t>випадків</a:t>
            </a:r>
            <a:r>
              <a:rPr lang="ru-RU" sz="2000" dirty="0" smtClean="0">
                <a:latin typeface="Segoe Print" pitchFamily="2" charset="0"/>
              </a:rPr>
              <a:t> </a:t>
            </a:r>
            <a:r>
              <a:rPr lang="ru-RU" sz="2000" dirty="0" err="1" smtClean="0">
                <a:latin typeface="Segoe Print" pitchFamily="2" charset="0"/>
              </a:rPr>
              <a:t>ця</a:t>
            </a:r>
            <a:r>
              <a:rPr lang="ru-RU" sz="2000" dirty="0" smtClean="0">
                <a:latin typeface="Segoe Print" pitchFamily="2" charset="0"/>
              </a:rPr>
              <a:t> травма </a:t>
            </a:r>
            <a:r>
              <a:rPr lang="ru-RU" sz="2000" dirty="0" err="1" smtClean="0">
                <a:latin typeface="Segoe Print" pitchFamily="2" charset="0"/>
              </a:rPr>
              <a:t>супроводжується</a:t>
            </a:r>
            <a:r>
              <a:rPr lang="ru-RU" sz="2000" dirty="0" smtClean="0">
                <a:latin typeface="Segoe Print" pitchFamily="2" charset="0"/>
              </a:rPr>
              <a:t> ушибом </a:t>
            </a:r>
            <a:r>
              <a:rPr lang="ru-RU" sz="2000" dirty="0" err="1" smtClean="0">
                <a:latin typeface="Segoe Print" pitchFamily="2" charset="0"/>
              </a:rPr>
              <a:t>або</a:t>
            </a:r>
            <a:r>
              <a:rPr lang="ru-RU" sz="2000" dirty="0" smtClean="0">
                <a:latin typeface="Segoe Print" pitchFamily="2" charset="0"/>
              </a:rPr>
              <a:t> </a:t>
            </a:r>
            <a:r>
              <a:rPr lang="ru-RU" sz="2000" dirty="0" err="1" smtClean="0">
                <a:latin typeface="Segoe Print" pitchFamily="2" charset="0"/>
              </a:rPr>
              <a:t>струсом</a:t>
            </a:r>
            <a:r>
              <a:rPr lang="ru-RU" sz="2000" dirty="0" smtClean="0">
                <a:latin typeface="Segoe Print" pitchFamily="2" charset="0"/>
              </a:rPr>
              <a:t> </a:t>
            </a:r>
            <a:r>
              <a:rPr lang="ru-RU" sz="2000" dirty="0" err="1" smtClean="0">
                <a:latin typeface="Segoe Print" pitchFamily="2" charset="0"/>
              </a:rPr>
              <a:t>мозку</a:t>
            </a:r>
            <a:r>
              <a:rPr lang="ru-RU" sz="2000" dirty="0" smtClean="0">
                <a:latin typeface="Segoe Print" pitchFamily="2" charset="0"/>
              </a:rPr>
              <a:t>.</a:t>
            </a:r>
            <a:br>
              <a:rPr lang="ru-RU" sz="2000" dirty="0" smtClean="0">
                <a:latin typeface="Segoe Print" pitchFamily="2" charset="0"/>
              </a:rPr>
            </a:br>
            <a:r>
              <a:rPr lang="ru-RU" sz="2000" dirty="0" smtClean="0">
                <a:latin typeface="Segoe Print" pitchFamily="2" charset="0"/>
              </a:rPr>
              <a:t> </a:t>
            </a:r>
            <a:r>
              <a:rPr lang="ru-RU" sz="2000" dirty="0" smtClean="0">
                <a:latin typeface="Segoe Print" pitchFamily="2" charset="0"/>
              </a:rPr>
              <a:t>  </a:t>
            </a:r>
            <a:r>
              <a:rPr lang="ru-RU" sz="2000" dirty="0" smtClean="0">
                <a:latin typeface="Segoe Print" pitchFamily="2" charset="0"/>
              </a:rPr>
              <a:t>Для </a:t>
            </a:r>
            <a:r>
              <a:rPr lang="ru-RU" sz="2000" dirty="0" err="1" smtClean="0">
                <a:latin typeface="Segoe Print" pitchFamily="2" charset="0"/>
              </a:rPr>
              <a:t>струсу</a:t>
            </a:r>
            <a:r>
              <a:rPr lang="ru-RU" sz="2000" dirty="0" smtClean="0">
                <a:latin typeface="Segoe Print" pitchFamily="2" charset="0"/>
              </a:rPr>
              <a:t> </a:t>
            </a:r>
            <a:r>
              <a:rPr lang="ru-RU" sz="2000" dirty="0" err="1" smtClean="0">
                <a:latin typeface="Segoe Print" pitchFamily="2" charset="0"/>
              </a:rPr>
              <a:t>мозку</a:t>
            </a:r>
            <a:r>
              <a:rPr lang="ru-RU" sz="2000" dirty="0" smtClean="0">
                <a:latin typeface="Segoe Print" pitchFamily="2" charset="0"/>
              </a:rPr>
              <a:t> </a:t>
            </a:r>
            <a:r>
              <a:rPr lang="ru-RU" sz="2000" b="1" u="sng" dirty="0" err="1" smtClean="0">
                <a:latin typeface="Segoe Print" pitchFamily="2" charset="0"/>
              </a:rPr>
              <a:t>характерні</a:t>
            </a:r>
            <a:r>
              <a:rPr lang="ru-RU" sz="2000" dirty="0" smtClean="0">
                <a:latin typeface="Segoe Print" pitchFamily="2" charset="0"/>
              </a:rPr>
              <a:t> </a:t>
            </a:r>
            <a:r>
              <a:rPr lang="ru-RU" sz="2000" dirty="0" err="1" smtClean="0">
                <a:latin typeface="Segoe Print" pitchFamily="2" charset="0"/>
              </a:rPr>
              <a:t>знепритомлення</a:t>
            </a:r>
            <a:r>
              <a:rPr lang="ru-RU" sz="2000" dirty="0" smtClean="0">
                <a:latin typeface="Segoe Print" pitchFamily="2" charset="0"/>
              </a:rPr>
              <a:t>, </a:t>
            </a:r>
            <a:r>
              <a:rPr lang="ru-RU" sz="2000" dirty="0" err="1" smtClean="0">
                <a:latin typeface="Segoe Print" pitchFamily="2" charset="0"/>
              </a:rPr>
              <a:t>блювання</a:t>
            </a:r>
            <a:r>
              <a:rPr lang="ru-RU" sz="2000" dirty="0" smtClean="0">
                <a:latin typeface="Segoe Print" pitchFamily="2" charset="0"/>
              </a:rPr>
              <a:t> </a:t>
            </a:r>
            <a:r>
              <a:rPr lang="ru-RU" sz="2000" dirty="0" err="1" smtClean="0">
                <a:latin typeface="Segoe Print" pitchFamily="2" charset="0"/>
              </a:rPr>
              <a:t>і</a:t>
            </a:r>
            <a:r>
              <a:rPr lang="ru-RU" sz="2000" dirty="0" smtClean="0">
                <a:latin typeface="Segoe Print" pitchFamily="2" charset="0"/>
              </a:rPr>
              <a:t> так звана ретроградна </a:t>
            </a:r>
            <a:r>
              <a:rPr lang="ru-RU" sz="2000" dirty="0" err="1" smtClean="0">
                <a:latin typeface="Segoe Print" pitchFamily="2" charset="0"/>
              </a:rPr>
              <a:t>амнезія</a:t>
            </a:r>
            <a:r>
              <a:rPr lang="ru-RU" sz="2000" dirty="0" smtClean="0">
                <a:latin typeface="Segoe Print" pitchFamily="2" charset="0"/>
              </a:rPr>
              <a:t>.</a:t>
            </a:r>
            <a:br>
              <a:rPr lang="ru-RU" sz="2000" dirty="0" smtClean="0">
                <a:latin typeface="Segoe Print" pitchFamily="2" charset="0"/>
              </a:rPr>
            </a:br>
            <a:r>
              <a:rPr lang="ru-RU" sz="2000" dirty="0" smtClean="0">
                <a:latin typeface="Segoe Print" pitchFamily="2" charset="0"/>
              </a:rPr>
              <a:t>  </a:t>
            </a:r>
            <a:r>
              <a:rPr lang="ru-RU" sz="2000" dirty="0" err="1" smtClean="0">
                <a:latin typeface="Segoe Print" pitchFamily="2" charset="0"/>
              </a:rPr>
              <a:t>Потерпілому</a:t>
            </a:r>
            <a:r>
              <a:rPr lang="ru-RU" sz="2000" dirty="0" smtClean="0">
                <a:latin typeface="Segoe Print" pitchFamily="2" charset="0"/>
              </a:rPr>
              <a:t> </a:t>
            </a:r>
            <a:r>
              <a:rPr lang="ru-RU" sz="2000" dirty="0" err="1" smtClean="0">
                <a:latin typeface="Segoe Print" pitchFamily="2" charset="0"/>
              </a:rPr>
              <a:t>з</a:t>
            </a:r>
            <a:r>
              <a:rPr lang="ru-RU" sz="2000" dirty="0" smtClean="0">
                <a:latin typeface="Segoe Print" pitchFamily="2" charset="0"/>
              </a:rPr>
              <a:t> травмою черепа </a:t>
            </a:r>
            <a:r>
              <a:rPr lang="ru-RU" sz="2000" b="1" dirty="0" err="1" smtClean="0">
                <a:latin typeface="Segoe Print" pitchFamily="2" charset="0"/>
              </a:rPr>
              <a:t>необхідно</a:t>
            </a:r>
            <a:r>
              <a:rPr lang="ru-RU" sz="2000" dirty="0" smtClean="0">
                <a:latin typeface="Segoe Print" pitchFamily="2" charset="0"/>
              </a:rPr>
              <a:t> в першу </a:t>
            </a:r>
            <a:r>
              <a:rPr lang="ru-RU" sz="2000" dirty="0" err="1" smtClean="0">
                <a:latin typeface="Segoe Print" pitchFamily="2" charset="0"/>
              </a:rPr>
              <a:t>чергу</a:t>
            </a:r>
            <a:r>
              <a:rPr lang="ru-RU" sz="2000" dirty="0" smtClean="0">
                <a:latin typeface="Segoe Print" pitchFamily="2" charset="0"/>
              </a:rPr>
              <a:t> </a:t>
            </a:r>
            <a:r>
              <a:rPr lang="ru-RU" sz="2000" dirty="0" err="1" smtClean="0">
                <a:latin typeface="Segoe Print" pitchFamily="2" charset="0"/>
              </a:rPr>
              <a:t>створити</a:t>
            </a:r>
            <a:r>
              <a:rPr lang="ru-RU" sz="2000" dirty="0" smtClean="0">
                <a:latin typeface="Segoe Print" pitchFamily="2" charset="0"/>
              </a:rPr>
              <a:t> </a:t>
            </a:r>
            <a:r>
              <a:rPr lang="ru-RU" sz="2000" dirty="0" err="1" smtClean="0">
                <a:latin typeface="Segoe Print" pitchFamily="2" charset="0"/>
              </a:rPr>
              <a:t>абсолютний</a:t>
            </a:r>
            <a:r>
              <a:rPr lang="ru-RU" sz="2000" dirty="0" smtClean="0">
                <a:latin typeface="Segoe Print" pitchFamily="2" charset="0"/>
              </a:rPr>
              <a:t> </a:t>
            </a:r>
            <a:r>
              <a:rPr lang="ru-RU" sz="2000" dirty="0" err="1" smtClean="0">
                <a:latin typeface="Segoe Print" pitchFamily="2" charset="0"/>
              </a:rPr>
              <a:t>спокій</a:t>
            </a:r>
            <a:r>
              <a:rPr lang="ru-RU" sz="2000" dirty="0" smtClean="0">
                <a:latin typeface="Segoe Print" pitchFamily="2" charset="0"/>
              </a:rPr>
              <a:t>. </a:t>
            </a:r>
            <a:r>
              <a:rPr lang="ru-RU" sz="2000" dirty="0" err="1" smtClean="0">
                <a:latin typeface="Segoe Print" pitchFamily="2" charset="0"/>
              </a:rPr>
              <a:t>Якщо</a:t>
            </a:r>
            <a:r>
              <a:rPr lang="ru-RU" sz="2000" dirty="0" smtClean="0">
                <a:latin typeface="Segoe Print" pitchFamily="2" charset="0"/>
              </a:rPr>
              <a:t> </a:t>
            </a:r>
            <a:r>
              <a:rPr lang="ru-RU" sz="2000" dirty="0" err="1" smtClean="0">
                <a:latin typeface="Segoe Print" pitchFamily="2" charset="0"/>
              </a:rPr>
              <a:t>є</a:t>
            </a:r>
            <a:r>
              <a:rPr lang="ru-RU" sz="2000" dirty="0" smtClean="0">
                <a:latin typeface="Segoe Print" pitchFamily="2" charset="0"/>
              </a:rPr>
              <a:t> рана, то </a:t>
            </a:r>
            <a:r>
              <a:rPr lang="ru-RU" sz="2000" dirty="0" err="1" smtClean="0">
                <a:latin typeface="Segoe Print" pitchFamily="2" charset="0"/>
              </a:rPr>
              <a:t>слід</a:t>
            </a:r>
            <a:r>
              <a:rPr lang="ru-RU" sz="2000" dirty="0" smtClean="0">
                <a:latin typeface="Segoe Print" pitchFamily="2" charset="0"/>
              </a:rPr>
              <a:t> </a:t>
            </a:r>
            <a:r>
              <a:rPr lang="ru-RU" sz="2000" dirty="0" err="1" smtClean="0">
                <a:latin typeface="Segoe Print" pitchFamily="2" charset="0"/>
              </a:rPr>
              <a:t>накласти</a:t>
            </a:r>
            <a:r>
              <a:rPr lang="ru-RU" sz="2000" dirty="0" smtClean="0">
                <a:latin typeface="Segoe Print" pitchFamily="2" charset="0"/>
              </a:rPr>
              <a:t> </a:t>
            </a:r>
            <a:r>
              <a:rPr lang="ru-RU" sz="2000" dirty="0" err="1" smtClean="0">
                <a:latin typeface="Segoe Print" pitchFamily="2" charset="0"/>
              </a:rPr>
              <a:t>стерильну</a:t>
            </a:r>
            <a:r>
              <a:rPr lang="ru-RU" sz="2000" dirty="0" smtClean="0">
                <a:latin typeface="Segoe Print" pitchFamily="2" charset="0"/>
              </a:rPr>
              <a:t> </a:t>
            </a:r>
            <a:r>
              <a:rPr lang="ru-RU" sz="2000" dirty="0" err="1" smtClean="0">
                <a:latin typeface="Segoe Print" pitchFamily="2" charset="0"/>
              </a:rPr>
              <a:t>пов'язку</a:t>
            </a:r>
            <a:r>
              <a:rPr lang="ru-RU" sz="2000" dirty="0" smtClean="0">
                <a:latin typeface="Segoe Print" pitchFamily="2" charset="0"/>
              </a:rPr>
              <a:t>, яка </a:t>
            </a:r>
            <a:r>
              <a:rPr lang="ru-RU" sz="2000" dirty="0" err="1" smtClean="0">
                <a:latin typeface="Segoe Print" pitchFamily="2" charset="0"/>
              </a:rPr>
              <a:t>попереджує</a:t>
            </a:r>
            <a:r>
              <a:rPr lang="ru-RU" sz="2000" dirty="0" smtClean="0">
                <a:latin typeface="Segoe Print" pitchFamily="2" charset="0"/>
              </a:rPr>
              <a:t> </a:t>
            </a:r>
            <a:r>
              <a:rPr lang="ru-RU" sz="2000" dirty="0" err="1" smtClean="0">
                <a:latin typeface="Segoe Print" pitchFamily="2" charset="0"/>
              </a:rPr>
              <a:t>попадання</a:t>
            </a:r>
            <a:r>
              <a:rPr lang="ru-RU" sz="2000" dirty="0" smtClean="0">
                <a:latin typeface="Segoe Print" pitchFamily="2" charset="0"/>
              </a:rPr>
              <a:t> в рану </a:t>
            </a:r>
            <a:r>
              <a:rPr lang="ru-RU" sz="2000" dirty="0" err="1" smtClean="0">
                <a:latin typeface="Segoe Print" pitchFamily="2" charset="0"/>
              </a:rPr>
              <a:t>інфекції</a:t>
            </a:r>
            <a:r>
              <a:rPr lang="ru-RU" sz="2000" dirty="0" smtClean="0">
                <a:latin typeface="Segoe Print" pitchFamily="2" charset="0"/>
              </a:rPr>
              <a:t> та </a:t>
            </a:r>
            <a:r>
              <a:rPr lang="ru-RU" sz="2000" dirty="0" err="1" smtClean="0">
                <a:latin typeface="Segoe Print" pitchFamily="2" charset="0"/>
              </a:rPr>
              <a:t>сприяє</a:t>
            </a:r>
            <a:r>
              <a:rPr lang="ru-RU" sz="2000" dirty="0" smtClean="0">
                <a:latin typeface="Segoe Print" pitchFamily="2" charset="0"/>
              </a:rPr>
              <a:t> </a:t>
            </a:r>
            <a:r>
              <a:rPr lang="ru-RU" sz="2000" dirty="0" err="1" smtClean="0">
                <a:latin typeface="Segoe Print" pitchFamily="2" charset="0"/>
              </a:rPr>
              <a:t>зупиненню</a:t>
            </a:r>
            <a:r>
              <a:rPr lang="ru-RU" sz="2000" dirty="0" smtClean="0">
                <a:latin typeface="Segoe Print" pitchFamily="2" charset="0"/>
              </a:rPr>
              <a:t> </a:t>
            </a:r>
            <a:r>
              <a:rPr lang="ru-RU" sz="2000" dirty="0" err="1" smtClean="0">
                <a:latin typeface="Segoe Print" pitchFamily="2" charset="0"/>
              </a:rPr>
              <a:t>кровотечі</a:t>
            </a:r>
            <a:r>
              <a:rPr lang="ru-RU" sz="2000" dirty="0" smtClean="0">
                <a:latin typeface="Segoe Print" pitchFamily="2" charset="0"/>
              </a:rPr>
              <a:t>. На голову поверх </a:t>
            </a:r>
            <a:r>
              <a:rPr lang="ru-RU" sz="2000" dirty="0" err="1" smtClean="0">
                <a:latin typeface="Segoe Print" pitchFamily="2" charset="0"/>
              </a:rPr>
              <a:t>пов'язки</a:t>
            </a:r>
            <a:r>
              <a:rPr lang="ru-RU" sz="2000" dirty="0" smtClean="0">
                <a:latin typeface="Segoe Print" pitchFamily="2" charset="0"/>
              </a:rPr>
              <a:t> </a:t>
            </a:r>
            <a:r>
              <a:rPr lang="ru-RU" sz="2000" dirty="0" err="1" smtClean="0">
                <a:latin typeface="Segoe Print" pitchFamily="2" charset="0"/>
              </a:rPr>
              <a:t>кладуть</a:t>
            </a:r>
            <a:r>
              <a:rPr lang="ru-RU" sz="2000" dirty="0" smtClean="0">
                <a:latin typeface="Segoe Print" pitchFamily="2" charset="0"/>
              </a:rPr>
              <a:t> холод - </a:t>
            </a:r>
            <a:r>
              <a:rPr lang="ru-RU" sz="2000" dirty="0" err="1" smtClean="0">
                <a:latin typeface="Segoe Print" pitchFamily="2" charset="0"/>
              </a:rPr>
              <a:t>гумовий</a:t>
            </a:r>
            <a:r>
              <a:rPr lang="ru-RU" sz="2000" dirty="0" smtClean="0">
                <a:latin typeface="Segoe Print" pitchFamily="2" charset="0"/>
              </a:rPr>
              <a:t> </a:t>
            </a:r>
            <a:r>
              <a:rPr lang="ru-RU" sz="2000" dirty="0" err="1" smtClean="0">
                <a:latin typeface="Segoe Print" pitchFamily="2" charset="0"/>
              </a:rPr>
              <a:t>мішок</a:t>
            </a:r>
            <a:r>
              <a:rPr lang="ru-RU" sz="2000" dirty="0" smtClean="0">
                <a:latin typeface="Segoe Print" pitchFamily="2" charset="0"/>
              </a:rPr>
              <a:t> </a:t>
            </a:r>
            <a:r>
              <a:rPr lang="ru-RU" sz="2000" dirty="0" err="1" smtClean="0">
                <a:latin typeface="Segoe Print" pitchFamily="2" charset="0"/>
              </a:rPr>
              <a:t>з</a:t>
            </a:r>
            <a:r>
              <a:rPr lang="ru-RU" sz="2000" dirty="0" smtClean="0">
                <a:latin typeface="Segoe Print" pitchFamily="2" charset="0"/>
              </a:rPr>
              <a:t> </a:t>
            </a:r>
            <a:r>
              <a:rPr lang="ru-RU" sz="2000" dirty="0" err="1" smtClean="0">
                <a:latin typeface="Segoe Print" pitchFamily="2" charset="0"/>
              </a:rPr>
              <a:t>льодом</a:t>
            </a:r>
            <a:r>
              <a:rPr lang="ru-RU" sz="2000" dirty="0" smtClean="0">
                <a:latin typeface="Segoe Print" pitchFamily="2" charset="0"/>
              </a:rPr>
              <a:t> </a:t>
            </a:r>
            <a:r>
              <a:rPr lang="ru-RU" sz="2000" dirty="0" err="1" smtClean="0">
                <a:latin typeface="Segoe Print" pitchFamily="2" charset="0"/>
              </a:rPr>
              <a:t>або</a:t>
            </a:r>
            <a:r>
              <a:rPr lang="ru-RU" sz="2000" dirty="0" smtClean="0">
                <a:latin typeface="Segoe Print" pitchFamily="2" charset="0"/>
              </a:rPr>
              <a:t> холодною водою. </a:t>
            </a:r>
            <a:r>
              <a:rPr lang="ru-RU" sz="2000" dirty="0" err="1" smtClean="0">
                <a:latin typeface="Segoe Print" pitchFamily="2" charset="0"/>
              </a:rPr>
              <a:t>Потім</a:t>
            </a:r>
            <a:r>
              <a:rPr lang="ru-RU" sz="2000" dirty="0" smtClean="0">
                <a:latin typeface="Segoe Print" pitchFamily="2" charset="0"/>
              </a:rPr>
              <a:t> хворого </a:t>
            </a:r>
            <a:r>
              <a:rPr lang="ru-RU" sz="2000" dirty="0" err="1" smtClean="0">
                <a:latin typeface="Segoe Print" pitchFamily="2" charset="0"/>
              </a:rPr>
              <a:t>необхідно</a:t>
            </a:r>
            <a:r>
              <a:rPr lang="ru-RU" sz="2000" dirty="0" smtClean="0">
                <a:latin typeface="Segoe Print" pitchFamily="2" charset="0"/>
              </a:rPr>
              <a:t> </a:t>
            </a:r>
            <a:r>
              <a:rPr lang="ru-RU" sz="2000" dirty="0" err="1" smtClean="0">
                <a:latin typeface="Segoe Print" pitchFamily="2" charset="0"/>
              </a:rPr>
              <a:t>терміново</a:t>
            </a:r>
            <a:r>
              <a:rPr lang="ru-RU" sz="2000" dirty="0" smtClean="0">
                <a:latin typeface="Segoe Print" pitchFamily="2" charset="0"/>
              </a:rPr>
              <a:t> </a:t>
            </a:r>
            <a:r>
              <a:rPr lang="ru-RU" sz="2000" dirty="0" err="1" smtClean="0">
                <a:latin typeface="Segoe Print" pitchFamily="2" charset="0"/>
              </a:rPr>
              <a:t>доставити</a:t>
            </a:r>
            <a:r>
              <a:rPr lang="ru-RU" sz="2000" dirty="0" smtClean="0">
                <a:latin typeface="Segoe Print" pitchFamily="2" charset="0"/>
              </a:rPr>
              <a:t> до </a:t>
            </a:r>
            <a:r>
              <a:rPr lang="ru-RU" sz="2000" dirty="0" err="1" smtClean="0">
                <a:latin typeface="Segoe Print" pitchFamily="2" charset="0"/>
              </a:rPr>
              <a:t>лікарні</a:t>
            </a:r>
            <a:r>
              <a:rPr lang="ru-RU" sz="2000" dirty="0" smtClean="0">
                <a:latin typeface="Segoe Print" pitchFamily="2" charset="0"/>
              </a:rPr>
              <a:t> на ношах </a:t>
            </a:r>
            <a:r>
              <a:rPr lang="ru-RU" sz="2000" dirty="0" err="1" smtClean="0">
                <a:latin typeface="Segoe Print" pitchFamily="2" charset="0"/>
              </a:rPr>
              <a:t>або</a:t>
            </a:r>
            <a:r>
              <a:rPr lang="ru-RU" sz="2000" dirty="0" smtClean="0">
                <a:latin typeface="Segoe Print" pitchFamily="2" charset="0"/>
              </a:rPr>
              <a:t> на </a:t>
            </a:r>
            <a:r>
              <a:rPr lang="ru-RU" sz="2000" dirty="0" smtClean="0">
                <a:latin typeface="Segoe Print" pitchFamily="2" charset="0"/>
              </a:rPr>
              <a:t>руках</a:t>
            </a:r>
            <a:r>
              <a:rPr lang="ru-RU" sz="2000" dirty="0" smtClean="0">
                <a:latin typeface="Segoe Print" pitchFamily="2" charset="0"/>
              </a:rPr>
              <a:t/>
            </a:r>
            <a:br>
              <a:rPr lang="ru-RU" sz="2000" dirty="0" smtClean="0">
                <a:latin typeface="Segoe Print" pitchFamily="2" charset="0"/>
              </a:rPr>
            </a:br>
            <a:r>
              <a:rPr lang="ru-RU" sz="2000" dirty="0" smtClean="0"/>
              <a:t>  </a:t>
            </a:r>
            <a:br>
              <a:rPr lang="ru-RU" sz="2000" dirty="0" smtClean="0"/>
            </a:br>
            <a:r>
              <a:rPr lang="ru-RU" sz="2000" dirty="0" smtClean="0"/>
              <a:t/>
            </a:r>
            <a:br>
              <a:rPr lang="ru-RU" sz="2000" dirty="0" smtClean="0"/>
            </a:br>
            <a:r>
              <a:rPr lang="ru-RU" sz="2000" dirty="0" smtClean="0"/>
              <a:t/>
            </a:r>
            <a:br>
              <a:rPr lang="ru-RU" sz="2000" dirty="0" smtClean="0"/>
            </a:br>
            <a:r>
              <a:rPr lang="ru-RU" sz="2000" dirty="0" smtClean="0"/>
              <a:t/>
            </a:r>
            <a:br>
              <a:rPr lang="ru-RU" sz="2000" dirty="0" smtClean="0"/>
            </a:br>
            <a:r>
              <a:rPr lang="ru-RU" sz="2000" dirty="0" smtClean="0"/>
              <a:t/>
            </a:r>
            <a:br>
              <a:rPr lang="ru-RU" sz="2000" dirty="0" smtClean="0"/>
            </a:br>
            <a:r>
              <a:rPr lang="ru-RU" sz="2000" dirty="0" smtClean="0"/>
              <a:t/>
            </a:r>
            <a:br>
              <a:rPr lang="ru-RU" sz="2000" dirty="0" smtClean="0"/>
            </a:br>
            <a:endParaRPr lang="ru-RU" sz="2000" dirty="0">
              <a:latin typeface="Segoe Print" pitchFamily="2" charset="0"/>
            </a:endParaRPr>
          </a:p>
        </p:txBody>
      </p:sp>
      <p:pic>
        <p:nvPicPr>
          <p:cNvPr id="4" name="Рисунок 3" descr="travma.gif"/>
          <p:cNvPicPr>
            <a:picLocks noChangeAspect="1"/>
          </p:cNvPicPr>
          <p:nvPr/>
        </p:nvPicPr>
        <p:blipFill>
          <a:blip r:embed="rId2" cstate="print"/>
          <a:stretch>
            <a:fillRect/>
          </a:stretch>
        </p:blipFill>
        <p:spPr>
          <a:xfrm>
            <a:off x="3851920" y="4725144"/>
            <a:ext cx="4962128" cy="18607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Рисунок 4" descr="depositphotos_4831895-Woman-with-ice-bag.jpg"/>
          <p:cNvPicPr>
            <a:picLocks noChangeAspect="1"/>
          </p:cNvPicPr>
          <p:nvPr/>
        </p:nvPicPr>
        <p:blipFill>
          <a:blip r:embed="rId3" cstate="print"/>
          <a:stretch>
            <a:fillRect/>
          </a:stretch>
        </p:blipFill>
        <p:spPr>
          <a:xfrm>
            <a:off x="1643675" y="3573016"/>
            <a:ext cx="2016223" cy="30243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3789040"/>
            <a:ext cx="3240360" cy="2808312"/>
          </a:xfrm>
        </p:spPr>
        <p:txBody>
          <a:bodyPr>
            <a:normAutofit/>
          </a:bodyPr>
          <a:lstStyle/>
          <a:p>
            <a:r>
              <a:rPr lang="ru-RU" sz="2400" dirty="0" err="1" smtClean="0">
                <a:latin typeface="Segoe Print" pitchFamily="2" charset="0"/>
              </a:rPr>
              <a:t>Підготувала</a:t>
            </a:r>
            <a:r>
              <a:rPr lang="ru-RU" sz="2400" dirty="0" smtClean="0">
                <a:latin typeface="Segoe Print" pitchFamily="2" charset="0"/>
              </a:rPr>
              <a:t> </a:t>
            </a:r>
            <a:br>
              <a:rPr lang="ru-RU" sz="2400" dirty="0" smtClean="0">
                <a:latin typeface="Segoe Print" pitchFamily="2" charset="0"/>
              </a:rPr>
            </a:br>
            <a:r>
              <a:rPr lang="ru-RU" sz="2400" dirty="0" err="1" smtClean="0">
                <a:latin typeface="Segoe Print" pitchFamily="2" charset="0"/>
              </a:rPr>
              <a:t>учениця</a:t>
            </a:r>
            <a:r>
              <a:rPr lang="ru-RU" sz="2400" dirty="0" smtClean="0">
                <a:latin typeface="Segoe Print" pitchFamily="2" charset="0"/>
              </a:rPr>
              <a:t> 10 </a:t>
            </a:r>
            <a:r>
              <a:rPr lang="ru-RU" sz="2400" dirty="0" err="1" smtClean="0">
                <a:latin typeface="Segoe Print" pitchFamily="2" charset="0"/>
              </a:rPr>
              <a:t>класу</a:t>
            </a:r>
            <a:r>
              <a:rPr lang="ru-RU" sz="2400" dirty="0" smtClean="0">
                <a:latin typeface="Segoe Print" pitchFamily="2" charset="0"/>
              </a:rPr>
              <a:t/>
            </a:r>
            <a:br>
              <a:rPr lang="ru-RU" sz="2400" dirty="0" smtClean="0">
                <a:latin typeface="Segoe Print" pitchFamily="2" charset="0"/>
              </a:rPr>
            </a:br>
            <a:r>
              <a:rPr lang="ru-RU" sz="2400" dirty="0" err="1" smtClean="0">
                <a:latin typeface="Segoe Print" pitchFamily="2" charset="0"/>
              </a:rPr>
              <a:t>Стефанк</a:t>
            </a:r>
            <a:r>
              <a:rPr lang="uk-UA" sz="2400" dirty="0" smtClean="0">
                <a:latin typeface="Segoe Print" pitchFamily="2" charset="0"/>
              </a:rPr>
              <a:t>і</a:t>
            </a:r>
            <a:r>
              <a:rPr lang="ru-RU" sz="2400" dirty="0" smtClean="0">
                <a:latin typeface="Segoe Print" pitchFamily="2" charset="0"/>
              </a:rPr>
              <a:t>в </a:t>
            </a:r>
            <a:r>
              <a:rPr lang="ru-RU" sz="2400" dirty="0" err="1" smtClean="0">
                <a:latin typeface="Segoe Print" pitchFamily="2" charset="0"/>
              </a:rPr>
              <a:t>Зоряна</a:t>
            </a:r>
            <a:endParaRPr lang="ru-RU" sz="2400" dirty="0">
              <a:latin typeface="Segoe Print" pitchFamily="2" charset="0"/>
            </a:endParaRPr>
          </a:p>
        </p:txBody>
      </p:sp>
      <p:pic>
        <p:nvPicPr>
          <p:cNvPr id="3" name="Рисунок 2" descr="Изображение 195НРАРПД.jpg"/>
          <p:cNvPicPr>
            <a:picLocks noChangeAspect="1"/>
          </p:cNvPicPr>
          <p:nvPr/>
        </p:nvPicPr>
        <p:blipFill>
          <a:blip r:embed="rId2" cstate="print"/>
          <a:stretch>
            <a:fillRect/>
          </a:stretch>
        </p:blipFill>
        <p:spPr>
          <a:xfrm>
            <a:off x="3779912" y="188640"/>
            <a:ext cx="4320480" cy="64067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700808"/>
            <a:ext cx="8229600" cy="2736304"/>
          </a:xfrm>
        </p:spPr>
        <p:txBody>
          <a:bodyPr/>
          <a:lstStyle/>
          <a:p>
            <a:r>
              <a:rPr lang="ru-RU" dirty="0" smtClean="0">
                <a:latin typeface="Segoe Print" pitchFamily="2" charset="0"/>
              </a:rPr>
              <a:t>До травм </a:t>
            </a:r>
            <a:r>
              <a:rPr lang="ru-RU" dirty="0" err="1" smtClean="0">
                <a:latin typeface="Segoe Print" pitchFamily="2" charset="0"/>
              </a:rPr>
              <a:t>відносять</a:t>
            </a:r>
            <a:r>
              <a:rPr lang="ru-RU" dirty="0" smtClean="0">
                <a:latin typeface="Segoe Print" pitchFamily="2" charset="0"/>
              </a:rPr>
              <a:t> :</a:t>
            </a:r>
            <a:br>
              <a:rPr lang="ru-RU" dirty="0" smtClean="0">
                <a:latin typeface="Segoe Print" pitchFamily="2" charset="0"/>
              </a:rPr>
            </a:br>
            <a:r>
              <a:rPr lang="ru-RU" dirty="0" smtClean="0">
                <a:latin typeface="Segoe Print" pitchFamily="2" charset="0"/>
              </a:rPr>
              <a:t> удар, </a:t>
            </a:r>
            <a:r>
              <a:rPr lang="ru-RU" dirty="0" err="1" smtClean="0">
                <a:latin typeface="Segoe Print" pitchFamily="2" charset="0"/>
              </a:rPr>
              <a:t>вивих</a:t>
            </a:r>
            <a:r>
              <a:rPr lang="ru-RU" dirty="0" smtClean="0">
                <a:latin typeface="Segoe Print" pitchFamily="2" charset="0"/>
              </a:rPr>
              <a:t> та перелом</a:t>
            </a:r>
            <a:endParaRPr lang="ru-RU" dirty="0">
              <a:latin typeface="Segoe Print" pitchFamily="2" charset="0"/>
            </a:endParaRPr>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r>
              <a:rPr lang="ru-RU" sz="2400" b="1" u="sng" dirty="0" err="1" smtClean="0">
                <a:latin typeface="Segoe Print" pitchFamily="2" charset="0"/>
                <a:cs typeface="Rod" pitchFamily="49" charset="-79"/>
              </a:rPr>
              <a:t>Закриті</a:t>
            </a:r>
            <a:r>
              <a:rPr lang="ru-RU" sz="2400" b="1" u="sng" dirty="0" smtClean="0">
                <a:latin typeface="Segoe Print" pitchFamily="2" charset="0"/>
                <a:cs typeface="Rod" pitchFamily="49" charset="-79"/>
              </a:rPr>
              <a:t> </a:t>
            </a:r>
            <a:r>
              <a:rPr lang="ru-RU" sz="2400" b="1" u="sng" dirty="0" err="1" smtClean="0">
                <a:latin typeface="Segoe Print" pitchFamily="2" charset="0"/>
                <a:cs typeface="Rod" pitchFamily="49" charset="-79"/>
              </a:rPr>
              <a:t>ушкодження</a:t>
            </a:r>
            <a:r>
              <a:rPr lang="ru-RU" sz="2400" b="1" u="sng" dirty="0" smtClean="0">
                <a:latin typeface="Segoe Print" pitchFamily="2" charset="0"/>
                <a:cs typeface="Rod" pitchFamily="49" charset="-79"/>
              </a:rPr>
              <a:t> </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це</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травматизація</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тканини</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і</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органів</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спричинені</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впливом</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зовнішніх</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факторів</a:t>
            </a:r>
            <a:r>
              <a:rPr lang="ru-RU" sz="2400" dirty="0" smtClean="0">
                <a:latin typeface="Segoe Print" pitchFamily="2" charset="0"/>
                <a:cs typeface="Rod" pitchFamily="49" charset="-79"/>
              </a:rPr>
              <a:t> без </a:t>
            </a:r>
            <a:r>
              <a:rPr lang="ru-RU" sz="2400" dirty="0" err="1" smtClean="0">
                <a:latin typeface="Segoe Print" pitchFamily="2" charset="0"/>
                <a:cs typeface="Rod" pitchFamily="49" charset="-79"/>
              </a:rPr>
              <a:t>порушення</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цілісності</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шкіри</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й</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видимих</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слизових</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оболонок</a:t>
            </a:r>
            <a:r>
              <a:rPr lang="ru-RU" sz="2400" dirty="0" smtClean="0">
                <a:latin typeface="Segoe Print" pitchFamily="2" charset="0"/>
                <a:cs typeface="Rod" pitchFamily="49" charset="-79"/>
              </a:rPr>
              <a:t>.</a:t>
            </a:r>
            <a:r>
              <a:rPr lang="ru-RU" sz="2400" dirty="0" smtClean="0">
                <a:latin typeface="Segoe Print" pitchFamily="2" charset="0"/>
                <a:cs typeface="Rod" pitchFamily="49" charset="-79"/>
              </a:rPr>
              <a:t/>
            </a:r>
            <a:br>
              <a:rPr lang="ru-RU" sz="2400" dirty="0" smtClean="0">
                <a:latin typeface="Segoe Print" pitchFamily="2" charset="0"/>
                <a:cs typeface="Rod" pitchFamily="49" charset="-79"/>
              </a:rPr>
            </a:br>
            <a:r>
              <a:rPr lang="ru-RU" sz="2400" dirty="0" smtClean="0">
                <a:latin typeface="Segoe Print" pitchFamily="2" charset="0"/>
                <a:cs typeface="Rod" pitchFamily="49" charset="-79"/>
              </a:rPr>
              <a:t/>
            </a:r>
            <a:br>
              <a:rPr lang="ru-RU" sz="2400" dirty="0" smtClean="0">
                <a:latin typeface="Segoe Print" pitchFamily="2" charset="0"/>
                <a:cs typeface="Rod" pitchFamily="49" charset="-79"/>
              </a:rPr>
            </a:br>
            <a:r>
              <a:rPr lang="ru-RU" sz="2400" b="1" u="sng" dirty="0" smtClean="0">
                <a:latin typeface="Segoe Print" pitchFamily="2" charset="0"/>
                <a:cs typeface="Rod" pitchFamily="49" charset="-79"/>
              </a:rPr>
              <a:t>Причина</a:t>
            </a:r>
            <a:r>
              <a:rPr lang="ru-RU" sz="2400" b="1" dirty="0" smtClean="0">
                <a:latin typeface="Segoe Print" pitchFamily="2" charset="0"/>
                <a:cs typeface="Rod" pitchFamily="49" charset="-79"/>
              </a:rPr>
              <a:t> </a:t>
            </a:r>
            <a:r>
              <a:rPr lang="ru-RU" sz="2400" dirty="0" err="1" smtClean="0">
                <a:latin typeface="Segoe Print" pitchFamily="2" charset="0"/>
                <a:cs typeface="Rod" pitchFamily="49" charset="-79"/>
              </a:rPr>
              <a:t>закритих</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ушкоджень</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удари</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тупими</a:t>
            </a:r>
            <a:r>
              <a:rPr lang="ru-RU" sz="2400" dirty="0" smtClean="0">
                <a:latin typeface="Segoe Print" pitchFamily="2" charset="0"/>
                <a:cs typeface="Rod" pitchFamily="49" charset="-79"/>
              </a:rPr>
              <a:t> предметами, </a:t>
            </a:r>
            <a:r>
              <a:rPr lang="ru-RU" sz="2400" dirty="0" err="1" smtClean="0">
                <a:latin typeface="Segoe Print" pitchFamily="2" charset="0"/>
                <a:cs typeface="Rod" pitchFamily="49" charset="-79"/>
              </a:rPr>
              <a:t>різні</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види</a:t>
            </a:r>
            <a:r>
              <a:rPr lang="ru-RU" sz="2400" dirty="0" smtClean="0">
                <a:latin typeface="Segoe Print" pitchFamily="2" charset="0"/>
                <a:cs typeface="Rod" pitchFamily="49" charset="-79"/>
              </a:rPr>
              <a:t> травматизму, </a:t>
            </a:r>
            <a:r>
              <a:rPr lang="ru-RU" sz="2400" dirty="0" err="1" smtClean="0">
                <a:latin typeface="Segoe Print" pitchFamily="2" charset="0"/>
                <a:cs typeface="Rod" pitchFamily="49" charset="-79"/>
              </a:rPr>
              <a:t>надзвичайні</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стани</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і</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стихійні</a:t>
            </a:r>
            <a:r>
              <a:rPr lang="ru-RU" sz="2400" dirty="0" smtClean="0">
                <a:latin typeface="Segoe Print" pitchFamily="2" charset="0"/>
                <a:cs typeface="Rod" pitchFamily="49" charset="-79"/>
              </a:rPr>
              <a:t> лиха.</a:t>
            </a:r>
            <a:br>
              <a:rPr lang="ru-RU" sz="2400" dirty="0" smtClean="0">
                <a:latin typeface="Segoe Print" pitchFamily="2" charset="0"/>
                <a:cs typeface="Rod" pitchFamily="49" charset="-79"/>
              </a:rPr>
            </a:br>
            <a:r>
              <a:rPr lang="ru-RU" sz="2400" dirty="0" smtClean="0">
                <a:latin typeface="Segoe Print" pitchFamily="2" charset="0"/>
                <a:cs typeface="Rod" pitchFamily="49" charset="-79"/>
              </a:rPr>
              <a:t/>
            </a:r>
            <a:br>
              <a:rPr lang="ru-RU" sz="2400" dirty="0" smtClean="0">
                <a:latin typeface="Segoe Print" pitchFamily="2" charset="0"/>
                <a:cs typeface="Rod" pitchFamily="49" charset="-79"/>
              </a:rPr>
            </a:br>
            <a:r>
              <a:rPr lang="ru-RU" sz="2400" b="1" u="sng" dirty="0" err="1" smtClean="0">
                <a:latin typeface="Segoe Print" pitchFamily="2" charset="0"/>
                <a:cs typeface="Rod" pitchFamily="49" charset="-79"/>
              </a:rPr>
              <a:t>Види</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закритих</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ушкоджень</a:t>
            </a:r>
            <a:r>
              <a:rPr lang="ru-RU" sz="2400" dirty="0" smtClean="0">
                <a:latin typeface="Segoe Print" pitchFamily="2" charset="0"/>
                <a:cs typeface="Rod" pitchFamily="49" charset="-79"/>
              </a:rPr>
              <a:t>: струси, </a:t>
            </a:r>
            <a:r>
              <a:rPr lang="ru-RU" sz="2400" dirty="0" err="1" smtClean="0">
                <a:latin typeface="Segoe Print" pitchFamily="2" charset="0"/>
                <a:cs typeface="Rod" pitchFamily="49" charset="-79"/>
              </a:rPr>
              <a:t>здавлювання</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удари</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розтяги</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розриви</a:t>
            </a:r>
            <a:r>
              <a:rPr lang="ru-RU" sz="2400" dirty="0" smtClean="0">
                <a:latin typeface="Segoe Print" pitchFamily="2" charset="0"/>
                <a:cs typeface="Rod" pitchFamily="49" charset="-79"/>
              </a:rPr>
              <a:t>, </a:t>
            </a:r>
            <a:r>
              <a:rPr lang="ru-RU" sz="2400" dirty="0" err="1" smtClean="0">
                <a:latin typeface="Segoe Print" pitchFamily="2" charset="0"/>
                <a:cs typeface="Rod" pitchFamily="49" charset="-79"/>
              </a:rPr>
              <a:t>вивихи</a:t>
            </a:r>
            <a:r>
              <a:rPr lang="ru-RU" sz="2400" dirty="0" smtClean="0">
                <a:latin typeface="Segoe Print" pitchFamily="2" charset="0"/>
                <a:cs typeface="Rod" pitchFamily="49" charset="-79"/>
              </a:rPr>
              <a:t>.</a:t>
            </a:r>
            <a:br>
              <a:rPr lang="ru-RU" sz="2400" dirty="0" smtClean="0">
                <a:latin typeface="Segoe Print" pitchFamily="2" charset="0"/>
                <a:cs typeface="Rod" pitchFamily="49" charset="-79"/>
              </a:rPr>
            </a:br>
            <a:r>
              <a:rPr lang="ru-RU" sz="2400" dirty="0" smtClean="0">
                <a:latin typeface="Segoe Print" pitchFamily="2" charset="0"/>
                <a:cs typeface="Rod" pitchFamily="49" charset="-79"/>
              </a:rPr>
              <a:t/>
            </a:r>
            <a:br>
              <a:rPr lang="ru-RU" sz="2400" dirty="0" smtClean="0">
                <a:latin typeface="Segoe Print" pitchFamily="2" charset="0"/>
                <a:cs typeface="Rod" pitchFamily="49" charset="-79"/>
              </a:rPr>
            </a:br>
            <a:r>
              <a:rPr lang="ru-RU" sz="2400" b="1" u="sng" dirty="0" err="1" smtClean="0">
                <a:latin typeface="Segoe Print" pitchFamily="2" charset="0"/>
              </a:rPr>
              <a:t>Ознаки</a:t>
            </a:r>
            <a:r>
              <a:rPr lang="ru-RU" sz="2400" b="1" u="sng" dirty="0" smtClean="0">
                <a:latin typeface="Segoe Print" pitchFamily="2" charset="0"/>
              </a:rPr>
              <a:t> удару</a:t>
            </a:r>
            <a:r>
              <a:rPr lang="ru-RU" sz="2400" b="1" dirty="0" smtClean="0">
                <a:latin typeface="Segoe Print" pitchFamily="2" charset="0"/>
              </a:rPr>
              <a:t>:</a:t>
            </a:r>
            <a:r>
              <a:rPr lang="ru-RU" sz="2400" dirty="0" smtClean="0">
                <a:latin typeface="Segoe Print" pitchFamily="2" charset="0"/>
              </a:rPr>
              <a:t> </a:t>
            </a:r>
            <a:r>
              <a:rPr lang="ru-RU" sz="2400" dirty="0" err="1" smtClean="0">
                <a:latin typeface="Segoe Print" pitchFamily="2" charset="0"/>
              </a:rPr>
              <a:t>біль</a:t>
            </a:r>
            <a:r>
              <a:rPr lang="ru-RU" sz="2400" dirty="0" smtClean="0">
                <a:latin typeface="Segoe Print" pitchFamily="2" charset="0"/>
              </a:rPr>
              <a:t>, </a:t>
            </a:r>
            <a:r>
              <a:rPr lang="ru-RU" sz="2400" dirty="0" err="1" smtClean="0">
                <a:latin typeface="Segoe Print" pitchFamily="2" charset="0"/>
              </a:rPr>
              <a:t>травматичний</a:t>
            </a:r>
            <a:r>
              <a:rPr lang="ru-RU" sz="2400" dirty="0" smtClean="0">
                <a:latin typeface="Segoe Print" pitchFamily="2" charset="0"/>
              </a:rPr>
              <a:t> набряк тканин, </a:t>
            </a:r>
            <a:r>
              <a:rPr lang="ru-RU" sz="2400" dirty="0" err="1" smtClean="0">
                <a:latin typeface="Segoe Print" pitchFamily="2" charset="0"/>
              </a:rPr>
              <a:t>синець</a:t>
            </a:r>
            <a:r>
              <a:rPr lang="ru-RU" sz="2400" dirty="0" smtClean="0">
                <a:latin typeface="Segoe Print" pitchFamily="2" charset="0"/>
              </a:rPr>
              <a:t>, </a:t>
            </a:r>
            <a:r>
              <a:rPr lang="ru-RU" sz="2400" dirty="0" err="1" smtClean="0">
                <a:latin typeface="Segoe Print" pitchFamily="2" charset="0"/>
              </a:rPr>
              <a:t>підвищення</a:t>
            </a:r>
            <a:r>
              <a:rPr lang="ru-RU" sz="2400" dirty="0" smtClean="0">
                <a:latin typeface="Segoe Print" pitchFamily="2" charset="0"/>
              </a:rPr>
              <a:t> </a:t>
            </a:r>
            <a:r>
              <a:rPr lang="ru-RU" sz="2400" dirty="0" err="1" smtClean="0">
                <a:latin typeface="Segoe Print" pitchFamily="2" charset="0"/>
              </a:rPr>
              <a:t>температури</a:t>
            </a:r>
            <a:r>
              <a:rPr lang="ru-RU" sz="2400" dirty="0" smtClean="0">
                <a:latin typeface="Segoe Print" pitchFamily="2" charset="0"/>
              </a:rPr>
              <a:t> та </a:t>
            </a:r>
            <a:r>
              <a:rPr lang="ru-RU" sz="2400" dirty="0" err="1" smtClean="0">
                <a:latin typeface="Segoe Print" pitchFamily="2" charset="0"/>
              </a:rPr>
              <a:t>порушення</a:t>
            </a:r>
            <a:r>
              <a:rPr lang="ru-RU" sz="2400" dirty="0" smtClean="0">
                <a:latin typeface="Segoe Print" pitchFamily="2" charset="0"/>
              </a:rPr>
              <a:t> </a:t>
            </a:r>
            <a:r>
              <a:rPr lang="ru-RU" sz="2400" dirty="0" err="1" smtClean="0">
                <a:latin typeface="Segoe Print" pitchFamily="2" charset="0"/>
              </a:rPr>
              <a:t>функцій</a:t>
            </a:r>
            <a:r>
              <a:rPr lang="ru-RU" sz="2400" dirty="0" smtClean="0">
                <a:latin typeface="Segoe Print" pitchFamily="2" charset="0"/>
              </a:rPr>
              <a:t>, </a:t>
            </a:r>
            <a:r>
              <a:rPr lang="ru-RU" sz="2400" dirty="0" err="1" smtClean="0">
                <a:latin typeface="Segoe Print" pitchFamily="2" charset="0"/>
              </a:rPr>
              <a:t>крововиливи</a:t>
            </a:r>
            <a:r>
              <a:rPr lang="ru-RU" sz="2400" dirty="0" smtClean="0">
                <a:latin typeface="Segoe Print" pitchFamily="2" charset="0"/>
              </a:rPr>
              <a:t>, </a:t>
            </a:r>
            <a:r>
              <a:rPr lang="ru-RU" sz="2400" dirty="0" err="1" smtClean="0">
                <a:latin typeface="Segoe Print" pitchFamily="2" charset="0"/>
              </a:rPr>
              <a:t>гематоми</a:t>
            </a:r>
            <a:r>
              <a:rPr lang="ru-RU" sz="2400" dirty="0" smtClean="0">
                <a:latin typeface="Segoe Print" pitchFamily="2" charset="0"/>
              </a:rPr>
              <a:t>.</a:t>
            </a:r>
            <a:endParaRPr lang="ru-RU" sz="2400" dirty="0">
              <a:latin typeface="Segoe Print" pitchFamily="2" charset="0"/>
              <a:cs typeface="Rod" pitchFamily="49" charset="-79"/>
            </a:endParaRPr>
          </a:p>
        </p:txBody>
      </p:sp>
    </p:spTree>
  </p:cSld>
  <p:clrMapOvr>
    <a:masterClrMapping/>
  </p:clrMapOvr>
  <p:transition spd="slow">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6632"/>
            <a:ext cx="8229600" cy="4954562"/>
          </a:xfrm>
        </p:spPr>
        <p:txBody>
          <a:bodyPr>
            <a:normAutofit/>
          </a:bodyPr>
          <a:lstStyle/>
          <a:p>
            <a:r>
              <a:rPr lang="ru-RU" sz="2000" b="1" u="sng" dirty="0" smtClean="0">
                <a:effectLst>
                  <a:outerShdw blurRad="38100" dist="38100" dir="2700000" algn="tl">
                    <a:srgbClr val="000000">
                      <a:alpha val="43137"/>
                    </a:srgbClr>
                  </a:outerShdw>
                </a:effectLst>
                <a:latin typeface="Segoe Print" pitchFamily="2" charset="0"/>
              </a:rPr>
              <a:t>Перша </a:t>
            </a:r>
            <a:r>
              <a:rPr lang="ru-RU" sz="2000" b="1" u="sng" dirty="0" err="1" smtClean="0">
                <a:effectLst>
                  <a:outerShdw blurRad="38100" dist="38100" dir="2700000" algn="tl">
                    <a:srgbClr val="000000">
                      <a:alpha val="43137"/>
                    </a:srgbClr>
                  </a:outerShdw>
                </a:effectLst>
                <a:latin typeface="Segoe Print" pitchFamily="2" charset="0"/>
              </a:rPr>
              <a:t>допомога</a:t>
            </a:r>
            <a:r>
              <a:rPr lang="ru-RU" sz="2000" b="1" u="sng" dirty="0" smtClean="0">
                <a:effectLst>
                  <a:outerShdw blurRad="38100" dist="38100" dir="2700000" algn="tl">
                    <a:srgbClr val="000000">
                      <a:alpha val="43137"/>
                    </a:srgbClr>
                  </a:outerShdw>
                </a:effectLst>
                <a:latin typeface="Segoe Print" pitchFamily="2" charset="0"/>
              </a:rPr>
              <a:t> при </a:t>
            </a:r>
            <a:r>
              <a:rPr lang="ru-RU" sz="2000" b="1" u="sng" dirty="0" err="1" smtClean="0">
                <a:effectLst>
                  <a:outerShdw blurRad="38100" dist="38100" dir="2700000" algn="tl">
                    <a:srgbClr val="000000">
                      <a:alpha val="43137"/>
                    </a:srgbClr>
                  </a:outerShdw>
                </a:effectLst>
                <a:latin typeface="Segoe Print" pitchFamily="2" charset="0"/>
              </a:rPr>
              <a:t>ударі</a:t>
            </a:r>
            <a:r>
              <a:rPr lang="ru-RU" sz="2000" b="1" u="sng" dirty="0" smtClean="0">
                <a:effectLst>
                  <a:outerShdw blurRad="38100" dist="38100" dir="2700000" algn="tl">
                    <a:srgbClr val="000000">
                      <a:alpha val="43137"/>
                    </a:srgbClr>
                  </a:outerShdw>
                </a:effectLst>
                <a:latin typeface="Segoe Print" pitchFamily="2" charset="0"/>
              </a:rPr>
              <a:t/>
            </a:r>
            <a:br>
              <a:rPr lang="ru-RU" sz="2000" b="1" u="sng" dirty="0" smtClean="0">
                <a:effectLst>
                  <a:outerShdw blurRad="38100" dist="38100" dir="2700000" algn="tl">
                    <a:srgbClr val="000000">
                      <a:alpha val="43137"/>
                    </a:srgbClr>
                  </a:outerShdw>
                </a:effectLst>
                <a:latin typeface="Segoe Print" pitchFamily="2" charset="0"/>
              </a:rPr>
            </a:br>
            <a:r>
              <a:rPr lang="ru-RU" sz="2000" dirty="0" smtClean="0">
                <a:effectLst>
                  <a:outerShdw blurRad="38100" dist="38100" dir="2700000" algn="tl">
                    <a:srgbClr val="000000">
                      <a:alpha val="43137"/>
                    </a:srgbClr>
                  </a:outerShdw>
                </a:effectLst>
                <a:latin typeface="Segoe Print" pitchFamily="2" charset="0"/>
              </a:rPr>
              <a:t/>
            </a:r>
            <a:br>
              <a:rPr lang="ru-RU" sz="2000" dirty="0" smtClean="0">
                <a:effectLst>
                  <a:outerShdw blurRad="38100" dist="38100" dir="2700000" algn="tl">
                    <a:srgbClr val="000000">
                      <a:alpha val="43137"/>
                    </a:srgbClr>
                  </a:outerShdw>
                </a:effectLst>
                <a:latin typeface="Segoe Print" pitchFamily="2" charset="0"/>
              </a:rPr>
            </a:br>
            <a:r>
              <a:rPr lang="ru-RU" sz="2000" dirty="0" err="1" smtClean="0">
                <a:latin typeface="Segoe Print" pitchFamily="2" charset="0"/>
              </a:rPr>
              <a:t>Щоб</a:t>
            </a:r>
            <a:r>
              <a:rPr lang="ru-RU" sz="2000" dirty="0" smtClean="0">
                <a:latin typeface="Segoe Print" pitchFamily="2" charset="0"/>
              </a:rPr>
              <a:t> </a:t>
            </a:r>
            <a:r>
              <a:rPr lang="ru-RU" sz="2000" dirty="0" err="1" smtClean="0">
                <a:latin typeface="Segoe Print" pitchFamily="2" charset="0"/>
              </a:rPr>
              <a:t>попередити</a:t>
            </a:r>
            <a:r>
              <a:rPr lang="ru-RU" sz="2000" dirty="0" smtClean="0">
                <a:latin typeface="Segoe Print" pitchFamily="2" charset="0"/>
              </a:rPr>
              <a:t> </a:t>
            </a:r>
            <a:r>
              <a:rPr lang="ru-RU" sz="2000" dirty="0" err="1" smtClean="0">
                <a:latin typeface="Segoe Print" pitchFamily="2" charset="0"/>
              </a:rPr>
              <a:t>виникнення</a:t>
            </a:r>
            <a:r>
              <a:rPr lang="ru-RU" sz="2000" dirty="0" smtClean="0">
                <a:latin typeface="Segoe Print" pitchFamily="2" charset="0"/>
              </a:rPr>
              <a:t> </a:t>
            </a:r>
            <a:r>
              <a:rPr lang="ru-RU" sz="2000" dirty="0" err="1" smtClean="0">
                <a:latin typeface="Segoe Print" pitchFamily="2" charset="0"/>
              </a:rPr>
              <a:t>крововиливу</a:t>
            </a:r>
            <a:r>
              <a:rPr lang="ru-RU" sz="2000" dirty="0" smtClean="0">
                <a:latin typeface="Segoe Print" pitchFamily="2" charset="0"/>
              </a:rPr>
              <a:t> </a:t>
            </a:r>
            <a:r>
              <a:rPr lang="ru-RU" sz="2000" dirty="0" err="1" smtClean="0">
                <a:latin typeface="Segoe Print" pitchFamily="2" charset="0"/>
              </a:rPr>
              <a:t>і</a:t>
            </a:r>
            <a:r>
              <a:rPr lang="ru-RU" sz="2000" dirty="0" smtClean="0">
                <a:latin typeface="Segoe Print" pitchFamily="2" charset="0"/>
              </a:rPr>
              <a:t> </a:t>
            </a:r>
            <a:r>
              <a:rPr lang="ru-RU" sz="2000" dirty="0" err="1" smtClean="0">
                <a:latin typeface="Segoe Print" pitchFamily="2" charset="0"/>
              </a:rPr>
              <a:t>зменшити</a:t>
            </a:r>
            <a:r>
              <a:rPr lang="ru-RU" sz="2000" dirty="0" smtClean="0">
                <a:latin typeface="Segoe Print" pitchFamily="2" charset="0"/>
              </a:rPr>
              <a:t> </a:t>
            </a:r>
            <a:r>
              <a:rPr lang="ru-RU" sz="2000" dirty="0" err="1" smtClean="0">
                <a:latin typeface="Segoe Print" pitchFamily="2" charset="0"/>
              </a:rPr>
              <a:t>біль</a:t>
            </a:r>
            <a:r>
              <a:rPr lang="ru-RU" sz="2000" dirty="0" smtClean="0">
                <a:latin typeface="Segoe Print" pitchFamily="2" charset="0"/>
              </a:rPr>
              <a:t>, треба </a:t>
            </a:r>
            <a:r>
              <a:rPr lang="ru-RU" sz="2000" dirty="0" err="1" smtClean="0">
                <a:latin typeface="Segoe Print" pitchFamily="2" charset="0"/>
              </a:rPr>
              <a:t>забезпечити</a:t>
            </a:r>
            <a:r>
              <a:rPr lang="ru-RU" sz="2000" dirty="0" smtClean="0">
                <a:latin typeface="Segoe Print" pitchFamily="2" charset="0"/>
              </a:rPr>
              <a:t> </a:t>
            </a:r>
            <a:r>
              <a:rPr lang="ru-RU" sz="2000" dirty="0" err="1" smtClean="0">
                <a:latin typeface="Segoe Print" pitchFamily="2" charset="0"/>
              </a:rPr>
              <a:t>спокій</a:t>
            </a:r>
            <a:r>
              <a:rPr lang="ru-RU" sz="2000" dirty="0" smtClean="0">
                <a:latin typeface="Segoe Print" pitchFamily="2" charset="0"/>
              </a:rPr>
              <a:t> </a:t>
            </a:r>
            <a:r>
              <a:rPr lang="ru-RU" sz="2000" dirty="0" err="1" smtClean="0">
                <a:latin typeface="Segoe Print" pitchFamily="2" charset="0"/>
              </a:rPr>
              <a:t>пошкодженої</a:t>
            </a:r>
            <a:r>
              <a:rPr lang="ru-RU" sz="2000" dirty="0" smtClean="0">
                <a:latin typeface="Segoe Print" pitchFamily="2" charset="0"/>
              </a:rPr>
              <a:t> </a:t>
            </a:r>
            <a:r>
              <a:rPr lang="ru-RU" sz="2000" dirty="0" err="1" smtClean="0">
                <a:latin typeface="Segoe Print" pitchFamily="2" charset="0"/>
              </a:rPr>
              <a:t>частини</a:t>
            </a:r>
            <a:r>
              <a:rPr lang="ru-RU" sz="2000" dirty="0" smtClean="0">
                <a:latin typeface="Segoe Print" pitchFamily="2" charset="0"/>
              </a:rPr>
              <a:t> </a:t>
            </a:r>
            <a:r>
              <a:rPr lang="ru-RU" sz="2000" dirty="0" err="1" smtClean="0">
                <a:latin typeface="Segoe Print" pitchFamily="2" charset="0"/>
              </a:rPr>
              <a:t>тіла</a:t>
            </a:r>
            <a:r>
              <a:rPr lang="ru-RU" sz="2000" dirty="0" smtClean="0">
                <a:latin typeface="Segoe Print" pitchFamily="2" charset="0"/>
              </a:rPr>
              <a:t>, а </a:t>
            </a:r>
            <a:r>
              <a:rPr lang="ru-RU" sz="2000" dirty="0" err="1" smtClean="0">
                <a:latin typeface="Segoe Print" pitchFamily="2" charset="0"/>
              </a:rPr>
              <a:t>якщо</a:t>
            </a:r>
            <a:r>
              <a:rPr lang="ru-RU" sz="2000" dirty="0" smtClean="0">
                <a:latin typeface="Segoe Print" pitchFamily="2" charset="0"/>
              </a:rPr>
              <a:t> </a:t>
            </a:r>
            <a:r>
              <a:rPr lang="ru-RU" sz="2000" dirty="0" err="1" smtClean="0">
                <a:latin typeface="Segoe Print" pitchFamily="2" charset="0"/>
              </a:rPr>
              <a:t>це</a:t>
            </a:r>
            <a:r>
              <a:rPr lang="ru-RU" sz="2000" dirty="0" smtClean="0">
                <a:latin typeface="Segoe Print" pitchFamily="2" charset="0"/>
              </a:rPr>
              <a:t> </a:t>
            </a:r>
            <a:r>
              <a:rPr lang="ru-RU" sz="2000" dirty="0" err="1" smtClean="0">
                <a:latin typeface="Segoe Print" pitchFamily="2" charset="0"/>
              </a:rPr>
              <a:t>кінцівка</a:t>
            </a:r>
            <a:r>
              <a:rPr lang="ru-RU" sz="2000" dirty="0" smtClean="0">
                <a:latin typeface="Segoe Print" pitchFamily="2" charset="0"/>
              </a:rPr>
              <a:t>, то </a:t>
            </a:r>
            <a:r>
              <a:rPr lang="ru-RU" sz="2000" dirty="0" err="1" smtClean="0">
                <a:latin typeface="Segoe Print" pitchFamily="2" charset="0"/>
              </a:rPr>
              <a:t>надати</a:t>
            </a:r>
            <a:r>
              <a:rPr lang="ru-RU" sz="2000" dirty="0" smtClean="0">
                <a:latin typeface="Segoe Print" pitchFamily="2" charset="0"/>
              </a:rPr>
              <a:t> </a:t>
            </a:r>
            <a:r>
              <a:rPr lang="ru-RU" sz="2000" dirty="0" err="1" smtClean="0">
                <a:latin typeface="Segoe Print" pitchFamily="2" charset="0"/>
              </a:rPr>
              <a:t>їй</a:t>
            </a:r>
            <a:r>
              <a:rPr lang="ru-RU" sz="2000" dirty="0" smtClean="0">
                <a:latin typeface="Segoe Print" pitchFamily="2" charset="0"/>
              </a:rPr>
              <a:t> </a:t>
            </a:r>
            <a:r>
              <a:rPr lang="ru-RU" sz="2000" dirty="0" err="1" smtClean="0">
                <a:latin typeface="Segoe Print" pitchFamily="2" charset="0"/>
              </a:rPr>
              <a:t>високе</a:t>
            </a:r>
            <a:r>
              <a:rPr lang="ru-RU" sz="2000" dirty="0" smtClean="0">
                <a:latin typeface="Segoe Print" pitchFamily="2" charset="0"/>
              </a:rPr>
              <a:t> </a:t>
            </a:r>
            <a:r>
              <a:rPr lang="ru-RU" sz="2000" dirty="0" err="1" smtClean="0">
                <a:latin typeface="Segoe Print" pitchFamily="2" charset="0"/>
              </a:rPr>
              <a:t>положення</a:t>
            </a:r>
            <a:r>
              <a:rPr lang="ru-RU" sz="2000" dirty="0" smtClean="0">
                <a:latin typeface="Segoe Print" pitchFamily="2" charset="0"/>
              </a:rPr>
              <a:t>. На </a:t>
            </a:r>
            <a:r>
              <a:rPr lang="ru-RU" sz="2000" dirty="0" err="1" smtClean="0">
                <a:latin typeface="Segoe Print" pitchFamily="2" charset="0"/>
              </a:rPr>
              <a:t>ушкоджену</a:t>
            </a:r>
            <a:r>
              <a:rPr lang="ru-RU" sz="2000" dirty="0" smtClean="0">
                <a:latin typeface="Segoe Print" pitchFamily="2" charset="0"/>
              </a:rPr>
              <a:t> </a:t>
            </a:r>
            <a:r>
              <a:rPr lang="ru-RU" sz="2000" dirty="0" err="1" smtClean="0">
                <a:latin typeface="Segoe Print" pitchFamily="2" charset="0"/>
              </a:rPr>
              <a:t>ділянку</a:t>
            </a:r>
            <a:r>
              <a:rPr lang="ru-RU" sz="2000" dirty="0" smtClean="0">
                <a:latin typeface="Segoe Print" pitchFamily="2" charset="0"/>
              </a:rPr>
              <a:t> </a:t>
            </a:r>
            <a:r>
              <a:rPr lang="ru-RU" sz="2000" dirty="0" err="1" smtClean="0">
                <a:latin typeface="Segoe Print" pitchFamily="2" charset="0"/>
              </a:rPr>
              <a:t>необхідно</a:t>
            </a:r>
            <a:r>
              <a:rPr lang="ru-RU" sz="2000" dirty="0" smtClean="0">
                <a:latin typeface="Segoe Print" pitchFamily="2" charset="0"/>
              </a:rPr>
              <a:t> </a:t>
            </a:r>
            <a:r>
              <a:rPr lang="ru-RU" sz="2000" dirty="0" err="1" smtClean="0">
                <a:latin typeface="Segoe Print" pitchFamily="2" charset="0"/>
              </a:rPr>
              <a:t>накласти</a:t>
            </a:r>
            <a:r>
              <a:rPr lang="ru-RU" sz="2000" dirty="0" smtClean="0">
                <a:latin typeface="Segoe Print" pitchFamily="2" charset="0"/>
              </a:rPr>
              <a:t> холод: </a:t>
            </a:r>
            <a:r>
              <a:rPr lang="ru-RU" sz="2000" dirty="0" err="1" smtClean="0">
                <a:latin typeface="Segoe Print" pitchFamily="2" charset="0"/>
              </a:rPr>
              <a:t>гумовий</a:t>
            </a:r>
            <a:r>
              <a:rPr lang="ru-RU" sz="2000" dirty="0" smtClean="0">
                <a:latin typeface="Segoe Print" pitchFamily="2" charset="0"/>
              </a:rPr>
              <a:t> </a:t>
            </a:r>
            <a:r>
              <a:rPr lang="ru-RU" sz="2000" dirty="0" err="1" smtClean="0">
                <a:latin typeface="Segoe Print" pitchFamily="2" charset="0"/>
              </a:rPr>
              <a:t>міхур</a:t>
            </a:r>
            <a:r>
              <a:rPr lang="ru-RU" sz="2000" dirty="0" smtClean="0">
                <a:latin typeface="Segoe Print" pitchFamily="2" charset="0"/>
              </a:rPr>
              <a:t> </a:t>
            </a:r>
            <a:r>
              <a:rPr lang="ru-RU" sz="2000" dirty="0" err="1" smtClean="0">
                <a:latin typeface="Segoe Print" pitchFamily="2" charset="0"/>
              </a:rPr>
              <a:t>або</a:t>
            </a:r>
            <a:r>
              <a:rPr lang="ru-RU" sz="2000" dirty="0" smtClean="0">
                <a:latin typeface="Segoe Print" pitchFamily="2" charset="0"/>
              </a:rPr>
              <a:t> </a:t>
            </a:r>
            <a:r>
              <a:rPr lang="ru-RU" sz="2000" dirty="0" err="1" smtClean="0">
                <a:latin typeface="Segoe Print" pitchFamily="2" charset="0"/>
              </a:rPr>
              <a:t>поліетиленовий</a:t>
            </a:r>
            <a:r>
              <a:rPr lang="ru-RU" sz="2000" dirty="0" smtClean="0">
                <a:latin typeface="Segoe Print" pitchFamily="2" charset="0"/>
              </a:rPr>
              <a:t> </a:t>
            </a:r>
            <a:r>
              <a:rPr lang="ru-RU" sz="2000" dirty="0" err="1" smtClean="0">
                <a:latin typeface="Segoe Print" pitchFamily="2" charset="0"/>
              </a:rPr>
              <a:t>мішечок</a:t>
            </a:r>
            <a:r>
              <a:rPr lang="ru-RU" sz="2000" dirty="0" smtClean="0">
                <a:latin typeface="Segoe Print" pitchFamily="2" charset="0"/>
              </a:rPr>
              <a:t> </a:t>
            </a:r>
            <a:r>
              <a:rPr lang="ru-RU" sz="2000" dirty="0" err="1" smtClean="0">
                <a:latin typeface="Segoe Print" pitchFamily="2" charset="0"/>
              </a:rPr>
              <a:t>з</a:t>
            </a:r>
            <a:r>
              <a:rPr lang="ru-RU" sz="2000" dirty="0" smtClean="0">
                <a:latin typeface="Segoe Print" pitchFamily="2" charset="0"/>
              </a:rPr>
              <a:t> </a:t>
            </a:r>
            <a:r>
              <a:rPr lang="ru-RU" sz="2000" dirty="0" err="1" smtClean="0">
                <a:latin typeface="Segoe Print" pitchFamily="2" charset="0"/>
              </a:rPr>
              <a:t>льодом</a:t>
            </a:r>
            <a:r>
              <a:rPr lang="ru-RU" sz="2000" dirty="0" smtClean="0">
                <a:latin typeface="Segoe Print" pitchFamily="2" charset="0"/>
              </a:rPr>
              <a:t> </a:t>
            </a:r>
            <a:r>
              <a:rPr lang="ru-RU" sz="2000" dirty="0" err="1" smtClean="0">
                <a:latin typeface="Segoe Print" pitchFamily="2" charset="0"/>
              </a:rPr>
              <a:t>чи</a:t>
            </a:r>
            <a:r>
              <a:rPr lang="ru-RU" sz="2000" dirty="0" smtClean="0">
                <a:latin typeface="Segoe Print" pitchFamily="2" charset="0"/>
              </a:rPr>
              <a:t> </a:t>
            </a:r>
            <a:r>
              <a:rPr lang="ru-RU" sz="2000" dirty="0" err="1" smtClean="0">
                <a:latin typeface="Segoe Print" pitchFamily="2" charset="0"/>
              </a:rPr>
              <a:t>холодний</a:t>
            </a:r>
            <a:r>
              <a:rPr lang="ru-RU" sz="2000" dirty="0" smtClean="0">
                <a:latin typeface="Segoe Print" pitchFamily="2" charset="0"/>
              </a:rPr>
              <a:t> </a:t>
            </a:r>
            <a:r>
              <a:rPr lang="ru-RU" sz="2000" dirty="0" err="1" smtClean="0">
                <a:latin typeface="Segoe Print" pitchFamily="2" charset="0"/>
              </a:rPr>
              <a:t>компрес</a:t>
            </a:r>
            <a:r>
              <a:rPr lang="ru-RU" sz="2000" dirty="0" smtClean="0">
                <a:latin typeface="Segoe Print" pitchFamily="2" charset="0"/>
              </a:rPr>
              <a:t>, </a:t>
            </a:r>
            <a:r>
              <a:rPr lang="ru-RU" sz="2000" dirty="0" err="1" smtClean="0">
                <a:latin typeface="Segoe Print" pitchFamily="2" charset="0"/>
              </a:rPr>
              <a:t>який</a:t>
            </a:r>
            <a:r>
              <a:rPr lang="ru-RU" sz="2000" dirty="0" smtClean="0">
                <a:latin typeface="Segoe Print" pitchFamily="2" charset="0"/>
              </a:rPr>
              <a:t> </a:t>
            </a:r>
            <a:r>
              <a:rPr lang="ru-RU" sz="2000" dirty="0" err="1" smtClean="0">
                <a:latin typeface="Segoe Print" pitchFamily="2" charset="0"/>
              </a:rPr>
              <a:t>необхідно</a:t>
            </a:r>
            <a:r>
              <a:rPr lang="ru-RU" sz="2000" dirty="0" smtClean="0">
                <a:latin typeface="Segoe Print" pitchFamily="2" charset="0"/>
              </a:rPr>
              <a:t> часто </a:t>
            </a:r>
            <a:r>
              <a:rPr lang="ru-RU" sz="2000" dirty="0" err="1" smtClean="0">
                <a:latin typeface="Segoe Print" pitchFamily="2" charset="0"/>
              </a:rPr>
              <a:t>змінювати</a:t>
            </a:r>
            <a:r>
              <a:rPr lang="ru-RU" sz="2000" dirty="0" smtClean="0">
                <a:latin typeface="Segoe Print" pitchFamily="2" charset="0"/>
              </a:rPr>
              <a:t>. Через 2-3 </a:t>
            </a:r>
            <a:r>
              <a:rPr lang="ru-RU" sz="2000" dirty="0" err="1" smtClean="0">
                <a:latin typeface="Segoe Print" pitchFamily="2" charset="0"/>
              </a:rPr>
              <a:t>дні</a:t>
            </a:r>
            <a:r>
              <a:rPr lang="ru-RU" sz="2000" dirty="0" smtClean="0">
                <a:latin typeface="Segoe Print" pitchFamily="2" charset="0"/>
              </a:rPr>
              <a:t> для </a:t>
            </a:r>
            <a:r>
              <a:rPr lang="ru-RU" sz="2000" dirty="0" err="1" smtClean="0">
                <a:latin typeface="Segoe Print" pitchFamily="2" charset="0"/>
              </a:rPr>
              <a:t>більш</a:t>
            </a:r>
            <a:r>
              <a:rPr lang="ru-RU" sz="2000" dirty="0" smtClean="0">
                <a:latin typeface="Segoe Print" pitchFamily="2" charset="0"/>
              </a:rPr>
              <a:t> </a:t>
            </a:r>
            <a:r>
              <a:rPr lang="ru-RU" sz="2000" dirty="0" err="1" smtClean="0">
                <a:latin typeface="Segoe Print" pitchFamily="2" charset="0"/>
              </a:rPr>
              <a:t>швидкого</a:t>
            </a:r>
            <a:r>
              <a:rPr lang="ru-RU" sz="2000" dirty="0" smtClean="0">
                <a:latin typeface="Segoe Print" pitchFamily="2" charset="0"/>
              </a:rPr>
              <a:t> </a:t>
            </a:r>
            <a:r>
              <a:rPr lang="ru-RU" sz="2000" dirty="0" err="1" smtClean="0">
                <a:latin typeface="Segoe Print" pitchFamily="2" charset="0"/>
              </a:rPr>
              <a:t>розсмоктування</a:t>
            </a:r>
            <a:r>
              <a:rPr lang="ru-RU" sz="2000" dirty="0" smtClean="0">
                <a:latin typeface="Segoe Print" pitchFamily="2" charset="0"/>
              </a:rPr>
              <a:t> </a:t>
            </a:r>
            <a:r>
              <a:rPr lang="ru-RU" sz="2000" dirty="0" err="1" smtClean="0">
                <a:latin typeface="Segoe Print" pitchFamily="2" charset="0"/>
              </a:rPr>
              <a:t>крововиливу</a:t>
            </a:r>
            <a:r>
              <a:rPr lang="ru-RU" sz="2000" dirty="0" smtClean="0">
                <a:latin typeface="Segoe Print" pitchFamily="2" charset="0"/>
              </a:rPr>
              <a:t> до </a:t>
            </a:r>
            <a:r>
              <a:rPr lang="ru-RU" sz="2000" dirty="0" err="1" smtClean="0">
                <a:latin typeface="Segoe Print" pitchFamily="2" charset="0"/>
              </a:rPr>
              <a:t>ушкодженого</a:t>
            </a:r>
            <a:r>
              <a:rPr lang="ru-RU" sz="2000" dirty="0" smtClean="0">
                <a:latin typeface="Segoe Print" pitchFamily="2" charset="0"/>
              </a:rPr>
              <a:t> </a:t>
            </a:r>
            <a:r>
              <a:rPr lang="ru-RU" sz="2000" dirty="0" err="1" smtClean="0">
                <a:latin typeface="Segoe Print" pitchFamily="2" charset="0"/>
              </a:rPr>
              <a:t>місця</a:t>
            </a:r>
            <a:r>
              <a:rPr lang="ru-RU" sz="2000" dirty="0" smtClean="0">
                <a:latin typeface="Segoe Print" pitchFamily="2" charset="0"/>
              </a:rPr>
              <a:t> </a:t>
            </a:r>
            <a:r>
              <a:rPr lang="ru-RU" sz="2000" dirty="0" err="1" smtClean="0">
                <a:latin typeface="Segoe Print" pitchFamily="2" charset="0"/>
              </a:rPr>
              <a:t>прикладають</a:t>
            </a:r>
            <a:r>
              <a:rPr lang="ru-RU" sz="2000" dirty="0" smtClean="0">
                <a:latin typeface="Segoe Print" pitchFamily="2" charset="0"/>
              </a:rPr>
              <a:t> </a:t>
            </a:r>
            <a:r>
              <a:rPr lang="ru-RU" sz="2000" dirty="0" err="1" smtClean="0">
                <a:latin typeface="Segoe Print" pitchFamily="2" charset="0"/>
              </a:rPr>
              <a:t>грілку</a:t>
            </a:r>
            <a:r>
              <a:rPr lang="ru-RU" sz="2000" dirty="0" smtClean="0">
                <a:latin typeface="Segoe Print" pitchFamily="2" charset="0"/>
              </a:rPr>
              <a:t> </a:t>
            </a:r>
            <a:r>
              <a:rPr lang="ru-RU" sz="2000" dirty="0" err="1" smtClean="0">
                <a:latin typeface="Segoe Print" pitchFamily="2" charset="0"/>
              </a:rPr>
              <a:t>або</a:t>
            </a:r>
            <a:r>
              <a:rPr lang="ru-RU" sz="2000" dirty="0" smtClean="0">
                <a:latin typeface="Segoe Print" pitchFamily="2" charset="0"/>
              </a:rPr>
              <a:t> </a:t>
            </a:r>
            <a:r>
              <a:rPr lang="ru-RU" sz="2000" dirty="0" err="1" smtClean="0">
                <a:latin typeface="Segoe Print" pitchFamily="2" charset="0"/>
              </a:rPr>
              <a:t>роблять</a:t>
            </a:r>
            <a:r>
              <a:rPr lang="ru-RU" sz="2000" dirty="0" smtClean="0">
                <a:latin typeface="Segoe Print" pitchFamily="2" charset="0"/>
              </a:rPr>
              <a:t> </a:t>
            </a:r>
            <a:r>
              <a:rPr lang="ru-RU" sz="2000" dirty="0" err="1" smtClean="0">
                <a:latin typeface="Segoe Print" pitchFamily="2" charset="0"/>
              </a:rPr>
              <a:t>теплі</a:t>
            </a:r>
            <a:r>
              <a:rPr lang="ru-RU" sz="2000" dirty="0" smtClean="0">
                <a:latin typeface="Segoe Print" pitchFamily="2" charset="0"/>
              </a:rPr>
              <a:t> ванночки. При сильному </a:t>
            </a:r>
            <a:r>
              <a:rPr lang="ru-RU" sz="2000" dirty="0" err="1" smtClean="0">
                <a:latin typeface="Segoe Print" pitchFamily="2" charset="0"/>
              </a:rPr>
              <a:t>ударі</a:t>
            </a:r>
            <a:r>
              <a:rPr lang="ru-RU" sz="2000" dirty="0" smtClean="0">
                <a:latin typeface="Segoe Print" pitchFamily="2" charset="0"/>
              </a:rPr>
              <a:t> </a:t>
            </a:r>
            <a:r>
              <a:rPr lang="ru-RU" sz="2000" dirty="0" err="1" smtClean="0">
                <a:latin typeface="Segoe Print" pitchFamily="2" charset="0"/>
              </a:rPr>
              <a:t>після</a:t>
            </a:r>
            <a:r>
              <a:rPr lang="ru-RU" sz="2000" dirty="0" smtClean="0">
                <a:latin typeface="Segoe Print" pitchFamily="2" charset="0"/>
              </a:rPr>
              <a:t> </a:t>
            </a:r>
            <a:r>
              <a:rPr lang="ru-RU" sz="2000" dirty="0" err="1" smtClean="0">
                <a:latin typeface="Segoe Print" pitchFamily="2" charset="0"/>
              </a:rPr>
              <a:t>вище</a:t>
            </a:r>
            <a:r>
              <a:rPr lang="ru-RU" sz="2000" dirty="0" smtClean="0">
                <a:latin typeface="Segoe Print" pitchFamily="2" charset="0"/>
              </a:rPr>
              <a:t> </a:t>
            </a:r>
            <a:r>
              <a:rPr lang="ru-RU" sz="2000" dirty="0" err="1" smtClean="0">
                <a:latin typeface="Segoe Print" pitchFamily="2" charset="0"/>
              </a:rPr>
              <a:t>застосованих</a:t>
            </a:r>
            <a:r>
              <a:rPr lang="ru-RU" sz="2000" dirty="0" smtClean="0">
                <a:latin typeface="Segoe Print" pitchFamily="2" charset="0"/>
              </a:rPr>
              <a:t> </a:t>
            </a:r>
            <a:r>
              <a:rPr lang="ru-RU" sz="2000" dirty="0" err="1" smtClean="0">
                <a:latin typeface="Segoe Print" pitchFamily="2" charset="0"/>
              </a:rPr>
              <a:t>заходів</a:t>
            </a:r>
            <a:r>
              <a:rPr lang="ru-RU" sz="2000" dirty="0" smtClean="0">
                <a:latin typeface="Segoe Print" pitchFamily="2" charset="0"/>
              </a:rPr>
              <a:t> </a:t>
            </a:r>
            <a:r>
              <a:rPr lang="ru-RU" sz="2000" dirty="0" err="1" smtClean="0">
                <a:latin typeface="Segoe Print" pitchFamily="2" charset="0"/>
              </a:rPr>
              <a:t>потрібно</a:t>
            </a:r>
            <a:r>
              <a:rPr lang="ru-RU" sz="2000" dirty="0" smtClean="0">
                <a:latin typeface="Segoe Print" pitchFamily="2" charset="0"/>
              </a:rPr>
              <a:t> </a:t>
            </a:r>
            <a:r>
              <a:rPr lang="ru-RU" sz="2000" dirty="0" err="1" smtClean="0">
                <a:latin typeface="Segoe Print" pitchFamily="2" charset="0"/>
              </a:rPr>
              <a:t>звернутися</a:t>
            </a:r>
            <a:r>
              <a:rPr lang="ru-RU" sz="2000" dirty="0" smtClean="0">
                <a:latin typeface="Segoe Print" pitchFamily="2" charset="0"/>
              </a:rPr>
              <a:t> до </a:t>
            </a:r>
            <a:r>
              <a:rPr lang="ru-RU" sz="2000" dirty="0" err="1" smtClean="0">
                <a:latin typeface="Segoe Print" pitchFamily="2" charset="0"/>
              </a:rPr>
              <a:t>лікаря</a:t>
            </a:r>
            <a:r>
              <a:rPr lang="ru-RU" sz="2000" dirty="0" smtClean="0">
                <a:latin typeface="Segoe Print" pitchFamily="2" charset="0"/>
              </a:rPr>
              <a:t>, </a:t>
            </a:r>
            <a:r>
              <a:rPr lang="ru-RU" sz="2000" dirty="0" err="1" smtClean="0">
                <a:latin typeface="Segoe Print" pitchFamily="2" charset="0"/>
              </a:rPr>
              <a:t>щоб</a:t>
            </a:r>
            <a:r>
              <a:rPr lang="ru-RU" sz="2000" dirty="0" smtClean="0">
                <a:latin typeface="Segoe Print" pitchFamily="2" charset="0"/>
              </a:rPr>
              <a:t> не </a:t>
            </a:r>
            <a:r>
              <a:rPr lang="ru-RU" sz="2000" dirty="0" err="1" smtClean="0">
                <a:latin typeface="Segoe Print" pitchFamily="2" charset="0"/>
              </a:rPr>
              <a:t>пропустити</a:t>
            </a:r>
            <a:r>
              <a:rPr lang="ru-RU" sz="2000" dirty="0" smtClean="0">
                <a:latin typeface="Segoe Print" pitchFamily="2" charset="0"/>
              </a:rPr>
              <a:t> </a:t>
            </a:r>
            <a:r>
              <a:rPr lang="ru-RU" sz="2000" dirty="0" err="1" smtClean="0">
                <a:latin typeface="Segoe Print" pitchFamily="2" charset="0"/>
              </a:rPr>
              <a:t>більш</a:t>
            </a:r>
            <a:r>
              <a:rPr lang="ru-RU" sz="2000" dirty="0" smtClean="0">
                <a:latin typeface="Segoe Print" pitchFamily="2" charset="0"/>
              </a:rPr>
              <a:t> </a:t>
            </a:r>
            <a:r>
              <a:rPr lang="ru-RU" sz="2000" dirty="0" err="1" smtClean="0">
                <a:latin typeface="Segoe Print" pitchFamily="2" charset="0"/>
              </a:rPr>
              <a:t>серйозного</a:t>
            </a:r>
            <a:r>
              <a:rPr lang="ru-RU" sz="2000" dirty="0" smtClean="0">
                <a:latin typeface="Segoe Print" pitchFamily="2" charset="0"/>
              </a:rPr>
              <a:t> </a:t>
            </a:r>
            <a:r>
              <a:rPr lang="ru-RU" sz="2000" dirty="0" err="1" smtClean="0">
                <a:latin typeface="Segoe Print" pitchFamily="2" charset="0"/>
              </a:rPr>
              <a:t>ушкодження</a:t>
            </a:r>
            <a:r>
              <a:rPr lang="ru-RU" sz="2000" dirty="0" smtClean="0">
                <a:latin typeface="Segoe Print" pitchFamily="2" charset="0"/>
              </a:rPr>
              <a:t>, </a:t>
            </a:r>
            <a:r>
              <a:rPr lang="ru-RU" sz="2000" dirty="0" err="1" smtClean="0">
                <a:latin typeface="Segoe Print" pitchFamily="2" charset="0"/>
              </a:rPr>
              <a:t>наприклад</a:t>
            </a:r>
            <a:r>
              <a:rPr lang="ru-RU" sz="2000" dirty="0" smtClean="0">
                <a:latin typeface="Segoe Print" pitchFamily="2" charset="0"/>
              </a:rPr>
              <a:t>, перелому.</a:t>
            </a:r>
            <a:r>
              <a:rPr lang="ru-RU" sz="2400" dirty="0" smtClean="0"/>
              <a:t/>
            </a:r>
            <a:br>
              <a:rPr lang="ru-RU" sz="2400" dirty="0" smtClean="0"/>
            </a:br>
            <a:endParaRPr lang="ru-RU" sz="2400" dirty="0">
              <a:latin typeface="Segoe Print" pitchFamily="2" charset="0"/>
            </a:endParaRPr>
          </a:p>
        </p:txBody>
      </p:sp>
      <p:pic>
        <p:nvPicPr>
          <p:cNvPr id="3" name="Рисунок 2" descr="ащ.jpg"/>
          <p:cNvPicPr>
            <a:picLocks noChangeAspect="1"/>
          </p:cNvPicPr>
          <p:nvPr/>
        </p:nvPicPr>
        <p:blipFill>
          <a:blip r:embed="rId2" cstate="print"/>
          <a:stretch>
            <a:fillRect/>
          </a:stretch>
        </p:blipFill>
        <p:spPr>
          <a:xfrm>
            <a:off x="5940152" y="4581128"/>
            <a:ext cx="2494357" cy="20557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340768"/>
            <a:ext cx="8229600" cy="4306490"/>
          </a:xfrm>
        </p:spPr>
        <p:txBody>
          <a:bodyPr>
            <a:normAutofit/>
          </a:bodyPr>
          <a:lstStyle/>
          <a:p>
            <a:r>
              <a:rPr lang="ru-RU" sz="6000" b="1" dirty="0" err="1" smtClean="0">
                <a:latin typeface="Segoe Print" pitchFamily="2" charset="0"/>
              </a:rPr>
              <a:t>Вивих</a:t>
            </a:r>
            <a:endParaRPr lang="ru-RU" sz="6000" dirty="0">
              <a:latin typeface="Segoe Print" pitchFamily="2" charset="0"/>
            </a:endParaRPr>
          </a:p>
        </p:txBody>
      </p:sp>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488832" cy="4522832"/>
          </a:xfrm>
        </p:spPr>
        <p:txBody>
          <a:bodyPr>
            <a:normAutofit/>
          </a:bodyPr>
          <a:lstStyle/>
          <a:p>
            <a:r>
              <a:rPr lang="ru-RU" sz="2000" dirty="0" err="1" smtClean="0">
                <a:latin typeface="Segoe Print" pitchFamily="2" charset="0"/>
              </a:rPr>
              <a:t>Суглоби</a:t>
            </a:r>
            <a:r>
              <a:rPr lang="ru-RU" sz="2000" dirty="0" smtClean="0">
                <a:latin typeface="Segoe Print" pitchFamily="2" charset="0"/>
              </a:rPr>
              <a:t>, </a:t>
            </a:r>
            <a:r>
              <a:rPr lang="ru-RU" sz="2000" dirty="0" err="1" smtClean="0">
                <a:latin typeface="Segoe Print" pitchFamily="2" charset="0"/>
              </a:rPr>
              <a:t>завдяки</a:t>
            </a:r>
            <a:r>
              <a:rPr lang="ru-RU" sz="2000" dirty="0" smtClean="0">
                <a:latin typeface="Segoe Print" pitchFamily="2" charset="0"/>
              </a:rPr>
              <a:t> </a:t>
            </a:r>
            <a:r>
              <a:rPr lang="ru-RU" sz="2000" dirty="0" err="1" smtClean="0">
                <a:latin typeface="Segoe Print" pitchFamily="2" charset="0"/>
              </a:rPr>
              <a:t>яким</a:t>
            </a:r>
            <a:r>
              <a:rPr lang="ru-RU" sz="2000" dirty="0" smtClean="0">
                <a:latin typeface="Segoe Print" pitchFamily="2" charset="0"/>
              </a:rPr>
              <a:t> ми </a:t>
            </a:r>
            <a:r>
              <a:rPr lang="ru-RU" sz="2000" dirty="0" err="1" smtClean="0">
                <a:latin typeface="Segoe Print" pitchFamily="2" charset="0"/>
              </a:rPr>
              <a:t>згинаємо</a:t>
            </a:r>
            <a:r>
              <a:rPr lang="ru-RU" sz="2000" dirty="0" smtClean="0">
                <a:latin typeface="Segoe Print" pitchFamily="2" charset="0"/>
              </a:rPr>
              <a:t> та </a:t>
            </a:r>
            <a:r>
              <a:rPr lang="ru-RU" sz="2000" dirty="0" err="1" smtClean="0">
                <a:latin typeface="Segoe Print" pitchFamily="2" charset="0"/>
              </a:rPr>
              <a:t>розгинаємо</a:t>
            </a:r>
            <a:r>
              <a:rPr lang="ru-RU" sz="2000" dirty="0" smtClean="0">
                <a:latin typeface="Segoe Print" pitchFamily="2" charset="0"/>
              </a:rPr>
              <a:t> руки, ноги, </a:t>
            </a:r>
            <a:r>
              <a:rPr lang="ru-RU" sz="2000" dirty="0" err="1" smtClean="0">
                <a:latin typeface="Segoe Print" pitchFamily="2" charset="0"/>
              </a:rPr>
              <a:t>пальці</a:t>
            </a:r>
            <a:r>
              <a:rPr lang="ru-RU" sz="2000" dirty="0" smtClean="0">
                <a:latin typeface="Segoe Print" pitchFamily="2" charset="0"/>
              </a:rPr>
              <a:t>, </a:t>
            </a:r>
            <a:r>
              <a:rPr lang="ru-RU" sz="2000" dirty="0" err="1" smtClean="0">
                <a:latin typeface="Segoe Print" pitchFamily="2" charset="0"/>
              </a:rPr>
              <a:t>мають</a:t>
            </a:r>
            <a:r>
              <a:rPr lang="ru-RU" sz="2000" dirty="0" smtClean="0">
                <a:latin typeface="Segoe Print" pitchFamily="2" charset="0"/>
              </a:rPr>
              <a:t> </a:t>
            </a:r>
            <a:r>
              <a:rPr lang="ru-RU" sz="2000" dirty="0" err="1" smtClean="0">
                <a:latin typeface="Segoe Print" pitchFamily="2" charset="0"/>
              </a:rPr>
              <a:t>складну</a:t>
            </a:r>
            <a:r>
              <a:rPr lang="ru-RU" sz="2000" dirty="0" smtClean="0">
                <a:latin typeface="Segoe Print" pitchFamily="2" charset="0"/>
              </a:rPr>
              <a:t> </a:t>
            </a:r>
            <a:r>
              <a:rPr lang="ru-RU" sz="2000" dirty="0" err="1" smtClean="0">
                <a:latin typeface="Segoe Print" pitchFamily="2" charset="0"/>
              </a:rPr>
              <a:t>будову</a:t>
            </a:r>
            <a:r>
              <a:rPr lang="ru-RU" sz="2000" dirty="0" smtClean="0">
                <a:latin typeface="Segoe Print" pitchFamily="2" charset="0"/>
              </a:rPr>
              <a:t>. </a:t>
            </a:r>
            <a:r>
              <a:rPr lang="ru-RU" sz="2000" dirty="0" err="1" smtClean="0">
                <a:latin typeface="Segoe Print" pitchFamily="2" charset="0"/>
              </a:rPr>
              <a:t>Кожний</a:t>
            </a:r>
            <a:r>
              <a:rPr lang="ru-RU" sz="2000" dirty="0" smtClean="0">
                <a:latin typeface="Segoe Print" pitchFamily="2" charset="0"/>
              </a:rPr>
              <a:t> </a:t>
            </a:r>
            <a:r>
              <a:rPr lang="ru-RU" sz="2000" dirty="0" err="1" smtClean="0">
                <a:latin typeface="Segoe Print" pitchFamily="2" charset="0"/>
              </a:rPr>
              <a:t>суглоб</a:t>
            </a:r>
            <a:r>
              <a:rPr lang="ru-RU" sz="2000" dirty="0" smtClean="0">
                <a:latin typeface="Segoe Print" pitchFamily="2" charset="0"/>
              </a:rPr>
              <a:t> </a:t>
            </a:r>
            <a:r>
              <a:rPr lang="ru-RU" sz="2000" dirty="0" err="1" smtClean="0">
                <a:latin typeface="Segoe Print" pitchFamily="2" charset="0"/>
              </a:rPr>
              <a:t>оточений</a:t>
            </a:r>
            <a:r>
              <a:rPr lang="ru-RU" sz="2000" dirty="0" smtClean="0">
                <a:latin typeface="Segoe Print" pitchFamily="2" charset="0"/>
              </a:rPr>
              <a:t> </a:t>
            </a:r>
            <a:r>
              <a:rPr lang="ru-RU" sz="2000" dirty="0" err="1" smtClean="0">
                <a:latin typeface="Segoe Print" pitchFamily="2" charset="0"/>
              </a:rPr>
              <a:t>суглобним</a:t>
            </a:r>
            <a:r>
              <a:rPr lang="ru-RU" sz="2000" dirty="0" smtClean="0">
                <a:latin typeface="Segoe Print" pitchFamily="2" charset="0"/>
              </a:rPr>
              <a:t> </a:t>
            </a:r>
            <a:r>
              <a:rPr lang="ru-RU" sz="2000" dirty="0" err="1" smtClean="0">
                <a:latin typeface="Segoe Print" pitchFamily="2" charset="0"/>
              </a:rPr>
              <a:t>мішком</a:t>
            </a:r>
            <a:r>
              <a:rPr lang="ru-RU" sz="2000" dirty="0" smtClean="0">
                <a:latin typeface="Segoe Print" pitchFamily="2" charset="0"/>
              </a:rPr>
              <a:t>, в </a:t>
            </a:r>
            <a:r>
              <a:rPr lang="ru-RU" sz="2000" dirty="0" err="1" smtClean="0">
                <a:latin typeface="Segoe Print" pitchFamily="2" charset="0"/>
              </a:rPr>
              <a:t>який</a:t>
            </a:r>
            <a:r>
              <a:rPr lang="ru-RU" sz="2000" dirty="0" smtClean="0">
                <a:latin typeface="Segoe Print" pitchFamily="2" charset="0"/>
              </a:rPr>
              <a:t> </a:t>
            </a:r>
            <a:r>
              <a:rPr lang="ru-RU" sz="2000" dirty="0" err="1" smtClean="0">
                <a:latin typeface="Segoe Print" pitchFamily="2" charset="0"/>
              </a:rPr>
              <a:t>вплітаються</a:t>
            </a:r>
            <a:r>
              <a:rPr lang="ru-RU" sz="2000" dirty="0" smtClean="0">
                <a:latin typeface="Segoe Print" pitchFamily="2" charset="0"/>
              </a:rPr>
              <a:t> </a:t>
            </a:r>
            <a:r>
              <a:rPr lang="ru-RU" sz="2000" dirty="0" err="1" smtClean="0">
                <a:latin typeface="Segoe Print" pitchFamily="2" charset="0"/>
              </a:rPr>
              <a:t>зв'язки</a:t>
            </a:r>
            <a:r>
              <a:rPr lang="ru-RU" sz="2000" dirty="0" smtClean="0">
                <a:latin typeface="Segoe Print" pitchFamily="2" charset="0"/>
              </a:rPr>
              <a:t>, </a:t>
            </a:r>
            <a:r>
              <a:rPr lang="ru-RU" sz="2000" dirty="0" err="1" smtClean="0">
                <a:latin typeface="Segoe Print" pitchFamily="2" charset="0"/>
              </a:rPr>
              <a:t>що</a:t>
            </a:r>
            <a:r>
              <a:rPr lang="ru-RU" sz="2000" dirty="0" smtClean="0">
                <a:latin typeface="Segoe Print" pitchFamily="2" charset="0"/>
              </a:rPr>
              <a:t> </a:t>
            </a:r>
            <a:r>
              <a:rPr lang="ru-RU" sz="2000" dirty="0" err="1" smtClean="0">
                <a:latin typeface="Segoe Print" pitchFamily="2" charset="0"/>
              </a:rPr>
              <a:t>його</a:t>
            </a:r>
            <a:r>
              <a:rPr lang="ru-RU" sz="2000" dirty="0" smtClean="0">
                <a:latin typeface="Segoe Print" pitchFamily="2" charset="0"/>
              </a:rPr>
              <a:t> </a:t>
            </a:r>
            <a:r>
              <a:rPr lang="ru-RU" sz="2000" dirty="0" err="1" smtClean="0">
                <a:latin typeface="Segoe Print" pitchFamily="2" charset="0"/>
              </a:rPr>
              <a:t>закріплюють</a:t>
            </a:r>
            <a:r>
              <a:rPr lang="ru-RU" sz="2000" dirty="0" smtClean="0">
                <a:latin typeface="Segoe Print" pitchFamily="2" charset="0"/>
              </a:rPr>
              <a:t>. В </a:t>
            </a:r>
            <a:r>
              <a:rPr lang="ru-RU" sz="2000" dirty="0" err="1" smtClean="0">
                <a:latin typeface="Segoe Print" pitchFamily="2" charset="0"/>
              </a:rPr>
              <a:t>разі</a:t>
            </a:r>
            <a:r>
              <a:rPr lang="ru-RU" sz="2000" dirty="0" smtClean="0">
                <a:latin typeface="Segoe Print" pitchFamily="2" charset="0"/>
              </a:rPr>
              <a:t> </a:t>
            </a:r>
            <a:r>
              <a:rPr lang="ru-RU" sz="2000" dirty="0" err="1" smtClean="0">
                <a:latin typeface="Segoe Print" pitchFamily="2" charset="0"/>
              </a:rPr>
              <a:t>нещасного</a:t>
            </a:r>
            <a:r>
              <a:rPr lang="ru-RU" sz="2000" dirty="0" smtClean="0">
                <a:latin typeface="Segoe Print" pitchFamily="2" charset="0"/>
              </a:rPr>
              <a:t> </a:t>
            </a:r>
            <a:r>
              <a:rPr lang="ru-RU" sz="2000" dirty="0" err="1" smtClean="0">
                <a:latin typeface="Segoe Print" pitchFamily="2" charset="0"/>
              </a:rPr>
              <a:t>випадку</a:t>
            </a:r>
            <a:r>
              <a:rPr lang="ru-RU" sz="2000" dirty="0" smtClean="0">
                <a:latin typeface="Segoe Print" pitchFamily="2" charset="0"/>
              </a:rPr>
              <a:t> одна </a:t>
            </a:r>
            <a:r>
              <a:rPr lang="ru-RU" sz="2000" dirty="0" err="1" smtClean="0">
                <a:latin typeface="Segoe Print" pitchFamily="2" charset="0"/>
              </a:rPr>
              <a:t>з</a:t>
            </a:r>
            <a:r>
              <a:rPr lang="ru-RU" sz="2000" dirty="0" smtClean="0">
                <a:latin typeface="Segoe Print" pitchFamily="2" charset="0"/>
              </a:rPr>
              <a:t> </a:t>
            </a:r>
            <a:r>
              <a:rPr lang="ru-RU" sz="2000" dirty="0" err="1" smtClean="0">
                <a:latin typeface="Segoe Print" pitchFamily="2" charset="0"/>
              </a:rPr>
              <a:t>кісток</a:t>
            </a:r>
            <a:r>
              <a:rPr lang="ru-RU" sz="2000" dirty="0" smtClean="0">
                <a:latin typeface="Segoe Print" pitchFamily="2" charset="0"/>
              </a:rPr>
              <a:t> </a:t>
            </a:r>
            <a:r>
              <a:rPr lang="ru-RU" sz="2000" dirty="0" err="1" smtClean="0">
                <a:latin typeface="Segoe Print" pitchFamily="2" charset="0"/>
              </a:rPr>
              <a:t>може</a:t>
            </a:r>
            <a:r>
              <a:rPr lang="ru-RU" sz="2000" dirty="0" smtClean="0">
                <a:latin typeface="Segoe Print" pitchFamily="2" charset="0"/>
              </a:rPr>
              <a:t> </a:t>
            </a:r>
            <a:r>
              <a:rPr lang="ru-RU" sz="2000" dirty="0" err="1" smtClean="0">
                <a:latin typeface="Segoe Print" pitchFamily="2" charset="0"/>
              </a:rPr>
              <a:t>розірвати</a:t>
            </a:r>
            <a:r>
              <a:rPr lang="ru-RU" sz="2000" dirty="0" smtClean="0">
                <a:latin typeface="Segoe Print" pitchFamily="2" charset="0"/>
              </a:rPr>
              <a:t> </a:t>
            </a:r>
            <a:r>
              <a:rPr lang="ru-RU" sz="2000" dirty="0" err="1" smtClean="0">
                <a:latin typeface="Segoe Print" pitchFamily="2" charset="0"/>
              </a:rPr>
              <a:t>суглобний</a:t>
            </a:r>
            <a:r>
              <a:rPr lang="ru-RU" sz="2000" dirty="0" smtClean="0">
                <a:latin typeface="Segoe Print" pitchFamily="2" charset="0"/>
              </a:rPr>
              <a:t> </a:t>
            </a:r>
            <a:r>
              <a:rPr lang="ru-RU" sz="2000" dirty="0" err="1" smtClean="0">
                <a:latin typeface="Segoe Print" pitchFamily="2" charset="0"/>
              </a:rPr>
              <a:t>мішок</a:t>
            </a:r>
            <a:r>
              <a:rPr lang="ru-RU" sz="2000" dirty="0" smtClean="0">
                <a:latin typeface="Segoe Print" pitchFamily="2" charset="0"/>
              </a:rPr>
              <a:t> </a:t>
            </a:r>
            <a:r>
              <a:rPr lang="ru-RU" sz="2000" dirty="0" err="1" smtClean="0">
                <a:latin typeface="Segoe Print" pitchFamily="2" charset="0"/>
              </a:rPr>
              <a:t>і</a:t>
            </a:r>
            <a:r>
              <a:rPr lang="ru-RU" sz="2000" dirty="0" smtClean="0">
                <a:latin typeface="Segoe Print" pitchFamily="2" charset="0"/>
              </a:rPr>
              <a:t> </a:t>
            </a:r>
            <a:r>
              <a:rPr lang="ru-RU" sz="2000" dirty="0" err="1" smtClean="0">
                <a:latin typeface="Segoe Print" pitchFamily="2" charset="0"/>
              </a:rPr>
              <a:t>вислизнути</a:t>
            </a:r>
            <a:r>
              <a:rPr lang="ru-RU" sz="2000" dirty="0" smtClean="0">
                <a:latin typeface="Segoe Print" pitchFamily="2" charset="0"/>
              </a:rPr>
              <a:t> </a:t>
            </a:r>
            <a:r>
              <a:rPr lang="ru-RU" sz="2000" dirty="0" err="1" smtClean="0">
                <a:latin typeface="Segoe Print" pitchFamily="2" charset="0"/>
              </a:rPr>
              <a:t>з</a:t>
            </a:r>
            <a:r>
              <a:rPr lang="ru-RU" sz="2000" dirty="0" smtClean="0">
                <a:latin typeface="Segoe Print" pitchFamily="2" charset="0"/>
              </a:rPr>
              <a:t> </a:t>
            </a:r>
            <a:r>
              <a:rPr lang="ru-RU" sz="2000" dirty="0" err="1" smtClean="0">
                <a:latin typeface="Segoe Print" pitchFamily="2" charset="0"/>
              </a:rPr>
              <a:t>нього</a:t>
            </a:r>
            <a:r>
              <a:rPr lang="ru-RU" sz="2000" dirty="0" smtClean="0">
                <a:latin typeface="Segoe Print" pitchFamily="2" charset="0"/>
              </a:rPr>
              <a:t>, при </a:t>
            </a:r>
            <a:r>
              <a:rPr lang="ru-RU" sz="2000" dirty="0" err="1" smtClean="0">
                <a:latin typeface="Segoe Print" pitchFamily="2" charset="0"/>
              </a:rPr>
              <a:t>цьому</a:t>
            </a:r>
            <a:r>
              <a:rPr lang="ru-RU" sz="2000" dirty="0" smtClean="0">
                <a:latin typeface="Segoe Print" pitchFamily="2" charset="0"/>
              </a:rPr>
              <a:t> порушиться </a:t>
            </a:r>
            <a:r>
              <a:rPr lang="ru-RU" sz="2000" dirty="0" err="1" smtClean="0">
                <a:latin typeface="Segoe Print" pitchFamily="2" charset="0"/>
              </a:rPr>
              <a:t>нормальне</a:t>
            </a:r>
            <a:r>
              <a:rPr lang="ru-RU" sz="2000" dirty="0" smtClean="0">
                <a:latin typeface="Segoe Print" pitchFamily="2" charset="0"/>
              </a:rPr>
              <a:t> </a:t>
            </a:r>
            <a:r>
              <a:rPr lang="ru-RU" sz="2000" dirty="0" err="1" smtClean="0">
                <a:latin typeface="Segoe Print" pitchFamily="2" charset="0"/>
              </a:rPr>
              <a:t>взаєморозташування</a:t>
            </a:r>
            <a:r>
              <a:rPr lang="ru-RU" sz="2000" dirty="0" smtClean="0">
                <a:latin typeface="Segoe Print" pitchFamily="2" charset="0"/>
              </a:rPr>
              <a:t> </a:t>
            </a:r>
            <a:r>
              <a:rPr lang="ru-RU" sz="2000" dirty="0" err="1" smtClean="0">
                <a:latin typeface="Segoe Print" pitchFamily="2" charset="0"/>
              </a:rPr>
              <a:t>кісток</a:t>
            </a:r>
            <a:r>
              <a:rPr lang="ru-RU" sz="2000" dirty="0" smtClean="0">
                <a:latin typeface="Segoe Print" pitchFamily="2" charset="0"/>
              </a:rPr>
              <a:t>. </a:t>
            </a:r>
            <a:r>
              <a:rPr lang="ru-RU" sz="2000" u="sng" dirty="0" err="1" smtClean="0">
                <a:latin typeface="Segoe Print" pitchFamily="2" charset="0"/>
              </a:rPr>
              <a:t>Це</a:t>
            </a:r>
            <a:r>
              <a:rPr lang="ru-RU" sz="2000" u="sng" dirty="0" smtClean="0">
                <a:latin typeface="Segoe Print" pitchFamily="2" charset="0"/>
              </a:rPr>
              <a:t> </a:t>
            </a:r>
            <a:r>
              <a:rPr lang="ru-RU" sz="2000" u="sng" dirty="0" err="1" smtClean="0">
                <a:latin typeface="Segoe Print" pitchFamily="2" charset="0"/>
              </a:rPr>
              <a:t>називається</a:t>
            </a:r>
            <a:r>
              <a:rPr lang="ru-RU" sz="2000" u="sng" dirty="0" smtClean="0">
                <a:latin typeface="Segoe Print" pitchFamily="2" charset="0"/>
              </a:rPr>
              <a:t> </a:t>
            </a:r>
            <a:r>
              <a:rPr lang="ru-RU" sz="2000" b="1" u="sng" dirty="0" err="1" smtClean="0">
                <a:latin typeface="Segoe Print" pitchFamily="2" charset="0"/>
              </a:rPr>
              <a:t>вивихом</a:t>
            </a:r>
            <a:r>
              <a:rPr lang="ru-RU" sz="2000" dirty="0" smtClean="0">
                <a:latin typeface="Segoe Print" pitchFamily="2" charset="0"/>
              </a:rPr>
              <a:t>.</a:t>
            </a:r>
            <a:br>
              <a:rPr lang="ru-RU" sz="2000" dirty="0" smtClean="0">
                <a:latin typeface="Segoe Print" pitchFamily="2" charset="0"/>
              </a:rPr>
            </a:br>
            <a:r>
              <a:rPr lang="ru-RU" sz="2000" dirty="0" smtClean="0">
                <a:latin typeface="Segoe Print" pitchFamily="2" charset="0"/>
              </a:rPr>
              <a:t> </a:t>
            </a:r>
            <a:r>
              <a:rPr lang="ru-RU" sz="2000" dirty="0" err="1" smtClean="0">
                <a:latin typeface="Segoe Print" pitchFamily="2" charset="0"/>
              </a:rPr>
              <a:t>Характерні</a:t>
            </a:r>
            <a:r>
              <a:rPr lang="ru-RU" sz="2000" dirty="0" smtClean="0">
                <a:latin typeface="Segoe Print" pitchFamily="2" charset="0"/>
              </a:rPr>
              <a:t> </a:t>
            </a:r>
            <a:r>
              <a:rPr lang="ru-RU" sz="2000" b="1" dirty="0" err="1" smtClean="0">
                <a:latin typeface="Segoe Print" pitchFamily="2" charset="0"/>
              </a:rPr>
              <a:t>ознаки</a:t>
            </a:r>
            <a:r>
              <a:rPr lang="ru-RU" sz="2000" b="1" dirty="0" smtClean="0">
                <a:latin typeface="Segoe Print" pitchFamily="2" charset="0"/>
              </a:rPr>
              <a:t> </a:t>
            </a:r>
            <a:r>
              <a:rPr lang="ru-RU" sz="2000" b="1" dirty="0" err="1" smtClean="0">
                <a:latin typeface="Segoe Print" pitchFamily="2" charset="0"/>
              </a:rPr>
              <a:t>вивихів</a:t>
            </a:r>
            <a:r>
              <a:rPr lang="ru-RU" sz="2000" dirty="0" smtClean="0">
                <a:latin typeface="Segoe Print" pitchFamily="2" charset="0"/>
              </a:rPr>
              <a:t>: </a:t>
            </a:r>
            <a:r>
              <a:rPr lang="ru-RU" sz="2000" dirty="0" err="1" smtClean="0">
                <a:latin typeface="Segoe Print" pitchFamily="2" charset="0"/>
              </a:rPr>
              <a:t>порушення</a:t>
            </a:r>
            <a:r>
              <a:rPr lang="ru-RU" sz="2000" dirty="0" smtClean="0">
                <a:latin typeface="Segoe Print" pitchFamily="2" charset="0"/>
              </a:rPr>
              <a:t> </a:t>
            </a:r>
            <a:r>
              <a:rPr lang="ru-RU" sz="2000" dirty="0" err="1" smtClean="0">
                <a:latin typeface="Segoe Print" pitchFamily="2" charset="0"/>
              </a:rPr>
              <a:t>звичних</a:t>
            </a:r>
            <a:r>
              <a:rPr lang="ru-RU" sz="2000" dirty="0" smtClean="0">
                <a:latin typeface="Segoe Print" pitchFamily="2" charset="0"/>
              </a:rPr>
              <a:t> </a:t>
            </a:r>
            <a:r>
              <a:rPr lang="ru-RU" sz="2000" dirty="0" err="1" smtClean="0">
                <a:latin typeface="Segoe Print" pitchFamily="2" charset="0"/>
              </a:rPr>
              <a:t>обрисів</a:t>
            </a:r>
            <a:r>
              <a:rPr lang="ru-RU" sz="2000" dirty="0" smtClean="0">
                <a:latin typeface="Segoe Print" pitchFamily="2" charset="0"/>
              </a:rPr>
              <a:t> </a:t>
            </a:r>
            <a:r>
              <a:rPr lang="ru-RU" sz="2000" dirty="0" err="1" smtClean="0">
                <a:latin typeface="Segoe Print" pitchFamily="2" charset="0"/>
              </a:rPr>
              <a:t>суглоба</a:t>
            </a:r>
            <a:r>
              <a:rPr lang="ru-RU" sz="2000" dirty="0" smtClean="0">
                <a:latin typeface="Segoe Print" pitchFamily="2" charset="0"/>
              </a:rPr>
              <a:t>, </a:t>
            </a:r>
            <a:r>
              <a:rPr lang="ru-RU" sz="2000" dirty="0" err="1" smtClean="0">
                <a:latin typeface="Segoe Print" pitchFamily="2" charset="0"/>
              </a:rPr>
              <a:t>виступання</a:t>
            </a:r>
            <a:r>
              <a:rPr lang="ru-RU" sz="2000" dirty="0" smtClean="0">
                <a:latin typeface="Segoe Print" pitchFamily="2" charset="0"/>
              </a:rPr>
              <a:t> </a:t>
            </a:r>
            <a:r>
              <a:rPr lang="ru-RU" sz="2000" dirty="0" err="1" smtClean="0">
                <a:latin typeface="Segoe Print" pitchFamily="2" charset="0"/>
              </a:rPr>
              <a:t>кістки</a:t>
            </a:r>
            <a:r>
              <a:rPr lang="ru-RU" sz="2000" dirty="0" smtClean="0">
                <a:latin typeface="Segoe Print" pitchFamily="2" charset="0"/>
              </a:rPr>
              <a:t> на новому </a:t>
            </a:r>
            <a:r>
              <a:rPr lang="ru-RU" sz="2000" dirty="0" err="1" smtClean="0">
                <a:latin typeface="Segoe Print" pitchFamily="2" charset="0"/>
              </a:rPr>
              <a:t>місці</a:t>
            </a:r>
            <a:r>
              <a:rPr lang="ru-RU" sz="2000" dirty="0" smtClean="0">
                <a:latin typeface="Segoe Print" pitchFamily="2" charset="0"/>
              </a:rPr>
              <a:t> - </a:t>
            </a:r>
            <a:r>
              <a:rPr lang="ru-RU" sz="2000" dirty="0" err="1" smtClean="0">
                <a:latin typeface="Segoe Print" pitchFamily="2" charset="0"/>
              </a:rPr>
              <a:t>іноді</a:t>
            </a:r>
            <a:r>
              <a:rPr lang="ru-RU" sz="2000" dirty="0" smtClean="0">
                <a:latin typeface="Segoe Print" pitchFamily="2" charset="0"/>
              </a:rPr>
              <a:t> </a:t>
            </a:r>
            <a:r>
              <a:rPr lang="ru-RU" sz="2000" dirty="0" err="1" smtClean="0">
                <a:latin typeface="Segoe Print" pitchFamily="2" charset="0"/>
              </a:rPr>
              <a:t>цю</a:t>
            </a:r>
            <a:r>
              <a:rPr lang="ru-RU" sz="2000" dirty="0" smtClean="0">
                <a:latin typeface="Segoe Print" pitchFamily="2" charset="0"/>
              </a:rPr>
              <a:t> </a:t>
            </a:r>
            <a:r>
              <a:rPr lang="ru-RU" sz="2000" dirty="0" err="1" smtClean="0">
                <a:latin typeface="Segoe Print" pitchFamily="2" charset="0"/>
              </a:rPr>
              <a:t>кістку</a:t>
            </a:r>
            <a:r>
              <a:rPr lang="ru-RU" sz="2000" dirty="0" smtClean="0">
                <a:latin typeface="Segoe Print" pitchFamily="2" charset="0"/>
              </a:rPr>
              <a:t> видно через </a:t>
            </a:r>
            <a:r>
              <a:rPr lang="ru-RU" sz="2000" dirty="0" err="1" smtClean="0">
                <a:latin typeface="Segoe Print" pitchFamily="2" charset="0"/>
              </a:rPr>
              <a:t>шкіру</a:t>
            </a:r>
            <a:r>
              <a:rPr lang="ru-RU" sz="2000" dirty="0" smtClean="0">
                <a:latin typeface="Segoe Print" pitchFamily="2" charset="0"/>
              </a:rPr>
              <a:t>. </a:t>
            </a:r>
            <a:br>
              <a:rPr lang="ru-RU" sz="2000" dirty="0" smtClean="0">
                <a:latin typeface="Segoe Print" pitchFamily="2" charset="0"/>
              </a:rPr>
            </a:br>
            <a:r>
              <a:rPr lang="ru-RU" sz="2000" dirty="0" smtClean="0">
                <a:latin typeface="Segoe Print" pitchFamily="2" charset="0"/>
              </a:rPr>
              <a:t> </a:t>
            </a:r>
            <a:r>
              <a:rPr lang="ru-RU" sz="2000" dirty="0" err="1" smtClean="0">
                <a:latin typeface="Segoe Print" pitchFamily="2" charset="0"/>
              </a:rPr>
              <a:t>Вивих</a:t>
            </a:r>
            <a:r>
              <a:rPr lang="ru-RU" sz="2000" dirty="0" smtClean="0">
                <a:latin typeface="Segoe Print" pitchFamily="2" charset="0"/>
              </a:rPr>
              <a:t> </a:t>
            </a:r>
            <a:r>
              <a:rPr lang="ru-RU" sz="2000" dirty="0" err="1" smtClean="0">
                <a:latin typeface="Segoe Print" pitchFamily="2" charset="0"/>
              </a:rPr>
              <a:t>є</a:t>
            </a:r>
            <a:r>
              <a:rPr lang="ru-RU" sz="2000" dirty="0" smtClean="0">
                <a:latin typeface="Segoe Print" pitchFamily="2" charset="0"/>
              </a:rPr>
              <a:t> </a:t>
            </a:r>
            <a:r>
              <a:rPr lang="ru-RU" sz="2000" dirty="0" err="1" smtClean="0">
                <a:latin typeface="Segoe Print" pitchFamily="2" charset="0"/>
              </a:rPr>
              <a:t>досить</a:t>
            </a:r>
            <a:r>
              <a:rPr lang="ru-RU" sz="2000" dirty="0" smtClean="0">
                <a:latin typeface="Segoe Print" pitchFamily="2" charset="0"/>
              </a:rPr>
              <a:t> </a:t>
            </a:r>
            <a:r>
              <a:rPr lang="ru-RU" sz="2000" dirty="0" err="1" smtClean="0">
                <a:latin typeface="Segoe Print" pitchFamily="2" charset="0"/>
              </a:rPr>
              <a:t>складним</a:t>
            </a:r>
            <a:r>
              <a:rPr lang="ru-RU" sz="2000" dirty="0" smtClean="0">
                <a:latin typeface="Segoe Print" pitchFamily="2" charset="0"/>
              </a:rPr>
              <a:t> видом </a:t>
            </a:r>
            <a:r>
              <a:rPr lang="ru-RU" sz="2000" dirty="0" err="1" smtClean="0">
                <a:latin typeface="Segoe Print" pitchFamily="2" charset="0"/>
              </a:rPr>
              <a:t>пошкодження</a:t>
            </a:r>
            <a:r>
              <a:rPr lang="ru-RU" sz="2000" dirty="0" smtClean="0">
                <a:latin typeface="Segoe Print" pitchFamily="2" charset="0"/>
              </a:rPr>
              <a:t>, </a:t>
            </a:r>
            <a:r>
              <a:rPr lang="ru-RU" sz="2000" dirty="0" err="1" smtClean="0">
                <a:latin typeface="Segoe Print" pitchFamily="2" charset="0"/>
              </a:rPr>
              <a:t>оскільки</a:t>
            </a:r>
            <a:r>
              <a:rPr lang="ru-RU" sz="2000" dirty="0" smtClean="0">
                <a:latin typeface="Segoe Print" pitchFamily="2" charset="0"/>
              </a:rPr>
              <a:t> при </a:t>
            </a:r>
            <a:r>
              <a:rPr lang="ru-RU" sz="2000" dirty="0" err="1" smtClean="0">
                <a:latin typeface="Segoe Print" pitchFamily="2" charset="0"/>
              </a:rPr>
              <a:t>цьому</a:t>
            </a:r>
            <a:r>
              <a:rPr lang="ru-RU" sz="2000" dirty="0" smtClean="0">
                <a:latin typeface="Segoe Print" pitchFamily="2" charset="0"/>
              </a:rPr>
              <a:t> </a:t>
            </a:r>
            <a:r>
              <a:rPr lang="ru-RU" sz="2000" dirty="0" err="1" smtClean="0">
                <a:latin typeface="Segoe Print" pitchFamily="2" charset="0"/>
              </a:rPr>
              <a:t>порушується</a:t>
            </a:r>
            <a:r>
              <a:rPr lang="ru-RU" sz="2000" dirty="0" smtClean="0">
                <a:latin typeface="Segoe Print" pitchFamily="2" charset="0"/>
              </a:rPr>
              <a:t> не </a:t>
            </a:r>
            <a:r>
              <a:rPr lang="ru-RU" sz="2000" dirty="0" err="1" smtClean="0">
                <a:latin typeface="Segoe Print" pitchFamily="2" charset="0"/>
              </a:rPr>
              <a:t>лише</a:t>
            </a:r>
            <a:r>
              <a:rPr lang="ru-RU" sz="2000" dirty="0" smtClean="0">
                <a:latin typeface="Segoe Print" pitchFamily="2" charset="0"/>
              </a:rPr>
              <a:t> </a:t>
            </a:r>
            <a:r>
              <a:rPr lang="ru-RU" sz="2000" dirty="0" err="1" smtClean="0">
                <a:latin typeface="Segoe Print" pitchFamily="2" charset="0"/>
              </a:rPr>
              <a:t>суглобний</a:t>
            </a:r>
            <a:r>
              <a:rPr lang="ru-RU" sz="2000" dirty="0" smtClean="0">
                <a:latin typeface="Segoe Print" pitchFamily="2" charset="0"/>
              </a:rPr>
              <a:t> </a:t>
            </a:r>
            <a:r>
              <a:rPr lang="ru-RU" sz="2000" dirty="0" err="1" smtClean="0">
                <a:latin typeface="Segoe Print" pitchFamily="2" charset="0"/>
              </a:rPr>
              <a:t>мішок</a:t>
            </a:r>
            <a:r>
              <a:rPr lang="ru-RU" sz="2000" dirty="0" smtClean="0">
                <a:latin typeface="Segoe Print" pitchFamily="2" charset="0"/>
              </a:rPr>
              <a:t>, а </a:t>
            </a:r>
            <a:r>
              <a:rPr lang="ru-RU" sz="2000" dirty="0" err="1" smtClean="0">
                <a:latin typeface="Segoe Print" pitchFamily="2" charset="0"/>
              </a:rPr>
              <a:t>й</a:t>
            </a:r>
            <a:r>
              <a:rPr lang="ru-RU" sz="2000" dirty="0" smtClean="0">
                <a:latin typeface="Segoe Print" pitchFamily="2" charset="0"/>
              </a:rPr>
              <a:t> </a:t>
            </a:r>
            <a:r>
              <a:rPr lang="ru-RU" sz="2000" dirty="0" err="1" smtClean="0">
                <a:latin typeface="Segoe Print" pitchFamily="2" charset="0"/>
              </a:rPr>
              <a:t>зв'язки</a:t>
            </a:r>
            <a:r>
              <a:rPr lang="ru-RU" sz="2000" dirty="0" smtClean="0">
                <a:latin typeface="Segoe Print" pitchFamily="2" charset="0"/>
              </a:rPr>
              <a:t>, </a:t>
            </a:r>
            <a:r>
              <a:rPr lang="ru-RU" sz="2000" dirty="0" err="1" smtClean="0">
                <a:latin typeface="Segoe Print" pitchFamily="2" charset="0"/>
              </a:rPr>
              <a:t>судини</a:t>
            </a:r>
            <a:r>
              <a:rPr lang="ru-RU" sz="2000" dirty="0" smtClean="0">
                <a:latin typeface="Segoe Print" pitchFamily="2" charset="0"/>
              </a:rPr>
              <a:t>, </a:t>
            </a:r>
            <a:r>
              <a:rPr lang="ru-RU" sz="2000" dirty="0" err="1" smtClean="0">
                <a:latin typeface="Segoe Print" pitchFamily="2" charset="0"/>
              </a:rPr>
              <a:t>а</a:t>
            </a:r>
            <a:r>
              <a:rPr lang="ru-RU" sz="2000" dirty="0" smtClean="0">
                <a:latin typeface="Segoe Print" pitchFamily="2" charset="0"/>
              </a:rPr>
              <a:t> </a:t>
            </a:r>
            <a:r>
              <a:rPr lang="ru-RU" sz="2000" dirty="0" err="1" smtClean="0">
                <a:latin typeface="Segoe Print" pitchFamily="2" charset="0"/>
              </a:rPr>
              <a:t>іноді</a:t>
            </a:r>
            <a:r>
              <a:rPr lang="ru-RU" sz="2000" dirty="0" smtClean="0">
                <a:latin typeface="Segoe Print" pitchFamily="2" charset="0"/>
              </a:rPr>
              <a:t> </a:t>
            </a:r>
            <a:r>
              <a:rPr lang="ru-RU" sz="2000" dirty="0" err="1" smtClean="0">
                <a:latin typeface="Segoe Print" pitchFamily="2" charset="0"/>
              </a:rPr>
              <a:t>й</a:t>
            </a:r>
            <a:r>
              <a:rPr lang="ru-RU" sz="2000" dirty="0" smtClean="0">
                <a:latin typeface="Segoe Print" pitchFamily="2" charset="0"/>
              </a:rPr>
              <a:t> </a:t>
            </a:r>
            <a:r>
              <a:rPr lang="ru-RU" sz="2000" dirty="0" err="1" smtClean="0">
                <a:latin typeface="Segoe Print" pitchFamily="2" charset="0"/>
              </a:rPr>
              <a:t>нерви</a:t>
            </a:r>
            <a:r>
              <a:rPr lang="ru-RU" sz="2000" dirty="0" smtClean="0">
                <a:latin typeface="Segoe Print" pitchFamily="2" charset="0"/>
              </a:rPr>
              <a:t>.</a:t>
            </a:r>
            <a:endParaRPr lang="ru-RU" sz="2000" b="1" dirty="0">
              <a:latin typeface="Segoe Print" pitchFamily="2" charset="0"/>
            </a:endParaRPr>
          </a:p>
        </p:txBody>
      </p:sp>
      <p:pic>
        <p:nvPicPr>
          <p:cNvPr id="3" name="Рисунок 2" descr="412px-Ankledislocation.JPG"/>
          <p:cNvPicPr>
            <a:picLocks noChangeAspect="1"/>
          </p:cNvPicPr>
          <p:nvPr/>
        </p:nvPicPr>
        <p:blipFill>
          <a:blip r:embed="rId2" cstate="print"/>
          <a:stretch>
            <a:fillRect/>
          </a:stretch>
        </p:blipFill>
        <p:spPr>
          <a:xfrm>
            <a:off x="7082656" y="3861048"/>
            <a:ext cx="2061343" cy="29969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Рисунок 3" descr="image196.jpg"/>
          <p:cNvPicPr>
            <a:picLocks noChangeAspect="1"/>
          </p:cNvPicPr>
          <p:nvPr/>
        </p:nvPicPr>
        <p:blipFill>
          <a:blip r:embed="rId3" cstate="print"/>
          <a:stretch>
            <a:fillRect/>
          </a:stretch>
        </p:blipFill>
        <p:spPr>
          <a:xfrm>
            <a:off x="539552" y="4581127"/>
            <a:ext cx="4320480" cy="2160241"/>
          </a:xfrm>
          <a:prstGeom prst="rect">
            <a:avLst/>
          </a:prstGeom>
        </p:spPr>
      </p:pic>
    </p:spTree>
  </p:cSld>
  <p:clrMapOvr>
    <a:masterClrMapping/>
  </p:clrMapOvr>
  <p:transition spd="slow">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7427168" cy="3370704"/>
          </a:xfrm>
        </p:spPr>
        <p:txBody>
          <a:bodyPr>
            <a:normAutofit/>
          </a:bodyPr>
          <a:lstStyle/>
          <a:p>
            <a:r>
              <a:rPr lang="ru-RU" sz="2000" dirty="0" smtClean="0">
                <a:latin typeface="Segoe Print" pitchFamily="2" charset="0"/>
              </a:rPr>
              <a:t>При </a:t>
            </a:r>
            <a:r>
              <a:rPr lang="ru-RU" sz="2000" dirty="0" err="1" smtClean="0">
                <a:latin typeface="Segoe Print" pitchFamily="2" charset="0"/>
              </a:rPr>
              <a:t>вивиху</a:t>
            </a:r>
            <a:r>
              <a:rPr lang="ru-RU" sz="2000" dirty="0" smtClean="0">
                <a:latin typeface="Segoe Print" pitchFamily="2" charset="0"/>
              </a:rPr>
              <a:t> </a:t>
            </a:r>
            <a:r>
              <a:rPr lang="ru-RU" sz="2000" dirty="0" err="1" smtClean="0">
                <a:latin typeface="Segoe Print" pitchFamily="2" charset="0"/>
              </a:rPr>
              <a:t>або</a:t>
            </a:r>
            <a:r>
              <a:rPr lang="ru-RU" sz="2000" dirty="0" smtClean="0">
                <a:latin typeface="Segoe Print" pitchFamily="2" charset="0"/>
              </a:rPr>
              <a:t> </a:t>
            </a:r>
            <a:r>
              <a:rPr lang="ru-RU" sz="2000" dirty="0" err="1" smtClean="0">
                <a:latin typeface="Segoe Print" pitchFamily="2" charset="0"/>
              </a:rPr>
              <a:t>при</a:t>
            </a:r>
            <a:r>
              <a:rPr lang="ru-RU" sz="2000" dirty="0" smtClean="0">
                <a:latin typeface="Segoe Print" pitchFamily="2" charset="0"/>
              </a:rPr>
              <a:t> </a:t>
            </a:r>
            <a:r>
              <a:rPr lang="ru-RU" sz="2000" dirty="0" err="1" smtClean="0">
                <a:latin typeface="Segoe Print" pitchFamily="2" charset="0"/>
              </a:rPr>
              <a:t>підозрі</a:t>
            </a:r>
            <a:r>
              <a:rPr lang="ru-RU" sz="2000" dirty="0" smtClean="0">
                <a:latin typeface="Segoe Print" pitchFamily="2" charset="0"/>
              </a:rPr>
              <a:t> на </a:t>
            </a:r>
            <a:r>
              <a:rPr lang="ru-RU" sz="2000" dirty="0" err="1" smtClean="0">
                <a:latin typeface="Segoe Print" pitchFamily="2" charset="0"/>
              </a:rPr>
              <a:t>нього</a:t>
            </a:r>
            <a:r>
              <a:rPr lang="ru-RU" sz="2000" dirty="0" smtClean="0">
                <a:latin typeface="Segoe Print" pitchFamily="2" charset="0"/>
              </a:rPr>
              <a:t> </a:t>
            </a:r>
            <a:r>
              <a:rPr lang="ru-RU" sz="2000" dirty="0" err="1" smtClean="0">
                <a:latin typeface="Segoe Print" pitchFamily="2" charset="0"/>
              </a:rPr>
              <a:t>необхідно</a:t>
            </a:r>
            <a:r>
              <a:rPr lang="ru-RU" sz="2000" dirty="0" smtClean="0">
                <a:latin typeface="Segoe Print" pitchFamily="2" charset="0"/>
              </a:rPr>
              <a:t> </a:t>
            </a:r>
            <a:r>
              <a:rPr lang="ru-RU" sz="2000" dirty="0" err="1" smtClean="0">
                <a:latin typeface="Segoe Print" pitchFamily="2" charset="0"/>
              </a:rPr>
              <a:t>пошкоджену</a:t>
            </a:r>
            <a:r>
              <a:rPr lang="ru-RU" sz="2000" dirty="0" smtClean="0">
                <a:latin typeface="Segoe Print" pitchFamily="2" charset="0"/>
              </a:rPr>
              <a:t> </a:t>
            </a:r>
            <a:r>
              <a:rPr lang="ru-RU" sz="2000" dirty="0" err="1" smtClean="0">
                <a:latin typeface="Segoe Print" pitchFamily="2" charset="0"/>
              </a:rPr>
              <a:t>кінцівку</a:t>
            </a:r>
            <a:r>
              <a:rPr lang="ru-RU" sz="2000" dirty="0" smtClean="0">
                <a:latin typeface="Segoe Print" pitchFamily="2" charset="0"/>
              </a:rPr>
              <a:t> </a:t>
            </a:r>
            <a:r>
              <a:rPr lang="ru-RU" sz="2000" dirty="0" err="1" smtClean="0">
                <a:latin typeface="Segoe Print" pitchFamily="2" charset="0"/>
              </a:rPr>
              <a:t>зробити</a:t>
            </a:r>
            <a:r>
              <a:rPr lang="ru-RU" sz="2000" dirty="0" smtClean="0">
                <a:latin typeface="Segoe Print" pitchFamily="2" charset="0"/>
              </a:rPr>
              <a:t> </a:t>
            </a:r>
            <a:r>
              <a:rPr lang="ru-RU" sz="2000" dirty="0" err="1" smtClean="0">
                <a:latin typeface="Segoe Print" pitchFamily="2" charset="0"/>
              </a:rPr>
              <a:t>нерухомою</a:t>
            </a:r>
            <a:r>
              <a:rPr lang="ru-RU" sz="2000" dirty="0" smtClean="0">
                <a:latin typeface="Segoe Print" pitchFamily="2" charset="0"/>
              </a:rPr>
              <a:t>, </a:t>
            </a:r>
            <a:r>
              <a:rPr lang="ru-RU" sz="2000" dirty="0" err="1" smtClean="0">
                <a:latin typeface="Segoe Print" pitchFamily="2" charset="0"/>
              </a:rPr>
              <a:t>наклавши</a:t>
            </a:r>
            <a:r>
              <a:rPr lang="ru-RU" sz="2000" dirty="0" smtClean="0">
                <a:latin typeface="Segoe Print" pitchFamily="2" charset="0"/>
              </a:rPr>
              <a:t> </a:t>
            </a:r>
            <a:r>
              <a:rPr lang="ru-RU" sz="2000" dirty="0" err="1" smtClean="0">
                <a:latin typeface="Segoe Print" pitchFamily="2" charset="0"/>
              </a:rPr>
              <a:t>на</a:t>
            </a:r>
            <a:r>
              <a:rPr lang="ru-RU" sz="2000" dirty="0" smtClean="0">
                <a:latin typeface="Segoe Print" pitchFamily="2" charset="0"/>
              </a:rPr>
              <a:t> </a:t>
            </a:r>
            <a:r>
              <a:rPr lang="ru-RU" sz="2000" dirty="0" err="1" smtClean="0">
                <a:latin typeface="Segoe Print" pitchFamily="2" charset="0"/>
              </a:rPr>
              <a:t>неї</a:t>
            </a:r>
            <a:r>
              <a:rPr lang="ru-RU" sz="2000" dirty="0" smtClean="0">
                <a:latin typeface="Segoe Print" pitchFamily="2" charset="0"/>
              </a:rPr>
              <a:t> шину </a:t>
            </a:r>
            <a:r>
              <a:rPr lang="ru-RU" sz="2000" dirty="0" err="1" smtClean="0">
                <a:latin typeface="Segoe Print" pitchFamily="2" charset="0"/>
              </a:rPr>
              <a:t>або</a:t>
            </a:r>
            <a:r>
              <a:rPr lang="ru-RU" sz="2000" dirty="0" smtClean="0">
                <a:latin typeface="Segoe Print" pitchFamily="2" charset="0"/>
              </a:rPr>
              <a:t> </a:t>
            </a:r>
            <a:r>
              <a:rPr lang="ru-RU" sz="2000" dirty="0" err="1" smtClean="0">
                <a:latin typeface="Segoe Print" pitchFamily="2" charset="0"/>
              </a:rPr>
              <a:t>фіксуючу</a:t>
            </a:r>
            <a:r>
              <a:rPr lang="ru-RU" sz="2000" dirty="0" smtClean="0">
                <a:latin typeface="Segoe Print" pitchFamily="2" charset="0"/>
              </a:rPr>
              <a:t> </a:t>
            </a:r>
            <a:r>
              <a:rPr lang="ru-RU" sz="2000" dirty="0" err="1" smtClean="0">
                <a:latin typeface="Segoe Print" pitchFamily="2" charset="0"/>
              </a:rPr>
              <a:t>пов'язку</a:t>
            </a:r>
            <a:r>
              <a:rPr lang="ru-RU" sz="2000" dirty="0" smtClean="0">
                <a:latin typeface="Segoe Print" pitchFamily="2" charset="0"/>
              </a:rPr>
              <a:t>, </a:t>
            </a:r>
            <a:r>
              <a:rPr lang="ru-RU" sz="2000" dirty="0" err="1" smtClean="0">
                <a:latin typeface="Segoe Print" pitchFamily="2" charset="0"/>
              </a:rPr>
              <a:t>якомога</a:t>
            </a:r>
            <a:r>
              <a:rPr lang="ru-RU" sz="2000" dirty="0" smtClean="0">
                <a:latin typeface="Segoe Print" pitchFamily="2" charset="0"/>
              </a:rPr>
              <a:t> </a:t>
            </a:r>
            <a:r>
              <a:rPr lang="ru-RU" sz="2000" dirty="0" err="1" smtClean="0">
                <a:latin typeface="Segoe Print" pitchFamily="2" charset="0"/>
              </a:rPr>
              <a:t>швидше</a:t>
            </a:r>
            <a:r>
              <a:rPr lang="ru-RU" sz="2000" dirty="0" smtClean="0">
                <a:latin typeface="Segoe Print" pitchFamily="2" charset="0"/>
              </a:rPr>
              <a:t> </a:t>
            </a:r>
            <a:r>
              <a:rPr lang="ru-RU" sz="2000" dirty="0" err="1" smtClean="0">
                <a:latin typeface="Segoe Print" pitchFamily="2" charset="0"/>
              </a:rPr>
              <a:t>відправити</a:t>
            </a:r>
            <a:r>
              <a:rPr lang="ru-RU" sz="2000" dirty="0" smtClean="0">
                <a:latin typeface="Segoe Print" pitchFamily="2" charset="0"/>
              </a:rPr>
              <a:t> </a:t>
            </a:r>
            <a:r>
              <a:rPr lang="ru-RU" sz="2000" dirty="0" err="1" smtClean="0">
                <a:latin typeface="Segoe Print" pitchFamily="2" charset="0"/>
              </a:rPr>
              <a:t>людину</a:t>
            </a:r>
            <a:r>
              <a:rPr lang="ru-RU" sz="2000" dirty="0" smtClean="0">
                <a:latin typeface="Segoe Print" pitchFamily="2" charset="0"/>
              </a:rPr>
              <a:t> до </a:t>
            </a:r>
            <a:r>
              <a:rPr lang="ru-RU" sz="2000" dirty="0" err="1" smtClean="0">
                <a:latin typeface="Segoe Print" pitchFamily="2" charset="0"/>
              </a:rPr>
              <a:t>хірурга</a:t>
            </a:r>
            <a:r>
              <a:rPr lang="ru-RU" sz="2000" dirty="0" smtClean="0">
                <a:latin typeface="Segoe Print" pitchFamily="2" charset="0"/>
              </a:rPr>
              <a:t>. Для </a:t>
            </a:r>
            <a:r>
              <a:rPr lang="ru-RU" sz="2000" dirty="0" err="1" smtClean="0">
                <a:latin typeface="Segoe Print" pitchFamily="2" charset="0"/>
              </a:rPr>
              <a:t>попередження</a:t>
            </a:r>
            <a:r>
              <a:rPr lang="ru-RU" sz="2000" dirty="0" smtClean="0">
                <a:latin typeface="Segoe Print" pitchFamily="2" charset="0"/>
              </a:rPr>
              <a:t> </a:t>
            </a:r>
            <a:r>
              <a:rPr lang="ru-RU" sz="2000" dirty="0" err="1" smtClean="0">
                <a:latin typeface="Segoe Print" pitchFamily="2" charset="0"/>
              </a:rPr>
              <a:t>набрякання</a:t>
            </a:r>
            <a:r>
              <a:rPr lang="ru-RU" sz="2000" dirty="0" smtClean="0">
                <a:latin typeface="Segoe Print" pitchFamily="2" charset="0"/>
              </a:rPr>
              <a:t> </a:t>
            </a:r>
            <a:r>
              <a:rPr lang="ru-RU" sz="2000" dirty="0" err="1" smtClean="0">
                <a:latin typeface="Segoe Print" pitchFamily="2" charset="0"/>
              </a:rPr>
              <a:t>суглоба</a:t>
            </a:r>
            <a:r>
              <a:rPr lang="ru-RU" sz="2000" dirty="0" smtClean="0">
                <a:latin typeface="Segoe Print" pitchFamily="2" charset="0"/>
              </a:rPr>
              <a:t> та для </a:t>
            </a:r>
            <a:r>
              <a:rPr lang="ru-RU" sz="2000" dirty="0" err="1" smtClean="0">
                <a:latin typeface="Segoe Print" pitchFamily="2" charset="0"/>
              </a:rPr>
              <a:t>зменшення</a:t>
            </a:r>
            <a:r>
              <a:rPr lang="ru-RU" sz="2000" dirty="0" smtClean="0">
                <a:latin typeface="Segoe Print" pitchFamily="2" charset="0"/>
              </a:rPr>
              <a:t> болю на </a:t>
            </a:r>
            <a:r>
              <a:rPr lang="ru-RU" sz="2000" dirty="0" err="1" smtClean="0">
                <a:latin typeface="Segoe Print" pitchFamily="2" charset="0"/>
              </a:rPr>
              <a:t>пошкоджений</a:t>
            </a:r>
            <a:r>
              <a:rPr lang="ru-RU" sz="2000" dirty="0" smtClean="0">
                <a:latin typeface="Segoe Print" pitchFamily="2" charset="0"/>
              </a:rPr>
              <a:t> </a:t>
            </a:r>
            <a:r>
              <a:rPr lang="ru-RU" sz="2000" dirty="0" err="1" smtClean="0">
                <a:latin typeface="Segoe Print" pitchFamily="2" charset="0"/>
              </a:rPr>
              <a:t>суглоб</a:t>
            </a:r>
            <a:r>
              <a:rPr lang="ru-RU" sz="2000" dirty="0" smtClean="0">
                <a:latin typeface="Segoe Print" pitchFamily="2" charset="0"/>
              </a:rPr>
              <a:t> </a:t>
            </a:r>
            <a:r>
              <a:rPr lang="ru-RU" sz="2000" dirty="0" err="1" smtClean="0">
                <a:latin typeface="Segoe Print" pitchFamily="2" charset="0"/>
              </a:rPr>
              <a:t>можна</a:t>
            </a:r>
            <a:r>
              <a:rPr lang="ru-RU" sz="2000" dirty="0" smtClean="0">
                <a:latin typeface="Segoe Print" pitchFamily="2" charset="0"/>
              </a:rPr>
              <a:t> </a:t>
            </a:r>
            <a:r>
              <a:rPr lang="ru-RU" sz="2000" dirty="0" err="1" smtClean="0">
                <a:latin typeface="Segoe Print" pitchFamily="2" charset="0"/>
              </a:rPr>
              <a:t>покласти</a:t>
            </a:r>
            <a:r>
              <a:rPr lang="ru-RU" sz="2000" dirty="0" smtClean="0">
                <a:latin typeface="Segoe Print" pitchFamily="2" charset="0"/>
              </a:rPr>
              <a:t> </a:t>
            </a:r>
            <a:r>
              <a:rPr lang="ru-RU" sz="2000" dirty="0" err="1" smtClean="0">
                <a:latin typeface="Segoe Print" pitchFamily="2" charset="0"/>
              </a:rPr>
              <a:t>мокру</a:t>
            </a:r>
            <a:r>
              <a:rPr lang="ru-RU" sz="2000" dirty="0" smtClean="0">
                <a:latin typeface="Segoe Print" pitchFamily="2" charset="0"/>
              </a:rPr>
              <a:t> </a:t>
            </a:r>
            <a:r>
              <a:rPr lang="ru-RU" sz="2000" dirty="0" err="1" smtClean="0">
                <a:latin typeface="Segoe Print" pitchFamily="2" charset="0"/>
              </a:rPr>
              <a:t>серветку</a:t>
            </a:r>
            <a:r>
              <a:rPr lang="ru-RU" sz="2000" dirty="0" smtClean="0">
                <a:latin typeface="Segoe Print" pitchFamily="2" charset="0"/>
              </a:rPr>
              <a:t> </a:t>
            </a:r>
            <a:r>
              <a:rPr lang="ru-RU" sz="2000" dirty="0" err="1" smtClean="0">
                <a:latin typeface="Segoe Print" pitchFamily="2" charset="0"/>
              </a:rPr>
              <a:t>або</a:t>
            </a:r>
            <a:r>
              <a:rPr lang="ru-RU" sz="2000" dirty="0" smtClean="0">
                <a:latin typeface="Segoe Print" pitchFamily="2" charset="0"/>
              </a:rPr>
              <a:t> </a:t>
            </a:r>
            <a:r>
              <a:rPr lang="ru-RU" sz="2000" dirty="0" err="1" smtClean="0">
                <a:latin typeface="Segoe Print" pitchFamily="2" charset="0"/>
              </a:rPr>
              <a:t>міхур</a:t>
            </a:r>
            <a:r>
              <a:rPr lang="ru-RU" sz="2000" dirty="0" smtClean="0">
                <a:latin typeface="Segoe Print" pitchFamily="2" charset="0"/>
              </a:rPr>
              <a:t> </a:t>
            </a:r>
            <a:r>
              <a:rPr lang="ru-RU" sz="2000" dirty="0" err="1" smtClean="0">
                <a:latin typeface="Segoe Print" pitchFamily="2" charset="0"/>
              </a:rPr>
              <a:t>з</a:t>
            </a:r>
            <a:r>
              <a:rPr lang="ru-RU" sz="2000" dirty="0" smtClean="0">
                <a:latin typeface="Segoe Print" pitchFamily="2" charset="0"/>
              </a:rPr>
              <a:t> </a:t>
            </a:r>
            <a:r>
              <a:rPr lang="ru-RU" sz="2000" dirty="0" err="1" smtClean="0">
                <a:latin typeface="Segoe Print" pitchFamily="2" charset="0"/>
              </a:rPr>
              <a:t>льодом</a:t>
            </a:r>
            <a:r>
              <a:rPr lang="ru-RU" sz="2000" dirty="0" smtClean="0">
                <a:latin typeface="Segoe Print" pitchFamily="2" charset="0"/>
              </a:rPr>
              <a:t>.</a:t>
            </a:r>
            <a:endParaRPr lang="ru-RU" sz="2000" dirty="0">
              <a:latin typeface="Segoe Print" pitchFamily="2" charset="0"/>
            </a:endParaRPr>
          </a:p>
        </p:txBody>
      </p:sp>
      <p:pic>
        <p:nvPicPr>
          <p:cNvPr id="4" name="Рисунок 3" descr="1279253_html_38942d44.gif"/>
          <p:cNvPicPr>
            <a:picLocks noChangeAspect="1"/>
          </p:cNvPicPr>
          <p:nvPr/>
        </p:nvPicPr>
        <p:blipFill>
          <a:blip r:embed="rId2" cstate="print"/>
          <a:stretch>
            <a:fillRect/>
          </a:stretch>
        </p:blipFill>
        <p:spPr>
          <a:xfrm>
            <a:off x="323528" y="3573016"/>
            <a:ext cx="8309610" cy="2880320"/>
          </a:xfrm>
          <a:prstGeom prst="rect">
            <a:avLst/>
          </a:prstGeom>
        </p:spPr>
      </p:pic>
    </p:spTree>
  </p:cSld>
  <p:clrMapOvr>
    <a:masterClrMapping/>
  </p:clrMapOvr>
  <p:transition spd="slow">
    <p:spli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5530944"/>
          </a:xfrm>
        </p:spPr>
        <p:txBody>
          <a:bodyPr>
            <a:normAutofit/>
          </a:bodyPr>
          <a:lstStyle/>
          <a:p>
            <a:r>
              <a:rPr lang="ru-RU" sz="4800" b="1" dirty="0" smtClean="0">
                <a:latin typeface="Segoe Print" pitchFamily="2" charset="0"/>
              </a:rPr>
              <a:t>Переломи</a:t>
            </a:r>
            <a:endParaRPr lang="ru-RU" sz="4800" dirty="0">
              <a:latin typeface="Segoe Print" pitchFamily="2" charset="0"/>
            </a:endParaRPr>
          </a:p>
        </p:txBody>
      </p:sp>
    </p:spTree>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60648"/>
            <a:ext cx="7470648" cy="4392488"/>
          </a:xfrm>
        </p:spPr>
        <p:txBody>
          <a:bodyPr>
            <a:normAutofit/>
          </a:bodyPr>
          <a:lstStyle/>
          <a:p>
            <a:r>
              <a:rPr lang="ru-RU" sz="2000" b="1" dirty="0" smtClean="0">
                <a:latin typeface="Segoe Print" pitchFamily="2" charset="0"/>
              </a:rPr>
              <a:t>    </a:t>
            </a:r>
            <a:r>
              <a:rPr lang="ru-RU" sz="2000" b="1" u="sng" dirty="0" smtClean="0">
                <a:latin typeface="Segoe Print" pitchFamily="2" charset="0"/>
              </a:rPr>
              <a:t> Переломи </a:t>
            </a:r>
            <a:r>
              <a:rPr lang="ru-RU" sz="2000" dirty="0" smtClean="0">
                <a:latin typeface="Segoe Print" pitchFamily="2" charset="0"/>
              </a:rPr>
              <a:t>- </a:t>
            </a:r>
            <a:r>
              <a:rPr lang="ru-RU" sz="2000" dirty="0" err="1" smtClean="0">
                <a:latin typeface="Segoe Print" pitchFamily="2" charset="0"/>
              </a:rPr>
              <a:t>це</a:t>
            </a:r>
            <a:r>
              <a:rPr lang="ru-RU" sz="2000" dirty="0" smtClean="0">
                <a:latin typeface="Segoe Print" pitchFamily="2" charset="0"/>
              </a:rPr>
              <a:t> </a:t>
            </a:r>
            <a:r>
              <a:rPr lang="ru-RU" sz="2000" dirty="0" err="1" smtClean="0">
                <a:latin typeface="Segoe Print" pitchFamily="2" charset="0"/>
              </a:rPr>
              <a:t>порушення</a:t>
            </a:r>
            <a:r>
              <a:rPr lang="ru-RU" sz="2000" dirty="0" smtClean="0">
                <a:latin typeface="Segoe Print" pitchFamily="2" charset="0"/>
              </a:rPr>
              <a:t> </a:t>
            </a:r>
            <a:r>
              <a:rPr lang="ru-RU" sz="2000" dirty="0" err="1" smtClean="0">
                <a:latin typeface="Segoe Print" pitchFamily="2" charset="0"/>
              </a:rPr>
              <a:t>цілісності</a:t>
            </a:r>
            <a:r>
              <a:rPr lang="ru-RU" sz="2000" dirty="0" smtClean="0">
                <a:latin typeface="Segoe Print" pitchFamily="2" charset="0"/>
              </a:rPr>
              <a:t> </a:t>
            </a:r>
            <a:r>
              <a:rPr lang="ru-RU" sz="2000" dirty="0" err="1" smtClean="0">
                <a:latin typeface="Segoe Print" pitchFamily="2" charset="0"/>
              </a:rPr>
              <a:t>кісток</a:t>
            </a:r>
            <a:r>
              <a:rPr lang="ru-RU" sz="2000" dirty="0" smtClean="0">
                <a:latin typeface="Segoe Print" pitchFamily="2" charset="0"/>
              </a:rPr>
              <a:t>. </a:t>
            </a:r>
            <a:r>
              <a:rPr lang="ru-RU" sz="2000" dirty="0" err="1" smtClean="0">
                <a:latin typeface="Segoe Print" pitchFamily="2" charset="0"/>
              </a:rPr>
              <a:t>Незважаючи</a:t>
            </a:r>
            <a:r>
              <a:rPr lang="ru-RU" sz="2000" dirty="0" smtClean="0">
                <a:latin typeface="Segoe Print" pitchFamily="2" charset="0"/>
              </a:rPr>
              <a:t> на те, </a:t>
            </a:r>
            <a:r>
              <a:rPr lang="ru-RU" sz="2000" dirty="0" err="1" smtClean="0">
                <a:latin typeface="Segoe Print" pitchFamily="2" charset="0"/>
              </a:rPr>
              <a:t>що</a:t>
            </a:r>
            <a:r>
              <a:rPr lang="ru-RU" sz="2000" dirty="0" smtClean="0">
                <a:latin typeface="Segoe Print" pitchFamily="2" charset="0"/>
              </a:rPr>
              <a:t> </a:t>
            </a:r>
            <a:r>
              <a:rPr lang="ru-RU" sz="2000" dirty="0" err="1" smtClean="0">
                <a:latin typeface="Segoe Print" pitchFamily="2" charset="0"/>
              </a:rPr>
              <a:t>кістки</a:t>
            </a:r>
            <a:r>
              <a:rPr lang="ru-RU" sz="2000" dirty="0" smtClean="0">
                <a:latin typeface="Segoe Print" pitchFamily="2" charset="0"/>
              </a:rPr>
              <a:t> </a:t>
            </a:r>
            <a:r>
              <a:rPr lang="ru-RU" sz="2000" dirty="0" err="1" smtClean="0">
                <a:latin typeface="Segoe Print" pitchFamily="2" charset="0"/>
              </a:rPr>
              <a:t>дуже</a:t>
            </a:r>
            <a:r>
              <a:rPr lang="ru-RU" sz="2000" dirty="0" smtClean="0">
                <a:latin typeface="Segoe Print" pitchFamily="2" charset="0"/>
              </a:rPr>
              <a:t> </a:t>
            </a:r>
            <a:r>
              <a:rPr lang="ru-RU" sz="2000" dirty="0" err="1" smtClean="0">
                <a:latin typeface="Segoe Print" pitchFamily="2" charset="0"/>
              </a:rPr>
              <a:t>міцні</a:t>
            </a:r>
            <a:r>
              <a:rPr lang="ru-RU" sz="2000" dirty="0" smtClean="0">
                <a:latin typeface="Segoe Print" pitchFamily="2" charset="0"/>
              </a:rPr>
              <a:t>, при </a:t>
            </a:r>
            <a:r>
              <a:rPr lang="ru-RU" sz="2000" dirty="0" err="1" smtClean="0">
                <a:latin typeface="Segoe Print" pitchFamily="2" charset="0"/>
              </a:rPr>
              <a:t>пораненні</a:t>
            </a:r>
            <a:r>
              <a:rPr lang="ru-RU" sz="2000" dirty="0" smtClean="0">
                <a:latin typeface="Segoe Print" pitchFamily="2" charset="0"/>
              </a:rPr>
              <a:t>, </a:t>
            </a:r>
            <a:r>
              <a:rPr lang="ru-RU" sz="2000" dirty="0" err="1" smtClean="0">
                <a:latin typeface="Segoe Print" pitchFamily="2" charset="0"/>
              </a:rPr>
              <a:t>сильних</a:t>
            </a:r>
            <a:r>
              <a:rPr lang="ru-RU" sz="2000" dirty="0" smtClean="0">
                <a:latin typeface="Segoe Print" pitchFamily="2" charset="0"/>
              </a:rPr>
              <a:t> ударах, </a:t>
            </a:r>
            <a:r>
              <a:rPr lang="ru-RU" sz="2000" dirty="0" err="1" smtClean="0">
                <a:latin typeface="Segoe Print" pitchFamily="2" charset="0"/>
              </a:rPr>
              <a:t>падіннях</a:t>
            </a:r>
            <a:r>
              <a:rPr lang="ru-RU" sz="2000" dirty="0" smtClean="0">
                <a:latin typeface="Segoe Print" pitchFamily="2" charset="0"/>
              </a:rPr>
              <a:t> вони </a:t>
            </a:r>
            <a:r>
              <a:rPr lang="ru-RU" sz="2000" dirty="0" err="1" smtClean="0">
                <a:latin typeface="Segoe Print" pitchFamily="2" charset="0"/>
              </a:rPr>
              <a:t>іноді</a:t>
            </a:r>
            <a:r>
              <a:rPr lang="ru-RU" sz="2000" dirty="0" smtClean="0">
                <a:latin typeface="Segoe Print" pitchFamily="2" charset="0"/>
              </a:rPr>
              <a:t> </a:t>
            </a:r>
            <a:r>
              <a:rPr lang="ru-RU" sz="2000" dirty="0" err="1" smtClean="0">
                <a:latin typeface="Segoe Print" pitchFamily="2" charset="0"/>
              </a:rPr>
              <a:t>ламаються</a:t>
            </a:r>
            <a:r>
              <a:rPr lang="ru-RU" sz="2000" dirty="0" smtClean="0">
                <a:latin typeface="Segoe Print" pitchFamily="2" charset="0"/>
              </a:rPr>
              <a:t>. </a:t>
            </a:r>
            <a:r>
              <a:rPr lang="ru-RU" sz="2000" dirty="0" err="1" smtClean="0">
                <a:latin typeface="Segoe Print" pitchFamily="2" charset="0"/>
              </a:rPr>
              <a:t>Найчастіше</a:t>
            </a:r>
            <a:r>
              <a:rPr lang="ru-RU" sz="2000" dirty="0" smtClean="0">
                <a:latin typeface="Segoe Print" pitchFamily="2" charset="0"/>
              </a:rPr>
              <a:t> </a:t>
            </a:r>
            <a:r>
              <a:rPr lang="ru-RU" sz="2000" dirty="0" err="1" smtClean="0">
                <a:latin typeface="Segoe Print" pitchFamily="2" charset="0"/>
              </a:rPr>
              <a:t>бувають</a:t>
            </a:r>
            <a:r>
              <a:rPr lang="ru-RU" sz="2000" dirty="0" smtClean="0">
                <a:latin typeface="Segoe Print" pitchFamily="2" charset="0"/>
              </a:rPr>
              <a:t> переломи </a:t>
            </a:r>
            <a:r>
              <a:rPr lang="ru-RU" sz="2000" dirty="0" err="1" smtClean="0">
                <a:latin typeface="Segoe Print" pitchFamily="2" charset="0"/>
              </a:rPr>
              <a:t>кісток</a:t>
            </a:r>
            <a:r>
              <a:rPr lang="ru-RU" sz="2000" dirty="0" smtClean="0">
                <a:latin typeface="Segoe Print" pitchFamily="2" charset="0"/>
              </a:rPr>
              <a:t> </a:t>
            </a:r>
            <a:r>
              <a:rPr lang="ru-RU" sz="2000" dirty="0" err="1" smtClean="0">
                <a:latin typeface="Segoe Print" pitchFamily="2" charset="0"/>
              </a:rPr>
              <a:t>кінцівок</a:t>
            </a:r>
            <a:r>
              <a:rPr lang="ru-RU" sz="2000" dirty="0" smtClean="0">
                <a:latin typeface="Segoe Print" pitchFamily="2" charset="0"/>
              </a:rPr>
              <a:t>.</a:t>
            </a:r>
            <a:r>
              <a:rPr lang="ru-RU" sz="2000" dirty="0" smtClean="0"/>
              <a:t/>
            </a:r>
            <a:br>
              <a:rPr lang="ru-RU" sz="2000" dirty="0" smtClean="0"/>
            </a:br>
            <a:r>
              <a:rPr lang="ru-RU" sz="2000" dirty="0" smtClean="0"/>
              <a:t/>
            </a:r>
            <a:br>
              <a:rPr lang="ru-RU" sz="2000" dirty="0" smtClean="0"/>
            </a:br>
            <a:r>
              <a:rPr lang="ru-RU" sz="2000" dirty="0" smtClean="0"/>
              <a:t>     </a:t>
            </a:r>
            <a:r>
              <a:rPr lang="ru-RU" sz="2000" dirty="0" smtClean="0">
                <a:latin typeface="Segoe Print" pitchFamily="2" charset="0"/>
              </a:rPr>
              <a:t>Для перелому </a:t>
            </a:r>
            <a:r>
              <a:rPr lang="ru-RU" sz="2000" b="1" dirty="0" err="1" smtClean="0">
                <a:latin typeface="Segoe Print" pitchFamily="2" charset="0"/>
              </a:rPr>
              <a:t>характерні</a:t>
            </a:r>
            <a:r>
              <a:rPr lang="ru-RU" sz="2000" dirty="0" smtClean="0">
                <a:latin typeface="Segoe Print" pitchFamily="2" charset="0"/>
              </a:rPr>
              <a:t> </a:t>
            </a:r>
            <a:r>
              <a:rPr lang="ru-RU" sz="2000" dirty="0" err="1" smtClean="0">
                <a:latin typeface="Segoe Print" pitchFamily="2" charset="0"/>
              </a:rPr>
              <a:t>деформація</a:t>
            </a:r>
            <a:r>
              <a:rPr lang="ru-RU" sz="2000" dirty="0" smtClean="0">
                <a:latin typeface="Segoe Print" pitchFamily="2" charset="0"/>
              </a:rPr>
              <a:t>, </a:t>
            </a:r>
            <a:r>
              <a:rPr lang="ru-RU" sz="2000" dirty="0" err="1" smtClean="0">
                <a:latin typeface="Segoe Print" pitchFamily="2" charset="0"/>
              </a:rPr>
              <a:t>крововилив</a:t>
            </a:r>
            <a:r>
              <a:rPr lang="ru-RU" sz="2000" dirty="0" smtClean="0">
                <a:latin typeface="Segoe Print" pitchFamily="2" charset="0"/>
              </a:rPr>
              <a:t> у </a:t>
            </a:r>
            <a:r>
              <a:rPr lang="ru-RU" sz="2000" dirty="0" err="1" smtClean="0">
                <a:latin typeface="Segoe Print" pitchFamily="2" charset="0"/>
              </a:rPr>
              <a:t>місці</a:t>
            </a:r>
            <a:r>
              <a:rPr lang="ru-RU" sz="2000" dirty="0" smtClean="0">
                <a:latin typeface="Segoe Print" pitchFamily="2" charset="0"/>
              </a:rPr>
              <a:t> перелому, </a:t>
            </a:r>
            <a:r>
              <a:rPr lang="ru-RU" sz="2000" dirty="0" err="1" smtClean="0">
                <a:latin typeface="Segoe Print" pitchFamily="2" charset="0"/>
              </a:rPr>
              <a:t>укорочення</a:t>
            </a:r>
            <a:r>
              <a:rPr lang="ru-RU" sz="2000" dirty="0" smtClean="0">
                <a:latin typeface="Segoe Print" pitchFamily="2" charset="0"/>
              </a:rPr>
              <a:t> </a:t>
            </a:r>
            <a:r>
              <a:rPr lang="ru-RU" sz="2000" dirty="0" err="1" smtClean="0">
                <a:latin typeface="Segoe Print" pitchFamily="2" charset="0"/>
              </a:rPr>
              <a:t>кінцівки</a:t>
            </a:r>
            <a:r>
              <a:rPr lang="ru-RU" sz="2000" dirty="0" smtClean="0">
                <a:latin typeface="Segoe Print" pitchFamily="2" charset="0"/>
              </a:rPr>
              <a:t>, </a:t>
            </a:r>
            <a:r>
              <a:rPr lang="ru-RU" sz="2000" dirty="0" err="1" smtClean="0">
                <a:latin typeface="Segoe Print" pitchFamily="2" charset="0"/>
              </a:rPr>
              <a:t>порушення</a:t>
            </a:r>
            <a:r>
              <a:rPr lang="ru-RU" sz="2000" dirty="0" smtClean="0">
                <a:latin typeface="Segoe Print" pitchFamily="2" charset="0"/>
              </a:rPr>
              <a:t> </a:t>
            </a:r>
            <a:r>
              <a:rPr lang="ru-RU" sz="2000" dirty="0" err="1" smtClean="0">
                <a:latin typeface="Segoe Print" pitchFamily="2" charset="0"/>
              </a:rPr>
              <a:t>її</a:t>
            </a:r>
            <a:r>
              <a:rPr lang="ru-RU" sz="2000" dirty="0" smtClean="0">
                <a:latin typeface="Segoe Print" pitchFamily="2" charset="0"/>
              </a:rPr>
              <a:t> </a:t>
            </a:r>
            <a:r>
              <a:rPr lang="ru-RU" sz="2000" dirty="0" err="1" smtClean="0">
                <a:latin typeface="Segoe Print" pitchFamily="2" charset="0"/>
              </a:rPr>
              <a:t>функції</a:t>
            </a:r>
            <a:r>
              <a:rPr lang="ru-RU" sz="2000" dirty="0" smtClean="0">
                <a:latin typeface="Segoe Print" pitchFamily="2" charset="0"/>
              </a:rPr>
              <a:t>, </a:t>
            </a:r>
            <a:r>
              <a:rPr lang="ru-RU" sz="2000" dirty="0" err="1" smtClean="0">
                <a:latin typeface="Segoe Print" pitchFamily="2" charset="0"/>
              </a:rPr>
              <a:t>біль</a:t>
            </a:r>
            <a:r>
              <a:rPr lang="ru-RU" sz="2000" dirty="0" smtClean="0">
                <a:latin typeface="Segoe Print" pitchFamily="2" charset="0"/>
              </a:rPr>
              <a:t> при </a:t>
            </a:r>
            <a:r>
              <a:rPr lang="ru-RU" sz="2000" dirty="0" err="1" smtClean="0">
                <a:latin typeface="Segoe Print" pitchFamily="2" charset="0"/>
              </a:rPr>
              <a:t>обмацуванні</a:t>
            </a:r>
            <a:r>
              <a:rPr lang="ru-RU" sz="2000" dirty="0" smtClean="0">
                <a:latin typeface="Segoe Print" pitchFamily="2" charset="0"/>
              </a:rPr>
              <a:t> в </a:t>
            </a:r>
            <a:r>
              <a:rPr lang="ru-RU" sz="2000" dirty="0" err="1" smtClean="0">
                <a:latin typeface="Segoe Print" pitchFamily="2" charset="0"/>
              </a:rPr>
              <a:t>місці</a:t>
            </a:r>
            <a:r>
              <a:rPr lang="ru-RU" sz="2000" dirty="0" smtClean="0">
                <a:latin typeface="Segoe Print" pitchFamily="2" charset="0"/>
              </a:rPr>
              <a:t> перелому, ненормальна </a:t>
            </a:r>
            <a:r>
              <a:rPr lang="ru-RU" sz="2000" dirty="0" err="1" smtClean="0">
                <a:latin typeface="Segoe Print" pitchFamily="2" charset="0"/>
              </a:rPr>
              <a:t>рухливість</a:t>
            </a:r>
            <a:r>
              <a:rPr lang="ru-RU" sz="2000" dirty="0" smtClean="0">
                <a:latin typeface="Segoe Print" pitchFamily="2" charset="0"/>
              </a:rPr>
              <a:t> у </a:t>
            </a:r>
            <a:r>
              <a:rPr lang="ru-RU" sz="2000" dirty="0" err="1" smtClean="0">
                <a:latin typeface="Segoe Print" pitchFamily="2" charset="0"/>
              </a:rPr>
              <a:t>місці</a:t>
            </a:r>
            <a:r>
              <a:rPr lang="ru-RU" sz="2000" dirty="0" smtClean="0">
                <a:latin typeface="Segoe Print" pitchFamily="2" charset="0"/>
              </a:rPr>
              <a:t> перелому, </a:t>
            </a:r>
            <a:r>
              <a:rPr lang="ru-RU" sz="2000" dirty="0" err="1" smtClean="0">
                <a:latin typeface="Segoe Print" pitchFamily="2" charset="0"/>
              </a:rPr>
              <a:t>крепітація</a:t>
            </a:r>
            <a:r>
              <a:rPr lang="ru-RU" sz="2000" dirty="0" smtClean="0">
                <a:latin typeface="Segoe Print" pitchFamily="2" charset="0"/>
              </a:rPr>
              <a:t> (хруст) </a:t>
            </a:r>
            <a:r>
              <a:rPr lang="ru-RU" sz="2000" dirty="0" err="1" smtClean="0">
                <a:latin typeface="Segoe Print" pitchFamily="2" charset="0"/>
              </a:rPr>
              <a:t>кісткових</a:t>
            </a:r>
            <a:r>
              <a:rPr lang="ru-RU" sz="2000" dirty="0" smtClean="0">
                <a:latin typeface="Segoe Print" pitchFamily="2" charset="0"/>
              </a:rPr>
              <a:t> </a:t>
            </a:r>
            <a:r>
              <a:rPr lang="ru-RU" sz="2000" dirty="0" err="1" smtClean="0">
                <a:latin typeface="Segoe Print" pitchFamily="2" charset="0"/>
              </a:rPr>
              <a:t>відламків</a:t>
            </a:r>
            <a:r>
              <a:rPr lang="ru-RU" sz="2000" dirty="0" smtClean="0">
                <a:latin typeface="Segoe Print" pitchFamily="2" charset="0"/>
              </a:rPr>
              <a:t>.</a:t>
            </a:r>
            <a:endParaRPr lang="ru-RU" sz="2000" dirty="0">
              <a:latin typeface="Segoe Print" pitchFamily="2" charset="0"/>
            </a:endParaRPr>
          </a:p>
        </p:txBody>
      </p:sp>
      <p:pic>
        <p:nvPicPr>
          <p:cNvPr id="6" name="Рисунок 5" descr="5406303.jpeg"/>
          <p:cNvPicPr>
            <a:picLocks noChangeAspect="1"/>
          </p:cNvPicPr>
          <p:nvPr/>
        </p:nvPicPr>
        <p:blipFill>
          <a:blip r:embed="rId2" cstate="print"/>
          <a:stretch>
            <a:fillRect/>
          </a:stretch>
        </p:blipFill>
        <p:spPr>
          <a:xfrm>
            <a:off x="5004048" y="4005064"/>
            <a:ext cx="2966099" cy="26642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strips dir="rd"/>
  </p:transition>
  <p:timing>
    <p:tnLst>
      <p:par>
        <p:cTn id="1" dur="indefinite" restart="never" nodeType="tmRoot"/>
      </p:par>
    </p:tnLst>
  </p:timing>
</p:sld>
</file>

<file path=ppt/theme/theme1.xml><?xml version="1.0" encoding="utf-8"?>
<a:theme xmlns:a="http://schemas.openxmlformats.org/drawingml/2006/main" name="Техническая">
  <a:themeElements>
    <a:clrScheme name="Другая 13">
      <a:dk1>
        <a:srgbClr val="548DD4"/>
      </a:dk1>
      <a:lt1>
        <a:sysClr val="window" lastClr="FFFFFF"/>
      </a:lt1>
      <a:dk2>
        <a:srgbClr val="1F497D"/>
      </a:dk2>
      <a:lt2>
        <a:srgbClr val="EEECE1"/>
      </a:lt2>
      <a:accent1>
        <a:srgbClr val="98BAE5"/>
      </a:accent1>
      <a:accent2>
        <a:srgbClr val="C0504D"/>
      </a:accent2>
      <a:accent3>
        <a:srgbClr val="9BBB59"/>
      </a:accent3>
      <a:accent4>
        <a:srgbClr val="8064A2"/>
      </a:accent4>
      <a:accent5>
        <a:srgbClr val="8DB3E2"/>
      </a:accent5>
      <a:accent6>
        <a:srgbClr val="F79646"/>
      </a:accent6>
      <a:hlink>
        <a:srgbClr val="98BAE5"/>
      </a:hlink>
      <a:folHlink>
        <a:srgbClr val="80008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156</TotalTime>
  <Words>310</Words>
  <Application>Microsoft Office PowerPoint</Application>
  <PresentationFormat>Экран (4:3)</PresentationFormat>
  <Paragraphs>14</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Техническая</vt:lpstr>
      <vt:lpstr>Травми кісток та суглобів</vt:lpstr>
      <vt:lpstr>До травм відносять :  удар, вивих та перелом</vt:lpstr>
      <vt:lpstr>Закриті ушкодження - це травматизація тканини і органів, спричинені впливом зовнішніх факторів без порушення цілісності шкіри й видимих слизових оболонок.  Причина закритих ушкоджень: удари тупими предметами, різні види травматизму, надзвичайні стани і стихійні лиха.  Види закритих ушкоджень: струси, здавлювання, удари, розтяги, розриви, вивихи.  Ознаки удару: біль, травматичний набряк тканин, синець, підвищення температури та порушення функцій, крововиливи, гематоми.</vt:lpstr>
      <vt:lpstr>Перша допомога при ударі  Щоб попередити виникнення крововиливу і зменшити біль, треба забезпечити спокій пошкодженої частини тіла, а якщо це кінцівка, то надати їй високе положення. На ушкоджену ділянку необхідно накласти холод: гумовий міхур або поліетиленовий мішечок з льодом чи холодний компрес, який необхідно часто змінювати. Через 2-3 дні для більш швидкого розсмоктування крововиливу до ушкодженого місця прикладають грілку або роблять теплі ванночки. При сильному ударі після вище застосованих заходів потрібно звернутися до лікаря, щоб не пропустити більш серйозного ушкодження, наприклад, перелому. </vt:lpstr>
      <vt:lpstr>Вивих</vt:lpstr>
      <vt:lpstr>Суглоби, завдяки яким ми згинаємо та розгинаємо руки, ноги, пальці, мають складну будову. Кожний суглоб оточений суглобним мішком, в який вплітаються зв'язки, що його закріплюють. В разі нещасного випадку одна з кісток може розірвати суглобний мішок і вислизнути з нього, при цьому порушиться нормальне взаєморозташування кісток. Це називається вивихом.  Характерні ознаки вивихів: порушення звичних обрисів суглоба, виступання кістки на новому місці - іноді цю кістку видно через шкіру.   Вивих є досить складним видом пошкодження, оскільки при цьому порушується не лише суглобний мішок, а й зв'язки, судини, а іноді й нерви.</vt:lpstr>
      <vt:lpstr>При вивиху або при підозрі на нього необхідно пошкоджену кінцівку зробити нерухомою, наклавши на неї шину або фіксуючу пов'язку, якомога швидше відправити людину до хірурга. Для попередження набрякання суглоба та для зменшення болю на пошкоджений суглоб можна покласти мокру серветку або міхур з льодом.</vt:lpstr>
      <vt:lpstr>Переломи</vt:lpstr>
      <vt:lpstr>     Переломи - це порушення цілісності кісток. Незважаючи на те, що кістки дуже міцні, при пораненні, сильних ударах, падіннях вони іноді ламаються. Найчастіше бувають переломи кісток кінцівок.       Для перелому характерні деформація, крововилив у місці перелому, укорочення кінцівки, порушення її функції, біль при обмацуванні в місці перелому, ненормальна рухливість у місці перелому, крепітація (хруст) кісткових відламків.</vt:lpstr>
      <vt:lpstr>Слайд 10</vt:lpstr>
      <vt:lpstr>Для іммобілізації пошкоджених руки чи ноги використовують стандартні та імпровізовані шини. Звичайно при наданні першої допомоги для короткочасної фіксації використовують різний підручний матеріал: дощечки, картон, палки тощо, оскільки стандартних шин під рукою не буває. Якщо матеріал, з якого можна зробити шину, відсутній, для фіксації хворої руки допускається прибинтовування її до тулуба, а пошкодженої ноги - до здорової ноги.</vt:lpstr>
      <vt:lpstr>У разі пошкодження ключиці накласти шину неможливо, саме тому фіксують руку так, щоб плечовий суглоб і уламки ключиці стали б нерухомими. Це досягається прибинтовуванням руки, зігнутої в ліктьовому суглобі, до тулуба або підвішування її на хустці. При переломі плечової кістки необхідна іммобілізація (нерухомість) кістки руки. Якщо цього не зробити, рухомі відламки можуть пошкодити нерв та викликати параліч руки або пошкодити артерію. Шину накладають від хребта до пальців руки, беручи найближчі до пошкодженої кістки два суглоби - плечовий і ліктьовий, а при переломі нижнього кінця кістки і променево-зап'ястковий. </vt:lpstr>
      <vt:lpstr>  Перелом тазу - В залежності від місця перелому хворі скаржаться на біль у паху, в ділянці куприка .   Шинування при переломах тазу неможливе. Нерухомість кісткових уламків, а отже і зменшення болю, досягається шляхом надання хворому певного положення. Для цього його кладуть на ноші і під зігнуті і розведені коліна підкладають валики, зроблені із згорнутої ковдри, якого-небудь одягу.</vt:lpstr>
      <vt:lpstr>            Переломи кісток черепа - тяжке пошкодження. В більшості випадків ця травма супроводжується ушибом або струсом мозку.    Для струсу мозку характерні знепритомлення, блювання і так звана ретроградна амнезія.   Потерпілому з травмою черепа необхідно в першу чергу створити абсолютний спокій. Якщо є рана, то слід накласти стерильну пов'язку, яка попереджує попадання в рану інфекції та сприяє зупиненню кровотечі. На голову поверх пов'язки кладуть холод - гумовий мішок з льодом або холодною водою. Потім хворого необхідно терміново доставити до лікарні на ношах або на руках         </vt:lpstr>
      <vt:lpstr>Підготувала  учениця 10 класу Стефанків Зоряна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Травми кісток та суглобів</dc:title>
  <dc:creator>Seven</dc:creator>
  <cp:lastModifiedBy>Seven</cp:lastModifiedBy>
  <cp:revision>17</cp:revision>
  <dcterms:created xsi:type="dcterms:W3CDTF">2014-01-26T19:54:32Z</dcterms:created>
  <dcterms:modified xsi:type="dcterms:W3CDTF">2014-01-27T20:14:29Z</dcterms:modified>
</cp:coreProperties>
</file>