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873E050-299A-40C4-B706-F4C4C54903FB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84368AE-A45B-44FF-8B09-2DFA3FB7E79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ong_of_the_Silent_Snow_by_u_n_s_e_e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714744" y="2214554"/>
            <a:ext cx="4929222" cy="1071570"/>
          </a:xfrm>
        </p:spPr>
        <p:txBody>
          <a:bodyPr/>
          <a:lstStyle/>
          <a:p>
            <a:r>
              <a:rPr lang="ru-RU" dirty="0" smtClean="0"/>
              <a:t>Відмороження   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522913" y="4786313"/>
            <a:ext cx="3621087" cy="17526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Підготувала </a:t>
            </a:r>
          </a:p>
          <a:p>
            <a:r>
              <a:rPr lang="uk-UA" sz="2400" dirty="0" smtClean="0"/>
              <a:t>Учениця 11-Б класу</a:t>
            </a:r>
          </a:p>
          <a:p>
            <a:r>
              <a:rPr lang="uk-UA" sz="2400" dirty="0" smtClean="0"/>
              <a:t>Руда Юлія</a:t>
            </a:r>
            <a:endParaRPr lang="ru-RU" sz="2400" dirty="0"/>
          </a:p>
        </p:txBody>
      </p:sp>
      <p:pic>
        <p:nvPicPr>
          <p:cNvPr id="6" name="Рисунок 5" descr="istock_000002814710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28604"/>
            <a:ext cx="657229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Відмороженням називаються ушкоджених, тканин, що виникають в результаті дії низької температури.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85926"/>
            <a:ext cx="4038600" cy="45262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Відмороження звичайно трапляється взимку під впливом тривалої дії холодного повітря. Однак за </a:t>
            </a:r>
            <a:r>
              <a:rPr lang="ru-RU" dirty="0" smtClean="0"/>
              <a:t>несприятливих  </a:t>
            </a:r>
            <a:r>
              <a:rPr lang="ru-RU" dirty="0" smtClean="0"/>
              <a:t>зовнішніх умов </a:t>
            </a:r>
            <a:r>
              <a:rPr lang="ru-RU" dirty="0" smtClean="0"/>
              <a:t>у </a:t>
            </a:r>
            <a:r>
              <a:rPr lang="ru-RU" dirty="0" smtClean="0"/>
              <a:t>ослаблених хворих, при авітамінозі, виснаженні, анемії і захворюваннях судин </a:t>
            </a:r>
            <a:r>
              <a:rPr lang="ru-RU" dirty="0" smtClean="0"/>
              <a:t>відмороження. Можуть </a:t>
            </a:r>
            <a:r>
              <a:rPr lang="ru-RU" dirty="0" smtClean="0"/>
              <a:t>статися при температурі повітря +5.+</a:t>
            </a:r>
            <a:r>
              <a:rPr lang="ru-RU" dirty="0" smtClean="0"/>
              <a:t>8. </a:t>
            </a:r>
            <a:r>
              <a:rPr lang="ru-RU" dirty="0" smtClean="0"/>
              <a:t>Відмороження найчастіше спостерігаються у воєнний час; в мирних умовах вони трапляються рідко. Відморожують звичайно стопи, кисті і лице.</a:t>
            </a:r>
            <a:endParaRPr lang="ru-RU" dirty="0"/>
          </a:p>
        </p:txBody>
      </p:sp>
      <p:pic>
        <p:nvPicPr>
          <p:cNvPr id="5" name="Содержимое 4" descr="Supermegaubergigaattelizlas-27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4488"/>
            <a:ext cx="4038600" cy="4214841"/>
          </a:xfrm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І ступінь </a:t>
            </a:r>
            <a:r>
              <a:rPr lang="uk-UA" dirty="0" smtClean="0"/>
              <a:t>відмороження</a:t>
            </a:r>
            <a:endParaRPr lang="ru-RU" dirty="0"/>
          </a:p>
        </p:txBody>
      </p:sp>
      <p:pic>
        <p:nvPicPr>
          <p:cNvPr id="5" name="Содержимое 4" descr="327767_html_m68ae8f8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4465"/>
            <a:ext cx="4038600" cy="31291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857364"/>
            <a:ext cx="4038600" cy="4526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Виділяють чотири ступені відмороження. І ступінь характеризується оборотними розладами кровообігу шкіри. Після короткочасного спазму виникає парез судин, розвивається ексудація і набряк шкіри. Шкіра бліда з темно-червоними або темно-синіми плямами. Потерпілі спочатку скаржаться на біль, потім </a:t>
            </a:r>
            <a:r>
              <a:rPr lang="ru-RU" dirty="0" smtClean="0"/>
              <a:t>на оніміння </a:t>
            </a:r>
            <a:r>
              <a:rPr lang="ru-RU" dirty="0" smtClean="0"/>
              <a:t>в ділянці відмороження.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ступень відмороження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</a:t>
            </a:r>
            <a:r>
              <a:rPr lang="en-US" dirty="0" smtClean="0"/>
              <a:t>II </a:t>
            </a:r>
            <a:r>
              <a:rPr lang="ru-RU" dirty="0" smtClean="0"/>
              <a:t>ступені відмічаються некротичні зміни поверхневих шарів шкіри до мальпігієвогошару. </a:t>
            </a:r>
            <a:r>
              <a:rPr lang="ru-RU" dirty="0" smtClean="0"/>
              <a:t>Внаслідок </a:t>
            </a:r>
            <a:r>
              <a:rPr lang="ru-RU" dirty="0" smtClean="0"/>
              <a:t>чого утворюються пухирі, наповнені прозорою рідиною з гемологічним відтінком. Пухирі розміщуються внутрішньошкірно і вкриті тонким шаром епідермісу шкіра навкруг синюшна з темно-червоними і фіолетовими </a:t>
            </a:r>
            <a:r>
              <a:rPr lang="ru-RU" dirty="0" smtClean="0"/>
              <a:t>плямами. Чутливість </a:t>
            </a:r>
            <a:r>
              <a:rPr lang="ru-RU" dirty="0" smtClean="0"/>
              <a:t>шкіри порушується протягом кількох днів. Якщо немає ускладнень, видужання настає через ІО-12днів.</a:t>
            </a:r>
            <a:endParaRPr lang="ru-RU" dirty="0"/>
          </a:p>
        </p:txBody>
      </p:sp>
      <p:pic>
        <p:nvPicPr>
          <p:cNvPr id="5" name="Содержимое 4" descr="moro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857364"/>
            <a:ext cx="3276598" cy="2680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Ступені відмороження</a:t>
            </a:r>
            <a:endParaRPr lang="ru-RU" dirty="0"/>
          </a:p>
        </p:txBody>
      </p:sp>
      <p:pic>
        <p:nvPicPr>
          <p:cNvPr id="10" name="Содержимое 9" descr="large_Article.1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43117"/>
            <a:ext cx="4038600" cy="3000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</a:t>
            </a:r>
            <a:r>
              <a:rPr lang="en-US" dirty="0" smtClean="0"/>
              <a:t>III </a:t>
            </a:r>
            <a:r>
              <a:rPr lang="ru-RU" dirty="0" smtClean="0"/>
              <a:t>ступіні характеризується змертвінням шкіри </a:t>
            </a:r>
            <a:r>
              <a:rPr lang="ru-RU" dirty="0" smtClean="0"/>
              <a:t>і </a:t>
            </a:r>
            <a:r>
              <a:rPr lang="ru-RU" dirty="0" smtClean="0"/>
              <a:t>глибше розміщених м'яких тканин. Загоєння відбувається повільно, після відшарування некротичних тканин, з утворенням грануляцій і рубців.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en-US" dirty="0" smtClean="0"/>
              <a:t>IV </a:t>
            </a:r>
            <a:r>
              <a:rPr lang="ru-RU" dirty="0" smtClean="0"/>
              <a:t>ступені настає значний некроз м'яких тканин і кісток. Після появи демаркаційної лінії виразніше визначаються межі некрозу. Відбувається поступова муміфікація змертвілих-тканин з наступним відшаруванням.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Періоди відмороження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 перебігу відморожень розрізняють до реактивний і реактивний періоди. Дореактивний період характеризується похолодінням, зблідненням шкіри і втратою чутливості в ділянці відмороження. Суб'єктивні відчуття невиразні — поколювання і легкий біль.</a:t>
            </a:r>
            <a:endParaRPr lang="ru-RU" dirty="0"/>
          </a:p>
        </p:txBody>
      </p:sp>
      <p:pic>
        <p:nvPicPr>
          <p:cNvPr id="5" name="Содержимое 4" descr="ch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43116"/>
            <a:ext cx="4038600" cy="3429024"/>
          </a:xfrm>
        </p:spPr>
      </p:pic>
    </p:spTree>
  </p:cSld>
  <p:clrMapOvr>
    <a:masterClrMapping/>
  </p:clrMapOvr>
  <p:transition spd="slow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Відмороження</a:t>
            </a:r>
            <a:endParaRPr lang="ru-RU" dirty="0"/>
          </a:p>
        </p:txBody>
      </p:sp>
      <p:pic>
        <p:nvPicPr>
          <p:cNvPr id="5" name="Содержимое 4" descr="Pereohlazhdeni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5779" y="1646238"/>
            <a:ext cx="3541441" cy="452596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4876" y="1857364"/>
            <a:ext cx="4038600" cy="45262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відмороженні розвивається спочатку спазм судин, потім їх розширення з наступним набряком тканин. У зв'язку з </a:t>
            </a:r>
            <a:r>
              <a:rPr lang="ru-RU" dirty="0" smtClean="0"/>
              <a:t>порушенням </a:t>
            </a:r>
            <a:r>
              <a:rPr lang="ru-RU" dirty="0" smtClean="0"/>
              <a:t>кровообігу виникає тромбоз судин, який сприяє прогресуванню некротичних змін тканин. Цим пояснюється трудність визначення ступеня відмороження. Нерідко відмороження </a:t>
            </a:r>
            <a:r>
              <a:rPr lang="en-US" dirty="0" smtClean="0"/>
              <a:t>III </a:t>
            </a:r>
            <a:r>
              <a:rPr lang="ru-RU" dirty="0" smtClean="0"/>
              <a:t>ступеня спочатку діагностуються як більш легкі ступені відмороження.</a:t>
            </a:r>
            <a:endParaRPr lang="ru-RU" dirty="0"/>
          </a:p>
        </p:txBody>
      </p:sp>
    </p:spTree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допомога при відмороженні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857356" y="1107560"/>
            <a:ext cx="7037700" cy="17499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отерпілих </a:t>
            </a:r>
            <a:r>
              <a:rPr lang="ru-RU" dirty="0" smtClean="0"/>
              <a:t>переносять у тепле приміщення, дають гарячий чай, каву, алкоголь, вводять серцеві засоби. В разі потреби роблять ШВЛ. Обидві кінцівки (відморожену і здорову) поступово зогрівають протягом 40—60 </a:t>
            </a:r>
            <a:r>
              <a:rPr lang="ru-RU" dirty="0" smtClean="0"/>
              <a:t>хв. </a:t>
            </a:r>
            <a:r>
              <a:rPr lang="ru-RU" dirty="0" smtClean="0"/>
              <a:t>у ванні з повільним підвищенням температури води від 20 до 40 °С. Одночасно роблять масаж відморожених ділянок від периферії до центра. Після потепління й почервоніння кінцівок уражені ділянки шкіри змазують етиловим спиртом </a:t>
            </a:r>
            <a:r>
              <a:rPr lang="ru-RU" dirty="0" smtClean="0"/>
              <a:t>або </a:t>
            </a:r>
            <a:r>
              <a:rPr lang="ru-RU" dirty="0" smtClean="0"/>
              <a:t>йодонатом і накладають асептичну пов'язку.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13-Метель-О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928934"/>
            <a:ext cx="6500857" cy="304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Профілактика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Профілактика відморожень полягає в змазуванні обличчя під час сильних морозів вазеліном або жиром і в користуванні просторим сухим взуттям.</a:t>
            </a:r>
            <a:endParaRPr lang="ru-RU" dirty="0"/>
          </a:p>
        </p:txBody>
      </p:sp>
      <p:pic>
        <p:nvPicPr>
          <p:cNvPr id="10" name="Содержимое 9" descr="1900.0x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857364"/>
            <a:ext cx="4056973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</TotalTime>
  <Words>413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Відмороження   </vt:lpstr>
      <vt:lpstr>Відмороженням називаються ушкоджених, тканин, що виникають в результаті дії низької температури.</vt:lpstr>
      <vt:lpstr>І ступінь відмороження</vt:lpstr>
      <vt:lpstr>II ступень відмороження </vt:lpstr>
      <vt:lpstr>Ступені відмороження</vt:lpstr>
      <vt:lpstr>Періоди відмороження </vt:lpstr>
      <vt:lpstr>Відмороження</vt:lpstr>
      <vt:lpstr>Перша допомога при відмороженні</vt:lpstr>
      <vt:lpstr>Профілактика 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Відмороження</dc:title>
  <dc:creator>volden</dc:creator>
  <cp:lastModifiedBy>volden</cp:lastModifiedBy>
  <cp:revision>4</cp:revision>
  <dcterms:created xsi:type="dcterms:W3CDTF">2013-12-19T17:23:35Z</dcterms:created>
  <dcterms:modified xsi:type="dcterms:W3CDTF">2013-12-19T17:56:16Z</dcterms:modified>
</cp:coreProperties>
</file>