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sldIdLst>
    <p:sldId id="257" r:id="rId3"/>
    <p:sldId id="258" r:id="rId4"/>
    <p:sldId id="272" r:id="rId5"/>
    <p:sldId id="260" r:id="rId6"/>
    <p:sldId id="261" r:id="rId7"/>
    <p:sldId id="274" r:id="rId8"/>
    <p:sldId id="276" r:id="rId9"/>
    <p:sldId id="278" r:id="rId10"/>
    <p:sldId id="281" r:id="rId11"/>
    <p:sldId id="279" r:id="rId12"/>
    <p:sldId id="271" r:id="rId13"/>
    <p:sldId id="283" r:id="rId14"/>
    <p:sldId id="280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Физика\Fiz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13176"/>
            <a:ext cx="6300192" cy="8219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6093296"/>
            <a:ext cx="5680720" cy="625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1/19/2014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ОБРАЗОВАНИЕ\Физика\Fizika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729538" y="6581775"/>
            <a:ext cx="1414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558ED5"/>
                </a:solidFill>
                <a:latin typeface="Ariston" pitchFamily="66" charset="0"/>
              </a:rPr>
              <a:t>ProPowerPoint.Ru</a:t>
            </a:r>
            <a:endParaRPr lang="ru-RU" sz="1200" smtClean="0">
              <a:solidFill>
                <a:srgbClr val="558ED5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1/19/2014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/>
              <a:t>Селекція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797152"/>
            <a:ext cx="3491880" cy="18002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Підготувала </a:t>
            </a:r>
          </a:p>
          <a:p>
            <a:r>
              <a:rPr lang="uk-UA" sz="2800" dirty="0" smtClean="0"/>
              <a:t>учениця 11-А класу</a:t>
            </a:r>
          </a:p>
          <a:p>
            <a:r>
              <a:rPr lang="uk-UA" sz="2800" dirty="0" smtClean="0"/>
              <a:t>Шпак Анна</a:t>
            </a:r>
            <a:endParaRPr lang="ru-RU" sz="2800" dirty="0"/>
          </a:p>
        </p:txBody>
      </p:sp>
      <p:pic>
        <p:nvPicPr>
          <p:cNvPr id="4" name="Содержимое 4" descr="selekciya_rasten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038600" cy="302895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Верблюлама</a:t>
            </a:r>
            <a:endParaRPr lang="ru-RU" dirty="0"/>
          </a:p>
        </p:txBody>
      </p:sp>
      <p:pic>
        <p:nvPicPr>
          <p:cNvPr id="5" name="Содержимое 4" descr="untitl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592686" cy="4592686"/>
          </a:xfrm>
        </p:spPr>
      </p:pic>
      <p:pic>
        <p:nvPicPr>
          <p:cNvPr id="6" name="Содержимое 5" descr="66512884_verblyula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6114" y="1484784"/>
            <a:ext cx="4557886" cy="4674755"/>
          </a:xfr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</a:t>
            </a:r>
            <a:r>
              <a:rPr lang="ru-RU" dirty="0" err="1" smtClean="0"/>
              <a:t>иба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err="1" smtClean="0"/>
              <a:t>червоний</a:t>
            </a:r>
            <a:r>
              <a:rPr lang="ru-RU" dirty="0" smtClean="0"/>
              <a:t> попугай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6" name="Содержимое 5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778103" cy="5077035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Полярний </a:t>
            </a:r>
            <a:r>
              <a:rPr lang="uk-UA" dirty="0" err="1" smtClean="0"/>
              <a:t>грізлі</a:t>
            </a:r>
            <a:endParaRPr lang="ru-RU" dirty="0"/>
          </a:p>
        </p:txBody>
      </p:sp>
      <p:pic>
        <p:nvPicPr>
          <p:cNvPr id="5" name="Содержимое 4" descr="ad563392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101" y="1700808"/>
            <a:ext cx="4474699" cy="4345717"/>
          </a:xfrm>
        </p:spPr>
      </p:pic>
      <p:pic>
        <p:nvPicPr>
          <p:cNvPr id="6" name="Содержимое 5" descr="pizzl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614" y="1700808"/>
            <a:ext cx="4475218" cy="4451828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Косаткодельфін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038600" cy="4038600"/>
          </a:xfrm>
        </p:spPr>
      </p:pic>
      <p:pic>
        <p:nvPicPr>
          <p:cNvPr id="6" name="Содержимое 5" descr="untitl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556792"/>
            <a:ext cx="5049366" cy="4025202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8872"/>
            <a:ext cx="9073008" cy="2302016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/>
              <a:t>Дякую за увагу!!!</a:t>
            </a:r>
            <a:endParaRPr lang="ru-RU" sz="8000" dirty="0"/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7991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/>
              <a:t>Селекція</a:t>
            </a:r>
            <a:r>
              <a:rPr lang="uk-UA" sz="2400" dirty="0" smtClean="0"/>
              <a:t> (від лат. </a:t>
            </a:r>
            <a:r>
              <a:rPr lang="la-Latn" sz="2400" i="1" dirty="0" smtClean="0"/>
              <a:t>Selectio</a:t>
            </a:r>
            <a:r>
              <a:rPr lang="uk-UA" sz="2400" dirty="0" smtClean="0"/>
              <a:t> − вибір, добір) − наука про методи створення сортів, гібридів рослин та порід тварин, штамів мікроорганізмів з потрібними людині якостями. В результаті селекційного процесу створено велику кількість сортів сільськогосподарських рослин і порід свійських тварин.</a:t>
            </a:r>
          </a:p>
          <a:p>
            <a:endParaRPr lang="uk-UA" sz="2400" dirty="0" smtClean="0"/>
          </a:p>
          <a:p>
            <a:r>
              <a:rPr lang="uk-UA" sz="2400" dirty="0" smtClean="0"/>
              <a:t>Селекцією також називають галузь про члени сільськогосподарського виробництва, яка займається виведенням сортів і гібридів сільськогосподарських культур, порід тварин.</a:t>
            </a:r>
          </a:p>
          <a:p>
            <a:endParaRPr lang="ru-RU" sz="2400" dirty="0"/>
          </a:p>
        </p:txBody>
      </p:sp>
      <p:pic>
        <p:nvPicPr>
          <p:cNvPr id="4" name="Содержимое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3512" y="-459432"/>
            <a:ext cx="3030488" cy="2838311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0px-Carrots_of_many_col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0788" cy="58772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1628800"/>
            <a:ext cx="4680520" cy="4968552"/>
          </a:xfrm>
        </p:spPr>
        <p:txBody>
          <a:bodyPr>
            <a:normAutofit fontScale="92500"/>
          </a:bodyPr>
          <a:lstStyle/>
          <a:p>
            <a:r>
              <a:rPr lang="uk-UA" sz="2400" dirty="0" smtClean="0"/>
              <a:t>Залежно від цілей селекцію проводять на якість (смак, зовнішній вигляд, збереження плодів та овочів, вміст білка та амінокислот у зерні, жирномолочність), стійкість до хвороб, шкідників та несприятливих кліматичних умов, урожайність рослин, плодючість та продуктивність у тварин тощо</a:t>
            </a:r>
          </a:p>
          <a:p>
            <a:r>
              <a:rPr lang="uk-UA" sz="2400" dirty="0" smtClean="0"/>
              <a:t>Основними методами селекції є добір, гібридизація з використанням гетерозису та цитоплазматичної чоловічої стерильності, поліплоїдія та мутагенез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Вибіркове розмноження моркви, для отримання різних кольорів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 smtClean="0"/>
              <a:t>Основними</a:t>
            </a:r>
            <a:r>
              <a:rPr lang="ru-RU" sz="2400" dirty="0" smtClean="0"/>
              <a:t> методами </a:t>
            </a:r>
            <a:r>
              <a:rPr lang="ru-RU" sz="2400" dirty="0" err="1" smtClean="0"/>
              <a:t>селекції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гібридизація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штучний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добір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здебільшого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застосовують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. Для </a:t>
            </a:r>
            <a:r>
              <a:rPr lang="ru-RU" sz="2400" dirty="0" err="1" smtClean="0"/>
              <a:t>одержання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селекційній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штучного добору: </a:t>
            </a:r>
            <a:r>
              <a:rPr lang="ru-RU" sz="2400" dirty="0" err="1" smtClean="0"/>
              <a:t>масовий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індивідуальний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Особливе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успіху</a:t>
            </a:r>
            <a:r>
              <a:rPr lang="ru-RU" sz="2400" dirty="0" smtClean="0"/>
              <a:t> </a:t>
            </a:r>
            <a:r>
              <a:rPr lang="ru-RU" sz="2400" dirty="0" err="1" smtClean="0"/>
              <a:t>селекційної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генетичне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. Генофонд </a:t>
            </a:r>
            <a:r>
              <a:rPr lang="ru-RU" sz="2400" dirty="0" err="1" smtClean="0"/>
              <a:t>існуючих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сортів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, </a:t>
            </a:r>
            <a:r>
              <a:rPr lang="ru-RU" sz="2400" dirty="0" err="1" smtClean="0"/>
              <a:t>штамів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мікроорганізмів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порівняно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предковими</a:t>
            </a:r>
            <a:r>
              <a:rPr lang="ru-RU" sz="2400" dirty="0" smtClean="0"/>
              <a:t> видами. Тому </a:t>
            </a:r>
            <a:r>
              <a:rPr lang="ru-RU" sz="2400" dirty="0" err="1" smtClean="0"/>
              <a:t>вчені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цікавлять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диких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резервом для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селекційної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причин, за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охороняти</a:t>
            </a:r>
            <a:r>
              <a:rPr lang="ru-RU" sz="2400" dirty="0" smtClean="0"/>
              <a:t> генофонд диких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організмів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Содержимое 5" descr="kukuruza_cvet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06552" cy="2254095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265569"/>
          </a:xfrm>
        </p:spPr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Людина приручила й одомашнила майже 10 тис. видів тварин. У селекції тварин використовують два методи схрещування: споріднене (інбридинг) і неспоріднене (аутбридинг). При доборі пари враховують родовід і характерні ознаки тварин. Споріднене схрещування проводиться між особинами однієї породи і використовується для одержання чистих ліній. При цьому може виникнути зниження життєздатності особини і поява мутацій, тому необхідний строгий добір за потрібними ознаками.</a:t>
            </a:r>
          </a:p>
          <a:p>
            <a:r>
              <a:rPr lang="uk-UA" dirty="0" smtClean="0"/>
              <a:t>Завданням селекції тварин є виведення нових або удосконалення існуючих порід свійських тварин певного біологічного виду,які мають цінні для людини спільні ознаки і властивості й чітко відрізняють особин цієї породи від інших представників виду.</a:t>
            </a:r>
          </a:p>
          <a:p>
            <a:endParaRPr lang="ru-RU" dirty="0"/>
          </a:p>
        </p:txBody>
      </p:sp>
      <p:pic>
        <p:nvPicPr>
          <p:cNvPr id="7" name="Содержимое 6" descr="gm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203848" cy="2606374"/>
          </a:xfr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i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700808"/>
            <a:ext cx="5539655" cy="41497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108018" cy="4572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Лев + тигр = </a:t>
            </a:r>
            <a:r>
              <a:rPr lang="ru-RU" sz="2800" b="1" dirty="0" err="1" smtClean="0"/>
              <a:t>лігр</a:t>
            </a:r>
            <a:endParaRPr lang="ru-RU" sz="2800" dirty="0" smtClean="0"/>
          </a:p>
          <a:p>
            <a:r>
              <a:rPr lang="ru-RU" sz="1800" dirty="0" err="1" smtClean="0"/>
              <a:t>Лігр</a:t>
            </a:r>
            <a:r>
              <a:rPr lang="ru-RU" sz="1800" dirty="0" smtClean="0"/>
              <a:t> – </a:t>
            </a:r>
            <a:r>
              <a:rPr lang="ru-RU" sz="1800" dirty="0" err="1" smtClean="0"/>
              <a:t>помісь</a:t>
            </a:r>
            <a:r>
              <a:rPr lang="ru-RU" sz="1800" dirty="0" smtClean="0"/>
              <a:t> лева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тигриці</a:t>
            </a:r>
            <a:r>
              <a:rPr lang="ru-RU" sz="1800" dirty="0" smtClean="0"/>
              <a:t>. Самки </a:t>
            </a:r>
            <a:r>
              <a:rPr lang="ru-RU" sz="1800" dirty="0" err="1" smtClean="0"/>
              <a:t>лігри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давати</a:t>
            </a:r>
            <a:r>
              <a:rPr lang="ru-RU" sz="1800" dirty="0" smtClean="0"/>
              <a:t> потомство,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незвично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гібридів</a:t>
            </a:r>
            <a:r>
              <a:rPr lang="ru-RU" sz="1800" dirty="0" smtClean="0"/>
              <a:t>. </a:t>
            </a:r>
            <a:r>
              <a:rPr lang="ru-RU" sz="1800" dirty="0" err="1" smtClean="0"/>
              <a:t>Особини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лігри</a:t>
            </a:r>
            <a:r>
              <a:rPr lang="ru-RU" sz="1800" dirty="0" smtClean="0"/>
              <a:t> </a:t>
            </a:r>
            <a:r>
              <a:rPr lang="ru-RU" sz="1800" dirty="0" err="1" smtClean="0"/>
              <a:t>ростуть</a:t>
            </a:r>
            <a:r>
              <a:rPr lang="ru-RU" sz="1800" dirty="0" smtClean="0"/>
              <a:t> все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старості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досягати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до</a:t>
            </a:r>
            <a:r>
              <a:rPr lang="ru-RU" sz="1800" dirty="0" smtClean="0"/>
              <a:t> 3 </a:t>
            </a:r>
            <a:r>
              <a:rPr lang="ru-RU" sz="1800" dirty="0" err="1" smtClean="0"/>
              <a:t>метрів</a:t>
            </a:r>
            <a:r>
              <a:rPr lang="ru-RU" sz="1800" dirty="0" smtClean="0"/>
              <a:t> в </a:t>
            </a:r>
            <a:r>
              <a:rPr lang="ru-RU" sz="1800" dirty="0" err="1" smtClean="0"/>
              <a:t>довжину</a:t>
            </a:r>
            <a:r>
              <a:rPr lang="ru-RU" sz="1800" dirty="0" smtClean="0"/>
              <a:t> (без </a:t>
            </a:r>
            <a:r>
              <a:rPr lang="ru-RU" sz="1800" dirty="0" err="1" smtClean="0"/>
              <a:t>урахування</a:t>
            </a:r>
            <a:r>
              <a:rPr lang="ru-RU" sz="1800" dirty="0" smtClean="0"/>
              <a:t> хвоста). </a:t>
            </a:r>
            <a:r>
              <a:rPr lang="ru-RU" sz="1800" dirty="0" err="1" smtClean="0"/>
              <a:t>Незвичайний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гігантизм</a:t>
            </a:r>
            <a:r>
              <a:rPr lang="ru-RU" sz="1800" dirty="0" smtClean="0"/>
              <a:t> </a:t>
            </a:r>
            <a:r>
              <a:rPr lang="ru-RU" sz="1800" dirty="0" err="1" smtClean="0"/>
              <a:t>лігри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пояснюється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тим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в ДНК лева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тигриці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ген,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відповідає</a:t>
            </a:r>
            <a:r>
              <a:rPr lang="ru-RU" sz="1800" dirty="0" smtClean="0"/>
              <a:t> за </a:t>
            </a:r>
            <a:r>
              <a:rPr lang="ru-RU" sz="1800" dirty="0" err="1" smtClean="0"/>
              <a:t>зріст</a:t>
            </a:r>
            <a:r>
              <a:rPr lang="ru-RU" sz="1800" dirty="0" smtClean="0"/>
              <a:t>. У тигра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левиці</a:t>
            </a:r>
            <a:r>
              <a:rPr lang="ru-RU" sz="1800" dirty="0" smtClean="0"/>
              <a:t> </a:t>
            </a:r>
            <a:r>
              <a:rPr lang="ru-RU" sz="1800" dirty="0" err="1" smtClean="0"/>
              <a:t>цей</a:t>
            </a:r>
            <a:r>
              <a:rPr lang="ru-RU" sz="1800" dirty="0" smtClean="0"/>
              <a:t> ген </a:t>
            </a:r>
            <a:r>
              <a:rPr lang="ru-RU" sz="1800" dirty="0" err="1" smtClean="0"/>
              <a:t>відсутній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err="1" smtClean="0">
                <a:solidFill>
                  <a:srgbClr val="FFC000"/>
                </a:solidFill>
              </a:rPr>
              <a:t>Лігр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Зеброїд</a:t>
            </a:r>
            <a:endParaRPr lang="ru-RU" sz="3600" dirty="0"/>
          </a:p>
        </p:txBody>
      </p:sp>
      <p:pic>
        <p:nvPicPr>
          <p:cNvPr id="5" name="Содержимое 4" descr="10-amazing-hybrid-animals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053465" cy="426518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Собакововк</a:t>
            </a:r>
            <a:endParaRPr lang="ru-RU" dirty="0"/>
          </a:p>
        </p:txBody>
      </p:sp>
      <p:pic>
        <p:nvPicPr>
          <p:cNvPr id="5" name="Содержимое 4" descr="killer-wolf-dog-family-widescreen-wallpaper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2564904"/>
            <a:ext cx="5719485" cy="3574678"/>
          </a:xfrm>
        </p:spPr>
      </p:pic>
      <p:pic>
        <p:nvPicPr>
          <p:cNvPr id="6" name="Содержимое 5" descr="untitl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2976" y="2636912"/>
            <a:ext cx="3751024" cy="3571627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Гібридний</a:t>
            </a:r>
            <a:r>
              <a:rPr lang="ru-RU" dirty="0" smtClean="0"/>
              <a:t> фазан</a:t>
            </a:r>
            <a:endParaRPr lang="ru-RU" dirty="0"/>
          </a:p>
        </p:txBody>
      </p:sp>
      <p:pic>
        <p:nvPicPr>
          <p:cNvPr id="5" name="Содержимое 4" descr="fazan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4066406" cy="3905890"/>
          </a:xfrm>
        </p:spPr>
      </p:pic>
      <p:pic>
        <p:nvPicPr>
          <p:cNvPr id="6" name="Содержимое 5" descr="untitle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87974" y="1916832"/>
            <a:ext cx="4956026" cy="3476615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zika_tem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Fzika_teml</Template>
  <TotalTime>187</TotalTime>
  <Words>444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Fzika_teml</vt:lpstr>
      <vt:lpstr>Модульная</vt:lpstr>
      <vt:lpstr>Селекція</vt:lpstr>
      <vt:lpstr>Слайд 2</vt:lpstr>
      <vt:lpstr>Слайд 3</vt:lpstr>
      <vt:lpstr>Слайд 4</vt:lpstr>
      <vt:lpstr>Слайд 5</vt:lpstr>
      <vt:lpstr>Слайд 6</vt:lpstr>
      <vt:lpstr>Зеброїд</vt:lpstr>
      <vt:lpstr>Собакововк</vt:lpstr>
      <vt:lpstr>Гібридний фазан</vt:lpstr>
      <vt:lpstr>Верблюлама</vt:lpstr>
      <vt:lpstr>Риба “червоний попугай”</vt:lpstr>
      <vt:lpstr>Полярний грізлі</vt:lpstr>
      <vt:lpstr>Косаткодельфін</vt:lpstr>
      <vt:lpstr>Дякую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Физика</dc:subject>
  <dc:creator>Игорь</dc:creator>
  <dc:description>http://propowerpoint.ru - Бесплатные шаблоны для презентаций. Полезные советы и уроки  PowerPoint .</dc:description>
  <cp:lastModifiedBy>Игорь</cp:lastModifiedBy>
  <cp:revision>23</cp:revision>
  <dcterms:created xsi:type="dcterms:W3CDTF">2013-11-30T08:01:58Z</dcterms:created>
  <dcterms:modified xsi:type="dcterms:W3CDTF">2014-01-19T14:32:06Z</dcterms:modified>
</cp:coreProperties>
</file>