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9" r:id="rId5"/>
    <p:sldId id="260" r:id="rId6"/>
    <p:sldId id="266" r:id="rId7"/>
    <p:sldId id="267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94C"/>
    <a:srgbClr val="002E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A295433-C400-4CD1-A4E0-AF3216815374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D52DCD-5686-425F-8087-37A2FB133D7D}" type="slidenum">
              <a:rPr lang="uk-UA" smtClean="0"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1324" y="692696"/>
            <a:ext cx="78800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b="1" dirty="0" smtClean="0">
                <a:solidFill>
                  <a:srgbClr val="0019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Хромосомні мутації</a:t>
            </a:r>
            <a:endParaRPr lang="uk-UA" sz="6600" b="1" dirty="0">
              <a:solidFill>
                <a:srgbClr val="0019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80969" y="4797151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Підготувала: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учениця 11-А класу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Вепрук Анастасія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59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528" y="200299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0225"/>
            <a:r>
              <a:rPr lang="uk-UA" sz="2400" b="1" dirty="0" smtClean="0">
                <a:effectLst/>
                <a:latin typeface="Times New Roman"/>
                <a:ea typeface="Calibri"/>
              </a:rPr>
              <a:t>Хромосомні мутації</a:t>
            </a:r>
            <a:r>
              <a:rPr lang="uk-UA" sz="2400" dirty="0" smtClean="0">
                <a:effectLst/>
                <a:latin typeface="Times New Roman"/>
                <a:ea typeface="Calibri"/>
              </a:rPr>
              <a:t> – це порушення структури хромосом, які відбуваються синхронно в обох </a:t>
            </a:r>
            <a:r>
              <a:rPr lang="uk-UA" sz="2400" dirty="0" err="1" smtClean="0">
                <a:effectLst/>
                <a:latin typeface="Times New Roman"/>
                <a:ea typeface="Calibri"/>
              </a:rPr>
              <a:t>хроматидах</a:t>
            </a:r>
            <a:r>
              <a:rPr lang="uk-UA" sz="2400" dirty="0" smtClean="0">
                <a:effectLst/>
                <a:latin typeface="Times New Roman"/>
                <a:ea typeface="Calibri"/>
              </a:rPr>
              <a:t>. </a:t>
            </a:r>
            <a:endParaRPr lang="uk-UA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5516" y="2564904"/>
            <a:ext cx="4320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54013">
              <a:lnSpc>
                <a:spcPct val="150000"/>
              </a:lnSpc>
              <a:buFont typeface="+mj-lt"/>
              <a:buAutoNum type="arabicPeriod"/>
              <a:tabLst>
                <a:tab pos="442913" algn="l"/>
                <a:tab pos="633413" algn="l"/>
                <a:tab pos="811213" algn="l"/>
              </a:tabLst>
            </a:pP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Делеції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(видалення ділянки хромосоми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indent="354013">
              <a:lnSpc>
                <a:spcPct val="150000"/>
              </a:lnSpc>
              <a:buFont typeface="+mj-lt"/>
              <a:buAutoNum type="arabicPeriod"/>
              <a:tabLst>
                <a:tab pos="442913" algn="l"/>
                <a:tab pos="633413" algn="l"/>
                <a:tab pos="811213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Інверсії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(зміна порядку генів ділянки хромосоми на зворотний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59530" y="1556792"/>
            <a:ext cx="62501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Класифікація хромосомних мутацій: </a:t>
            </a:r>
            <a:endParaRPr lang="uk-UA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33316" y="2627784"/>
            <a:ext cx="43924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54013">
              <a:lnSpc>
                <a:spcPct val="150000"/>
              </a:lnSpc>
              <a:buFont typeface="+mj-lt"/>
              <a:buAutoNum type="arabicPeriod" startAt="3"/>
              <a:tabLst>
                <a:tab pos="442913" algn="l"/>
                <a:tab pos="633413" algn="l"/>
                <a:tab pos="811213" algn="l"/>
              </a:tabLst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Дуплікації (повторення ділянки хромосоми);</a:t>
            </a:r>
          </a:p>
          <a:p>
            <a:pPr lvl="0" indent="354013">
              <a:lnSpc>
                <a:spcPct val="150000"/>
              </a:lnSpc>
              <a:buFont typeface="+mj-lt"/>
              <a:buAutoNum type="arabicPeriod" startAt="3"/>
              <a:tabLst>
                <a:tab pos="442913" algn="l"/>
                <a:tab pos="633413" algn="l"/>
                <a:tab pos="811213" algn="l"/>
              </a:tabLst>
            </a:pPr>
            <a:r>
              <a:rPr lang="uk-UA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Транслокації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(перенесення ділянки хромосоми на іншу). </a:t>
            </a:r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2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18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87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60857" y="1628800"/>
            <a:ext cx="8424936" cy="3274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Хромосомні мутації зумовлюють хромосомні хвороби.   Майже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всi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хромосомнi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 захворювання супроводжуються багаточисленними ураженнями скелету, порушеннями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психiки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, вродженими вадами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зовнiшнiх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 i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внутрiшнiх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органiв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, затримкою росту, ураженням нервової, ендокринної та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iнших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 систем, зниженою регенераторною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функцiєю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пiдвищеною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захворюванiстю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 i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смертнiстю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uk-UA" sz="2000" dirty="0" smtClean="0">
              <a:effectLst/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Найчастіше проявляються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трисомії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 за </a:t>
            </a:r>
            <a:r>
              <a:rPr lang="uk-UA" sz="2000" dirty="0" err="1" smtClean="0">
                <a:effectLst/>
                <a:latin typeface="Times New Roman"/>
                <a:ea typeface="Calibri"/>
                <a:cs typeface="Times New Roman"/>
              </a:rPr>
              <a:t>аутосомами</a:t>
            </a:r>
            <a:r>
              <a:rPr lang="uk-UA" sz="2000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uk-UA" sz="2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311351"/>
            <a:ext cx="40016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Хромосомні </a:t>
            </a:r>
            <a:r>
              <a:rPr lang="uk-UA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хвороби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308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85322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Найпоширеніші хромосомні хвороби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3768" y="1340768"/>
            <a:ext cx="41044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Синдром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Дауна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(поява третьої хромосоми в 21-й парі)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398438"/>
            <a:ext cx="41044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5113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Прояви: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розумова відсталість;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незначна тривалість життя (як правило, не більше 30 років);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малий череп, коротка шия, пласке обличчя, короткі фаланги пальців тощо.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32240" y="2383271"/>
            <a:ext cx="21717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 descr="http://vse-pro-geny.com/uppload/Image/hvoroby/sundrom%20Dayna/sundrom-Dauna-oznaky(ua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356992"/>
            <a:ext cx="2432421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605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85322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Найпоширеніші хромосомні хвороби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398438"/>
            <a:ext cx="41044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5113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Прояви: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вади серця, аномалії внутрішніх органів, статевої системи;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незначна тривалість життя (10% хворих доживає до 12 років);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довгий вузький череп, мале підборіддя, короткі пальці, деформовані вуха тощо.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249" y="2636912"/>
            <a:ext cx="4248472" cy="3034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1340768"/>
            <a:ext cx="47677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Синдром </a:t>
            </a:r>
            <a:r>
              <a:rPr lang="uk-UA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Едвардса</a:t>
            </a:r>
            <a:endParaRPr lang="uk-UA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(поява третьої хромосоми в </a:t>
            </a:r>
            <a:r>
              <a:rPr lang="uk-UA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18-й </a:t>
            </a:r>
            <a:r>
              <a:rPr lang="uk-UA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парі)</a:t>
            </a:r>
            <a:endParaRPr lang="uk-UA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43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85322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Найпоширеніші хромосомні хвороби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1305620"/>
            <a:ext cx="684076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Синдром «котячого крику»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(відсутність частини 5-ї хромосоми)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398438"/>
            <a:ext cx="41044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5113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Прояви: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розумова відсталість;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незначна тривалість життя (до 10 років);</a:t>
            </a: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плач, що нагадує крик кішки;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265113">
              <a:buFont typeface="Symbol" pitchFamily="18" charset="2"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місяцеподібне обличчя, низько розташовані, деформовані вуха тощо.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Файл:Criduch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356494"/>
            <a:ext cx="2952328" cy="392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443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96</TotalTime>
  <Words>244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Anastasia</dc:creator>
  <cp:lastModifiedBy>Anastasia</cp:lastModifiedBy>
  <cp:revision>9</cp:revision>
  <dcterms:created xsi:type="dcterms:W3CDTF">2013-12-15T19:01:14Z</dcterms:created>
  <dcterms:modified xsi:type="dcterms:W3CDTF">2013-12-15T20:37:17Z</dcterms:modified>
</cp:coreProperties>
</file>