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8" r:id="rId4"/>
    <p:sldId id="260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Вивихи, удари, розтягнення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err="1" smtClean="0"/>
              <a:t>Сочнєвої</a:t>
            </a:r>
            <a:r>
              <a:rPr lang="uk-UA" dirty="0" smtClean="0"/>
              <a:t> Ірини</a:t>
            </a:r>
          </a:p>
          <a:p>
            <a:r>
              <a:rPr lang="uk-UA" dirty="0" smtClean="0"/>
              <a:t>11-А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74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Вивих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Вивих</a:t>
            </a:r>
            <a:r>
              <a:rPr lang="ru-RU" dirty="0"/>
              <a:t>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dirty="0" err="1"/>
              <a:t>пошкодження</a:t>
            </a:r>
            <a:r>
              <a:rPr lang="ru-RU" dirty="0"/>
              <a:t> </a:t>
            </a:r>
            <a:r>
              <a:rPr lang="ru-RU" dirty="0" err="1"/>
              <a:t>суглобової</a:t>
            </a:r>
            <a:r>
              <a:rPr lang="ru-RU" dirty="0"/>
              <a:t> сумки,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призводить</a:t>
            </a:r>
            <a:r>
              <a:rPr lang="ru-RU" dirty="0"/>
              <a:t> до </a:t>
            </a:r>
            <a:r>
              <a:rPr lang="ru-RU" dirty="0" err="1"/>
              <a:t>втрати</a:t>
            </a:r>
            <a:r>
              <a:rPr lang="ru-RU" dirty="0"/>
              <a:t> </a:t>
            </a:r>
            <a:r>
              <a:rPr lang="ru-RU" dirty="0" err="1"/>
              <a:t>рухливості</a:t>
            </a:r>
            <a:r>
              <a:rPr lang="ru-RU" dirty="0"/>
              <a:t>. </a:t>
            </a:r>
            <a:r>
              <a:rPr lang="ru-RU" dirty="0" err="1"/>
              <a:t>Вивих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супроводжуватися</a:t>
            </a:r>
            <a:r>
              <a:rPr lang="ru-RU" dirty="0"/>
              <a:t> </a:t>
            </a:r>
            <a:r>
              <a:rPr lang="ru-RU" dirty="0" err="1"/>
              <a:t>розривом</a:t>
            </a:r>
            <a:r>
              <a:rPr lang="ru-RU" dirty="0"/>
              <a:t> </a:t>
            </a:r>
            <a:r>
              <a:rPr lang="ru-RU" dirty="0" err="1"/>
              <a:t>суглобової</a:t>
            </a:r>
            <a:r>
              <a:rPr lang="ru-RU" dirty="0"/>
              <a:t> сумки і </a:t>
            </a:r>
            <a:r>
              <a:rPr lang="ru-RU" dirty="0" err="1"/>
              <a:t>зв’язок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564904"/>
            <a:ext cx="4224471" cy="2376264"/>
          </a:xfrm>
        </p:spPr>
      </p:pic>
    </p:spTree>
    <p:extLst>
      <p:ext uri="{BB962C8B-B14F-4D97-AF65-F5344CB8AC3E}">
        <p14:creationId xmlns:p14="http://schemas.microsoft.com/office/powerpoint/2010/main" val="3642976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Вивих</a:t>
            </a:r>
            <a:r>
              <a:rPr lang="ru-RU" dirty="0"/>
              <a:t> </a:t>
            </a:r>
            <a:r>
              <a:rPr lang="ru-RU" dirty="0" err="1"/>
              <a:t>відрізняється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яскравою</a:t>
            </a:r>
            <a:r>
              <a:rPr lang="ru-RU" dirty="0"/>
              <a:t> симптоматикою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3" y="2323652"/>
            <a:ext cx="4752643" cy="3913660"/>
          </a:xfrm>
        </p:spPr>
        <p:txBody>
          <a:bodyPr>
            <a:normAutofit fontScale="92500"/>
          </a:bodyPr>
          <a:lstStyle/>
          <a:p>
            <a:r>
              <a:rPr lang="ru-RU" dirty="0" err="1" smtClean="0"/>
              <a:t>різкий</a:t>
            </a:r>
            <a:r>
              <a:rPr lang="ru-RU" dirty="0" smtClean="0"/>
              <a:t> </a:t>
            </a:r>
            <a:r>
              <a:rPr lang="ru-RU" dirty="0" err="1"/>
              <a:t>біль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посилюється</a:t>
            </a:r>
            <a:r>
              <a:rPr lang="ru-RU" dirty="0"/>
              <a:t> при </a:t>
            </a:r>
            <a:r>
              <a:rPr lang="ru-RU" dirty="0" err="1"/>
              <a:t>спробі</a:t>
            </a:r>
            <a:r>
              <a:rPr lang="ru-RU" dirty="0"/>
              <a:t> </a:t>
            </a:r>
            <a:r>
              <a:rPr lang="ru-RU" dirty="0" err="1"/>
              <a:t>поворухнутися</a:t>
            </a:r>
            <a:r>
              <a:rPr lang="ru-RU" dirty="0"/>
              <a:t>;</a:t>
            </a:r>
          </a:p>
          <a:p>
            <a:r>
              <a:rPr lang="ru-RU" dirty="0" err="1" smtClean="0"/>
              <a:t>зміна</a:t>
            </a:r>
            <a:r>
              <a:rPr lang="ru-RU" dirty="0" smtClean="0"/>
              <a:t> </a:t>
            </a:r>
            <a:r>
              <a:rPr lang="ru-RU" dirty="0" err="1"/>
              <a:t>суглоба</a:t>
            </a:r>
            <a:r>
              <a:rPr lang="ru-RU" dirty="0"/>
              <a:t> за формою;</a:t>
            </a:r>
          </a:p>
          <a:p>
            <a:r>
              <a:rPr lang="ru-RU" dirty="0" err="1" smtClean="0"/>
              <a:t>припухлість</a:t>
            </a:r>
            <a:r>
              <a:rPr lang="ru-RU" dirty="0" smtClean="0"/>
              <a:t> </a:t>
            </a:r>
            <a:r>
              <a:rPr lang="ru-RU" dirty="0"/>
              <a:t>і набряк </a:t>
            </a:r>
            <a:r>
              <a:rPr lang="ru-RU" dirty="0" err="1"/>
              <a:t>шкірних</a:t>
            </a:r>
            <a:r>
              <a:rPr lang="ru-RU" dirty="0"/>
              <a:t> </a:t>
            </a:r>
            <a:r>
              <a:rPr lang="ru-RU" dirty="0" err="1"/>
              <a:t>покривів</a:t>
            </a:r>
            <a:r>
              <a:rPr lang="ru-RU" dirty="0"/>
              <a:t> в </a:t>
            </a:r>
            <a:r>
              <a:rPr lang="ru-RU" dirty="0" err="1"/>
              <a:t>області</a:t>
            </a:r>
            <a:r>
              <a:rPr lang="ru-RU" dirty="0"/>
              <a:t> </a:t>
            </a:r>
            <a:r>
              <a:rPr lang="ru-RU" dirty="0" err="1"/>
              <a:t>пошкодженого</a:t>
            </a:r>
            <a:r>
              <a:rPr lang="ru-RU" dirty="0"/>
              <a:t> </a:t>
            </a:r>
            <a:r>
              <a:rPr lang="ru-RU" dirty="0" err="1"/>
              <a:t>суглоба</a:t>
            </a:r>
            <a:r>
              <a:rPr lang="ru-RU" dirty="0"/>
              <a:t>;</a:t>
            </a:r>
          </a:p>
          <a:p>
            <a:r>
              <a:rPr lang="ru-RU" dirty="0" err="1" smtClean="0"/>
              <a:t>обмеженість</a:t>
            </a:r>
            <a:r>
              <a:rPr lang="ru-RU" dirty="0" smtClean="0"/>
              <a:t> </a:t>
            </a:r>
            <a:r>
              <a:rPr lang="ru-RU" dirty="0" err="1"/>
              <a:t>суглоба</a:t>
            </a:r>
            <a:r>
              <a:rPr lang="ru-RU" dirty="0"/>
              <a:t> в </a:t>
            </a:r>
            <a:r>
              <a:rPr lang="ru-RU" dirty="0" err="1"/>
              <a:t>русі</a:t>
            </a:r>
            <a:r>
              <a:rPr lang="ru-RU" dirty="0"/>
              <a:t>, </a:t>
            </a:r>
            <a:r>
              <a:rPr lang="ru-RU" dirty="0" err="1"/>
              <a:t>неможливість</a:t>
            </a:r>
            <a:r>
              <a:rPr lang="ru-RU" dirty="0"/>
              <a:t> </a:t>
            </a:r>
            <a:r>
              <a:rPr lang="ru-RU" dirty="0" err="1"/>
              <a:t>ворушити</a:t>
            </a:r>
            <a:r>
              <a:rPr lang="ru-RU" dirty="0"/>
              <a:t> </a:t>
            </a:r>
            <a:r>
              <a:rPr lang="ru-RU" dirty="0" err="1"/>
              <a:t>ушкодженою</a:t>
            </a:r>
            <a:r>
              <a:rPr lang="ru-RU" dirty="0"/>
              <a:t> </a:t>
            </a:r>
            <a:r>
              <a:rPr lang="ru-RU" dirty="0" err="1"/>
              <a:t>кінцівкою</a:t>
            </a:r>
            <a:r>
              <a:rPr lang="ru-RU" dirty="0"/>
              <a:t>.</a:t>
            </a:r>
          </a:p>
        </p:txBody>
      </p:sp>
      <p:pic>
        <p:nvPicPr>
          <p:cNvPr id="1026" name="Picture 2" descr="C:\Users\Ирина\Desktop\images-72-150x1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780928"/>
            <a:ext cx="2304256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4142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200918" cy="1477968"/>
          </a:xfrm>
        </p:spPr>
        <p:txBody>
          <a:bodyPr>
            <a:normAutofit/>
          </a:bodyPr>
          <a:lstStyle/>
          <a:p>
            <a:r>
              <a:rPr lang="ru-RU" sz="2800" dirty="0"/>
              <a:t>Перша </a:t>
            </a:r>
            <a:r>
              <a:rPr lang="ru-RU" sz="2800" dirty="0" err="1"/>
              <a:t>допомога</a:t>
            </a:r>
            <a:r>
              <a:rPr lang="ru-RU" sz="2800" dirty="0"/>
              <a:t> </a:t>
            </a:r>
            <a:r>
              <a:rPr lang="ru-RU" sz="2800" dirty="0" err="1"/>
              <a:t>людині</a:t>
            </a:r>
            <a:r>
              <a:rPr lang="ru-RU" sz="2800" dirty="0"/>
              <a:t>, яка </a:t>
            </a:r>
            <a:r>
              <a:rPr lang="ru-RU" sz="2800" dirty="0" err="1"/>
              <a:t>отримала</a:t>
            </a:r>
            <a:r>
              <a:rPr lang="ru-RU" sz="2800" dirty="0"/>
              <a:t> </a:t>
            </a:r>
            <a:r>
              <a:rPr lang="ru-RU" sz="2800" dirty="0" err="1"/>
              <a:t>вивих</a:t>
            </a:r>
            <a:r>
              <a:rPr lang="ru-RU" sz="2800" dirty="0"/>
              <a:t> </a:t>
            </a:r>
            <a:r>
              <a:rPr lang="ru-RU" sz="2800" dirty="0" err="1" smtClean="0"/>
              <a:t>суглоба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2060848"/>
            <a:ext cx="6840876" cy="3888432"/>
          </a:xfrm>
        </p:spPr>
        <p:txBody>
          <a:bodyPr>
            <a:noAutofit/>
          </a:bodyPr>
          <a:lstStyle/>
          <a:p>
            <a:endParaRPr lang="ru-RU" sz="1400" dirty="0"/>
          </a:p>
          <a:p>
            <a:r>
              <a:rPr lang="ru-RU" sz="1400" dirty="0" err="1" smtClean="0"/>
              <a:t>обмежте</a:t>
            </a:r>
            <a:r>
              <a:rPr lang="ru-RU" sz="1400" dirty="0" smtClean="0"/>
              <a:t> </a:t>
            </a:r>
            <a:r>
              <a:rPr lang="ru-RU" sz="1400" dirty="0" err="1"/>
              <a:t>пошкоджену</a:t>
            </a:r>
            <a:r>
              <a:rPr lang="ru-RU" sz="1400" dirty="0"/>
              <a:t> </a:t>
            </a:r>
            <a:r>
              <a:rPr lang="ru-RU" sz="1400" dirty="0" err="1"/>
              <a:t>кінцівку</a:t>
            </a:r>
            <a:r>
              <a:rPr lang="ru-RU" sz="1400" dirty="0"/>
              <a:t> в </a:t>
            </a:r>
            <a:r>
              <a:rPr lang="ru-RU" sz="1400" dirty="0" err="1"/>
              <a:t>русі</a:t>
            </a:r>
            <a:r>
              <a:rPr lang="ru-RU" sz="1400" dirty="0"/>
              <a:t>;</a:t>
            </a:r>
          </a:p>
          <a:p>
            <a:r>
              <a:rPr lang="ru-RU" sz="1400" dirty="0" err="1" smtClean="0"/>
              <a:t>якщо</a:t>
            </a:r>
            <a:r>
              <a:rPr lang="ru-RU" sz="1400" dirty="0" smtClean="0"/>
              <a:t> </a:t>
            </a:r>
            <a:r>
              <a:rPr lang="ru-RU" sz="1400" dirty="0"/>
              <a:t>в </a:t>
            </a:r>
            <a:r>
              <a:rPr lang="ru-RU" sz="1400" dirty="0" err="1"/>
              <a:t>місці</a:t>
            </a:r>
            <a:r>
              <a:rPr lang="ru-RU" sz="1400" dirty="0"/>
              <a:t> </a:t>
            </a:r>
            <a:r>
              <a:rPr lang="ru-RU" sz="1400" dirty="0" err="1"/>
              <a:t>пошкодження</a:t>
            </a:r>
            <a:r>
              <a:rPr lang="ru-RU" sz="1400" dirty="0"/>
              <a:t> </a:t>
            </a:r>
            <a:r>
              <a:rPr lang="ru-RU" sz="1400" dirty="0" err="1"/>
              <a:t>присутня</a:t>
            </a:r>
            <a:r>
              <a:rPr lang="ru-RU" sz="1400" dirty="0"/>
              <a:t> рана, </a:t>
            </a:r>
            <a:r>
              <a:rPr lang="ru-RU" sz="1400" dirty="0" err="1"/>
              <a:t>накладіть</a:t>
            </a:r>
            <a:r>
              <a:rPr lang="ru-RU" sz="1400" dirty="0"/>
              <a:t> </a:t>
            </a:r>
            <a:r>
              <a:rPr lang="ru-RU" sz="1400" dirty="0" err="1"/>
              <a:t>пов’язку</a:t>
            </a:r>
            <a:r>
              <a:rPr lang="ru-RU" sz="1400" dirty="0"/>
              <a:t>;</a:t>
            </a:r>
          </a:p>
          <a:p>
            <a:r>
              <a:rPr lang="ru-RU" sz="1400" dirty="0" err="1" smtClean="0"/>
              <a:t>прикладіть</a:t>
            </a:r>
            <a:r>
              <a:rPr lang="ru-RU" sz="1400" dirty="0" smtClean="0"/>
              <a:t> </a:t>
            </a:r>
            <a:r>
              <a:rPr lang="ru-RU" sz="1400" dirty="0"/>
              <a:t>до </a:t>
            </a:r>
            <a:r>
              <a:rPr lang="ru-RU" sz="1400" dirty="0" err="1"/>
              <a:t>ушкодженого</a:t>
            </a:r>
            <a:r>
              <a:rPr lang="ru-RU" sz="1400" dirty="0"/>
              <a:t> </a:t>
            </a:r>
            <a:r>
              <a:rPr lang="ru-RU" sz="1400" dirty="0" err="1"/>
              <a:t>місця</a:t>
            </a:r>
            <a:r>
              <a:rPr lang="ru-RU" sz="1400" dirty="0"/>
              <a:t> холод, </a:t>
            </a:r>
            <a:r>
              <a:rPr lang="ru-RU" sz="1400" dirty="0" err="1"/>
              <a:t>прикладати</a:t>
            </a:r>
            <a:r>
              <a:rPr lang="ru-RU" sz="1400" dirty="0"/>
              <a:t> </a:t>
            </a:r>
            <a:r>
              <a:rPr lang="ru-RU" sz="1400" dirty="0" err="1"/>
              <a:t>лід</a:t>
            </a:r>
            <a:r>
              <a:rPr lang="ru-RU" sz="1400" dirty="0"/>
              <a:t> </a:t>
            </a:r>
            <a:r>
              <a:rPr lang="ru-RU" sz="1400" dirty="0" err="1"/>
              <a:t>безпосередньо</a:t>
            </a:r>
            <a:r>
              <a:rPr lang="ru-RU" sz="1400" dirty="0"/>
              <a:t> до </a:t>
            </a:r>
            <a:r>
              <a:rPr lang="ru-RU" sz="1400" dirty="0" err="1"/>
              <a:t>шкіри</a:t>
            </a:r>
            <a:r>
              <a:rPr lang="ru-RU" sz="1400" dirty="0"/>
              <a:t> не </a:t>
            </a:r>
            <a:r>
              <a:rPr lang="ru-RU" sz="1400" dirty="0" err="1"/>
              <a:t>рекомендують</a:t>
            </a:r>
            <a:r>
              <a:rPr lang="ru-RU" sz="1400" dirty="0"/>
              <a:t>, </a:t>
            </a:r>
            <a:r>
              <a:rPr lang="ru-RU" sz="1400" dirty="0" err="1"/>
              <a:t>створіть</a:t>
            </a:r>
            <a:r>
              <a:rPr lang="ru-RU" sz="1400" dirty="0"/>
              <a:t> </a:t>
            </a:r>
            <a:r>
              <a:rPr lang="ru-RU" sz="1400" dirty="0" err="1"/>
              <a:t>тканинний</a:t>
            </a:r>
            <a:r>
              <a:rPr lang="ru-RU" sz="1400" dirty="0"/>
              <a:t> </a:t>
            </a:r>
            <a:r>
              <a:rPr lang="ru-RU" sz="1400" dirty="0" err="1"/>
              <a:t>прошарок</a:t>
            </a:r>
            <a:r>
              <a:rPr lang="ru-RU" sz="1400" dirty="0"/>
              <a:t>;</a:t>
            </a:r>
          </a:p>
          <a:p>
            <a:r>
              <a:rPr lang="ru-RU" sz="1400" dirty="0" smtClean="0"/>
              <a:t>для </a:t>
            </a:r>
            <a:r>
              <a:rPr lang="ru-RU" sz="1400" dirty="0" err="1"/>
              <a:t>зменшення</a:t>
            </a:r>
            <a:r>
              <a:rPr lang="ru-RU" sz="1400" dirty="0"/>
              <a:t> </a:t>
            </a:r>
            <a:r>
              <a:rPr lang="ru-RU" sz="1400" dirty="0" err="1"/>
              <a:t>больового</a:t>
            </a:r>
            <a:r>
              <a:rPr lang="ru-RU" sz="1400" dirty="0"/>
              <a:t> синдрому </a:t>
            </a:r>
            <a:r>
              <a:rPr lang="ru-RU" sz="1400" dirty="0" err="1"/>
              <a:t>потерпілому</a:t>
            </a:r>
            <a:r>
              <a:rPr lang="ru-RU" sz="1400" dirty="0"/>
              <a:t> </a:t>
            </a:r>
            <a:r>
              <a:rPr lang="ru-RU" sz="1400" dirty="0" err="1"/>
              <a:t>необхідно</a:t>
            </a:r>
            <a:r>
              <a:rPr lang="ru-RU" sz="1400" dirty="0"/>
              <a:t> </a:t>
            </a:r>
            <a:r>
              <a:rPr lang="ru-RU" sz="1400" dirty="0" err="1"/>
              <a:t>прийняти</a:t>
            </a:r>
            <a:r>
              <a:rPr lang="ru-RU" sz="1400" dirty="0"/>
              <a:t> </a:t>
            </a:r>
            <a:r>
              <a:rPr lang="ru-RU" sz="1400" dirty="0" err="1"/>
              <a:t>знеболюючі</a:t>
            </a:r>
            <a:r>
              <a:rPr lang="ru-RU" sz="1400" dirty="0"/>
              <a:t> </a:t>
            </a:r>
            <a:r>
              <a:rPr lang="ru-RU" sz="1400" dirty="0" err="1"/>
              <a:t>препарати</a:t>
            </a:r>
            <a:r>
              <a:rPr lang="ru-RU" sz="1400" dirty="0"/>
              <a:t>;</a:t>
            </a:r>
          </a:p>
          <a:p>
            <a:r>
              <a:rPr lang="ru-RU" sz="1400" dirty="0" err="1" smtClean="0"/>
              <a:t>вправлення</a:t>
            </a:r>
            <a:r>
              <a:rPr lang="ru-RU" sz="1400" dirty="0" smtClean="0"/>
              <a:t> </a:t>
            </a:r>
            <a:r>
              <a:rPr lang="ru-RU" sz="1400" dirty="0" err="1"/>
              <a:t>вивиху</a:t>
            </a:r>
            <a:r>
              <a:rPr lang="ru-RU" sz="1400" dirty="0"/>
              <a:t> </a:t>
            </a:r>
            <a:r>
              <a:rPr lang="ru-RU" sz="1400" dirty="0" err="1"/>
              <a:t>краще</a:t>
            </a:r>
            <a:r>
              <a:rPr lang="ru-RU" sz="1400" dirty="0"/>
              <a:t> провести до </a:t>
            </a:r>
            <a:r>
              <a:rPr lang="ru-RU" sz="1400" dirty="0" err="1"/>
              <a:t>появи</a:t>
            </a:r>
            <a:r>
              <a:rPr lang="ru-RU" sz="1400" dirty="0"/>
              <a:t> </a:t>
            </a:r>
            <a:r>
              <a:rPr lang="ru-RU" sz="1400" dirty="0" err="1"/>
              <a:t>набряків</a:t>
            </a:r>
            <a:r>
              <a:rPr lang="ru-RU" sz="1400" dirty="0"/>
              <a:t>, </a:t>
            </a:r>
            <a:r>
              <a:rPr lang="ru-RU" sz="1400" dirty="0" err="1"/>
              <a:t>поки</a:t>
            </a:r>
            <a:r>
              <a:rPr lang="ru-RU" sz="1400" dirty="0"/>
              <a:t> не </a:t>
            </a:r>
            <a:r>
              <a:rPr lang="ru-RU" sz="1400" dirty="0" err="1"/>
              <a:t>завдано</a:t>
            </a:r>
            <a:r>
              <a:rPr lang="ru-RU" sz="1400" dirty="0"/>
              <a:t> </a:t>
            </a:r>
            <a:r>
              <a:rPr lang="ru-RU" sz="1400" dirty="0" err="1"/>
              <a:t>відчутної</a:t>
            </a:r>
            <a:r>
              <a:rPr lang="ru-RU" sz="1400" dirty="0"/>
              <a:t> </a:t>
            </a:r>
            <a:r>
              <a:rPr lang="ru-RU" sz="1400" dirty="0" err="1"/>
              <a:t>шкоди</a:t>
            </a:r>
            <a:r>
              <a:rPr lang="ru-RU" sz="1400" dirty="0"/>
              <a:t> </a:t>
            </a:r>
            <a:r>
              <a:rPr lang="ru-RU" sz="1400" dirty="0" err="1"/>
              <a:t>м’яким</a:t>
            </a:r>
            <a:r>
              <a:rPr lang="ru-RU" sz="1400" dirty="0"/>
              <a:t> тканинам і </a:t>
            </a:r>
            <a:r>
              <a:rPr lang="ru-RU" sz="1400" dirty="0" err="1"/>
              <a:t>кровоносним</a:t>
            </a:r>
            <a:r>
              <a:rPr lang="ru-RU" sz="1400" dirty="0"/>
              <a:t> </a:t>
            </a:r>
            <a:r>
              <a:rPr lang="ru-RU" sz="1400" dirty="0" err="1"/>
              <a:t>судинам</a:t>
            </a:r>
            <a:r>
              <a:rPr lang="ru-RU" sz="1400" dirty="0"/>
              <a:t>, </a:t>
            </a:r>
            <a:r>
              <a:rPr lang="ru-RU" sz="1400" dirty="0" err="1"/>
              <a:t>поки</a:t>
            </a:r>
            <a:r>
              <a:rPr lang="ru-RU" sz="1400" dirty="0"/>
              <a:t> не </a:t>
            </a:r>
            <a:r>
              <a:rPr lang="ru-RU" sz="1400" dirty="0" err="1"/>
              <a:t>виник</a:t>
            </a:r>
            <a:r>
              <a:rPr lang="ru-RU" sz="1400" dirty="0"/>
              <a:t> </a:t>
            </a:r>
            <a:r>
              <a:rPr lang="ru-RU" sz="1400" dirty="0" err="1"/>
              <a:t>м’язовий</a:t>
            </a:r>
            <a:r>
              <a:rPr lang="ru-RU" sz="1400" dirty="0"/>
              <a:t> спазм, а тому </a:t>
            </a:r>
            <a:r>
              <a:rPr lang="ru-RU" sz="1400" dirty="0" err="1"/>
              <a:t>необхідно</a:t>
            </a:r>
            <a:r>
              <a:rPr lang="ru-RU" sz="1400" dirty="0"/>
              <a:t> </a:t>
            </a:r>
            <a:r>
              <a:rPr lang="ru-RU" sz="1400" dirty="0" err="1"/>
              <a:t>доставити</a:t>
            </a:r>
            <a:r>
              <a:rPr lang="ru-RU" sz="1400" dirty="0"/>
              <a:t> </a:t>
            </a:r>
            <a:r>
              <a:rPr lang="ru-RU" sz="1400" dirty="0" err="1"/>
              <a:t>потерпілого</a:t>
            </a:r>
            <a:r>
              <a:rPr lang="ru-RU" sz="1400" dirty="0"/>
              <a:t> в медпункт</a:t>
            </a:r>
            <a:r>
              <a:rPr lang="ru-RU" sz="1400" dirty="0" smtClean="0"/>
              <a:t>.</a:t>
            </a:r>
            <a:endParaRPr lang="ru-RU" sz="1400" dirty="0"/>
          </a:p>
          <a:p>
            <a:r>
              <a:rPr lang="ru-RU" sz="1400" dirty="0" smtClean="0"/>
              <a:t>при </a:t>
            </a:r>
            <a:r>
              <a:rPr lang="ru-RU" sz="1400" dirty="0" err="1"/>
              <a:t>вивиху</a:t>
            </a:r>
            <a:r>
              <a:rPr lang="ru-RU" sz="1400" dirty="0"/>
              <a:t> </a:t>
            </a:r>
            <a:r>
              <a:rPr lang="ru-RU" sz="1400" dirty="0" err="1"/>
              <a:t>нижньої</a:t>
            </a:r>
            <a:r>
              <a:rPr lang="ru-RU" sz="1400" dirty="0"/>
              <a:t> </a:t>
            </a:r>
            <a:r>
              <a:rPr lang="ru-RU" sz="1400" dirty="0" err="1"/>
              <a:t>кінцівки</a:t>
            </a:r>
            <a:r>
              <a:rPr lang="ru-RU" sz="1400" dirty="0"/>
              <a:t> </a:t>
            </a:r>
            <a:r>
              <a:rPr lang="ru-RU" sz="1400" dirty="0" err="1"/>
              <a:t>потерпілого</a:t>
            </a:r>
            <a:r>
              <a:rPr lang="ru-RU" sz="1400" dirty="0"/>
              <a:t> </a:t>
            </a:r>
            <a:r>
              <a:rPr lang="ru-RU" sz="1400" dirty="0" err="1"/>
              <a:t>евакуюють</a:t>
            </a:r>
            <a:r>
              <a:rPr lang="ru-RU" sz="1400" dirty="0"/>
              <a:t> </a:t>
            </a:r>
            <a:r>
              <a:rPr lang="ru-RU" sz="1400" dirty="0" err="1"/>
              <a:t>лежачи</a:t>
            </a:r>
            <a:r>
              <a:rPr lang="ru-RU" sz="1400" dirty="0"/>
              <a:t>. При </a:t>
            </a:r>
            <a:r>
              <a:rPr lang="ru-RU" sz="1400" dirty="0" err="1"/>
              <a:t>вивиху</a:t>
            </a:r>
            <a:r>
              <a:rPr lang="ru-RU" sz="1400" dirty="0"/>
              <a:t> стегна </a:t>
            </a:r>
            <a:r>
              <a:rPr lang="ru-RU" sz="1400" dirty="0" err="1"/>
              <a:t>під</a:t>
            </a:r>
            <a:r>
              <a:rPr lang="ru-RU" sz="1400" dirty="0"/>
              <a:t> </a:t>
            </a:r>
            <a:r>
              <a:rPr lang="ru-RU" sz="1400" dirty="0" err="1"/>
              <a:t>коліно</a:t>
            </a:r>
            <a:r>
              <a:rPr lang="ru-RU" sz="1400" dirty="0"/>
              <a:t> </a:t>
            </a:r>
            <a:r>
              <a:rPr lang="ru-RU" sz="1400" dirty="0" err="1"/>
              <a:t>вивихнутою</a:t>
            </a:r>
            <a:r>
              <a:rPr lang="ru-RU" sz="1400" dirty="0"/>
              <a:t> </a:t>
            </a:r>
            <a:r>
              <a:rPr lang="ru-RU" sz="1400" dirty="0" err="1"/>
              <a:t>кінцівки</a:t>
            </a:r>
            <a:r>
              <a:rPr lang="ru-RU" sz="1400" dirty="0"/>
              <a:t> треба </a:t>
            </a:r>
            <a:r>
              <a:rPr lang="ru-RU" sz="1400" dirty="0" err="1"/>
              <a:t>підкласти</a:t>
            </a:r>
            <a:r>
              <a:rPr lang="ru-RU" sz="1400" dirty="0"/>
              <a:t> подушку. При </a:t>
            </a:r>
            <a:r>
              <a:rPr lang="ru-RU" sz="1400" dirty="0" err="1"/>
              <a:t>вивиху</a:t>
            </a:r>
            <a:r>
              <a:rPr lang="ru-RU" sz="1400" dirty="0"/>
              <a:t> </a:t>
            </a:r>
            <a:r>
              <a:rPr lang="ru-RU" sz="1400" dirty="0" err="1"/>
              <a:t>верхньої</a:t>
            </a:r>
            <a:r>
              <a:rPr lang="ru-RU" sz="1400" dirty="0"/>
              <a:t> </a:t>
            </a:r>
            <a:r>
              <a:rPr lang="ru-RU" sz="1400" dirty="0" err="1"/>
              <a:t>кінцівки</a:t>
            </a:r>
            <a:r>
              <a:rPr lang="ru-RU" sz="1400" dirty="0"/>
              <a:t> </a:t>
            </a:r>
            <a:r>
              <a:rPr lang="ru-RU" sz="1400" dirty="0" err="1"/>
              <a:t>слід</a:t>
            </a:r>
            <a:r>
              <a:rPr lang="ru-RU" sz="1400" dirty="0"/>
              <a:t> </a:t>
            </a:r>
            <a:r>
              <a:rPr lang="ru-RU" sz="1400" dirty="0" err="1"/>
              <a:t>підвісити</a:t>
            </a:r>
            <a:r>
              <a:rPr lang="ru-RU" sz="1400" dirty="0"/>
              <a:t> руку на косинку. </a:t>
            </a:r>
          </a:p>
        </p:txBody>
      </p:sp>
    </p:spTree>
    <p:extLst>
      <p:ext uri="{BB962C8B-B14F-4D97-AF65-F5344CB8AC3E}">
        <p14:creationId xmlns:p14="http://schemas.microsoft.com/office/powerpoint/2010/main" val="3759111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Розтягнення</a:t>
            </a:r>
            <a:r>
              <a:rPr lang="ru-RU" dirty="0"/>
              <a:t> </a:t>
            </a:r>
            <a:r>
              <a:rPr lang="ru-RU" dirty="0" err="1"/>
              <a:t>зв’язок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817616" cy="3563840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виді</a:t>
            </a:r>
            <a:r>
              <a:rPr lang="ru-RU" dirty="0"/>
              <a:t> </a:t>
            </a:r>
            <a:r>
              <a:rPr lang="ru-RU" dirty="0" err="1"/>
              <a:t>ушкодження</a:t>
            </a:r>
            <a:r>
              <a:rPr lang="ru-RU" dirty="0"/>
              <a:t> (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пов'язане</a:t>
            </a:r>
            <a:r>
              <a:rPr lang="ru-RU" dirty="0"/>
              <a:t> з </a:t>
            </a:r>
            <a:r>
              <a:rPr lang="ru-RU" dirty="0" err="1"/>
              <a:t>різкими</a:t>
            </a:r>
            <a:r>
              <a:rPr lang="ru-RU" dirty="0"/>
              <a:t> </a:t>
            </a:r>
            <a:r>
              <a:rPr lang="ru-RU" dirty="0" err="1"/>
              <a:t>рухами</a:t>
            </a:r>
            <a:r>
              <a:rPr lang="ru-RU" dirty="0"/>
              <a:t>, </a:t>
            </a:r>
            <a:r>
              <a:rPr lang="ru-RU" dirty="0" err="1"/>
              <a:t>стрибками</a:t>
            </a:r>
            <a:r>
              <a:rPr lang="ru-RU" dirty="0"/>
              <a:t>) в </a:t>
            </a:r>
            <a:r>
              <a:rPr lang="ru-RU" dirty="0" err="1"/>
              <a:t>області</a:t>
            </a:r>
            <a:r>
              <a:rPr lang="ru-RU" dirty="0"/>
              <a:t> </a:t>
            </a:r>
            <a:r>
              <a:rPr lang="ru-RU" dirty="0" err="1"/>
              <a:t>суглоба</a:t>
            </a:r>
            <a:r>
              <a:rPr lang="ru-RU" dirty="0"/>
              <a:t> </a:t>
            </a:r>
            <a:r>
              <a:rPr lang="ru-RU" dirty="0" err="1"/>
              <a:t>спостерігається</a:t>
            </a:r>
            <a:r>
              <a:rPr lang="ru-RU" dirty="0"/>
              <a:t> </a:t>
            </a:r>
            <a:r>
              <a:rPr lang="ru-RU" dirty="0" err="1"/>
              <a:t>набряклість</a:t>
            </a:r>
            <a:r>
              <a:rPr lang="ru-RU" dirty="0"/>
              <a:t>, </a:t>
            </a:r>
            <a:r>
              <a:rPr lang="ru-RU" dirty="0" err="1"/>
              <a:t>синці</a:t>
            </a:r>
            <a:r>
              <a:rPr lang="ru-RU" dirty="0"/>
              <a:t>, </a:t>
            </a:r>
            <a:r>
              <a:rPr lang="ru-RU" dirty="0" err="1"/>
              <a:t>хворобливість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вивихів</a:t>
            </a:r>
            <a:r>
              <a:rPr lang="ru-RU" dirty="0"/>
              <a:t> при </a:t>
            </a:r>
            <a:r>
              <a:rPr lang="ru-RU" dirty="0" err="1"/>
              <a:t>розтягуванні</a:t>
            </a:r>
            <a:r>
              <a:rPr lang="ru-RU" dirty="0"/>
              <a:t> </a:t>
            </a:r>
            <a:r>
              <a:rPr lang="ru-RU" dirty="0" err="1"/>
              <a:t>зв'язок</a:t>
            </a:r>
            <a:r>
              <a:rPr lang="ru-RU" dirty="0"/>
              <a:t> </a:t>
            </a:r>
            <a:r>
              <a:rPr lang="ru-RU" dirty="0" err="1"/>
              <a:t>рухи</a:t>
            </a:r>
            <a:r>
              <a:rPr lang="ru-RU" dirty="0"/>
              <a:t> в </a:t>
            </a:r>
            <a:r>
              <a:rPr lang="ru-RU" dirty="0" err="1"/>
              <a:t>суглобі</a:t>
            </a:r>
            <a:r>
              <a:rPr lang="ru-RU" dirty="0"/>
              <a:t> </a:t>
            </a:r>
            <a:r>
              <a:rPr lang="ru-RU" dirty="0" err="1"/>
              <a:t>можливі</a:t>
            </a:r>
            <a:r>
              <a:rPr lang="ru-RU" dirty="0"/>
              <a:t>, </a:t>
            </a:r>
            <a:r>
              <a:rPr lang="ru-RU" dirty="0" err="1"/>
              <a:t>хоча</a:t>
            </a:r>
            <a:r>
              <a:rPr lang="ru-RU" dirty="0"/>
              <a:t> й </a:t>
            </a:r>
            <a:r>
              <a:rPr lang="ru-RU" dirty="0" err="1"/>
              <a:t>болючі</a:t>
            </a:r>
            <a:r>
              <a:rPr lang="ru-RU" dirty="0"/>
              <a:t>.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196752"/>
            <a:ext cx="2304256" cy="4838941"/>
          </a:xfrm>
        </p:spPr>
      </p:pic>
    </p:spTree>
    <p:extLst>
      <p:ext uri="{BB962C8B-B14F-4D97-AF65-F5344CB8AC3E}">
        <p14:creationId xmlns:p14="http://schemas.microsoft.com/office/powerpoint/2010/main" val="2520425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908720"/>
            <a:ext cx="7024744" cy="973912"/>
          </a:xfrm>
        </p:spPr>
        <p:txBody>
          <a:bodyPr/>
          <a:lstStyle/>
          <a:p>
            <a:r>
              <a:rPr lang="uk-UA" dirty="0" smtClean="0"/>
              <a:t>Перша допомога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88" y="2350294"/>
            <a:ext cx="3419475" cy="3419475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При </a:t>
            </a:r>
            <a:r>
              <a:rPr lang="ru-RU" dirty="0" err="1"/>
              <a:t>розтягуванні</a:t>
            </a:r>
            <a:r>
              <a:rPr lang="ru-RU" dirty="0"/>
              <a:t> </a:t>
            </a:r>
            <a:r>
              <a:rPr lang="ru-RU" dirty="0" err="1"/>
              <a:t>зв'язок</a:t>
            </a:r>
            <a:r>
              <a:rPr lang="ru-RU" dirty="0"/>
              <a:t> </a:t>
            </a:r>
            <a:r>
              <a:rPr lang="ru-RU" dirty="0" err="1"/>
              <a:t>рекомендується</a:t>
            </a:r>
            <a:r>
              <a:rPr lang="ru-RU" dirty="0"/>
              <a:t> </a:t>
            </a:r>
            <a:r>
              <a:rPr lang="ru-RU" dirty="0" err="1"/>
              <a:t>надати</a:t>
            </a:r>
            <a:r>
              <a:rPr lang="ru-RU" dirty="0"/>
              <a:t> </a:t>
            </a:r>
            <a:r>
              <a:rPr lang="ru-RU" dirty="0" err="1"/>
              <a:t>пошкодженій</a:t>
            </a:r>
            <a:r>
              <a:rPr lang="ru-RU" dirty="0"/>
              <a:t> </a:t>
            </a:r>
            <a:r>
              <a:rPr lang="ru-RU" dirty="0" err="1"/>
              <a:t>кінцівці</a:t>
            </a:r>
            <a:r>
              <a:rPr lang="ru-RU" dirty="0"/>
              <a:t> </a:t>
            </a:r>
            <a:r>
              <a:rPr lang="ru-RU" dirty="0" err="1"/>
              <a:t>спокій</a:t>
            </a:r>
            <a:r>
              <a:rPr lang="ru-RU" dirty="0"/>
              <a:t>, </a:t>
            </a:r>
            <a:r>
              <a:rPr lang="ru-RU" dirty="0" err="1"/>
              <a:t>підняти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, </a:t>
            </a:r>
            <a:r>
              <a:rPr lang="ru-RU" dirty="0" err="1"/>
              <a:t>накласти</a:t>
            </a:r>
            <a:r>
              <a:rPr lang="ru-RU" dirty="0"/>
              <a:t> </a:t>
            </a:r>
            <a:r>
              <a:rPr lang="ru-RU" dirty="0" err="1"/>
              <a:t>холодні</a:t>
            </a:r>
            <a:r>
              <a:rPr lang="ru-RU" dirty="0"/>
              <a:t> примочки, </a:t>
            </a:r>
            <a:r>
              <a:rPr lang="ru-RU" dirty="0" err="1"/>
              <a:t>нарешті</a:t>
            </a:r>
            <a:r>
              <a:rPr lang="ru-RU" dirty="0"/>
              <a:t>, </a:t>
            </a:r>
            <a:r>
              <a:rPr lang="ru-RU" dirty="0" err="1"/>
              <a:t>забинтувати</a:t>
            </a:r>
            <a:r>
              <a:rPr lang="ru-RU" dirty="0"/>
              <a:t> </a:t>
            </a:r>
            <a:r>
              <a:rPr lang="ru-RU" dirty="0" err="1"/>
              <a:t>суглоб</a:t>
            </a:r>
            <a:r>
              <a:rPr lang="ru-RU" dirty="0"/>
              <a:t> </a:t>
            </a:r>
            <a:r>
              <a:rPr lang="ru-RU" dirty="0" err="1"/>
              <a:t>рівномірно</a:t>
            </a:r>
            <a:r>
              <a:rPr lang="ru-RU" dirty="0"/>
              <a:t> </a:t>
            </a:r>
            <a:r>
              <a:rPr lang="ru-RU" dirty="0" err="1"/>
              <a:t>здавлюючою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тугою </a:t>
            </a:r>
            <a:r>
              <a:rPr lang="ru-RU" dirty="0" err="1"/>
              <a:t>пов'язкою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55434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7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Забиття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645152" y="2313430"/>
            <a:ext cx="3743272" cy="3707857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/>
              <a:t>Забиттям</a:t>
            </a:r>
            <a:r>
              <a:rPr lang="ru-RU" dirty="0"/>
              <a:t> </a:t>
            </a:r>
            <a:r>
              <a:rPr lang="ru-RU" dirty="0" err="1"/>
              <a:t>називається</a:t>
            </a:r>
            <a:r>
              <a:rPr lang="ru-RU" dirty="0"/>
              <a:t> </a:t>
            </a:r>
            <a:r>
              <a:rPr lang="ru-RU" dirty="0" err="1"/>
              <a:t>ушкодження</a:t>
            </a:r>
            <a:r>
              <a:rPr lang="ru-RU" dirty="0"/>
              <a:t> </a:t>
            </a:r>
            <a:r>
              <a:rPr lang="ru-RU" dirty="0" err="1"/>
              <a:t>м'яких</a:t>
            </a:r>
            <a:r>
              <a:rPr lang="ru-RU" dirty="0"/>
              <a:t> тканин </a:t>
            </a:r>
            <a:r>
              <a:rPr lang="ru-RU" dirty="0" err="1"/>
              <a:t>тіла</a:t>
            </a:r>
            <a:r>
              <a:rPr lang="ru-RU" dirty="0"/>
              <a:t> при </a:t>
            </a:r>
            <a:r>
              <a:rPr lang="ru-RU" dirty="0" err="1"/>
              <a:t>збереженні</a:t>
            </a:r>
            <a:r>
              <a:rPr lang="ru-RU" dirty="0"/>
              <a:t> </a:t>
            </a:r>
            <a:r>
              <a:rPr lang="ru-RU" dirty="0" err="1"/>
              <a:t>цілості</a:t>
            </a:r>
            <a:r>
              <a:rPr lang="ru-RU" dirty="0"/>
              <a:t> </a:t>
            </a:r>
            <a:r>
              <a:rPr lang="ru-RU" dirty="0" err="1"/>
              <a:t>шкірних</a:t>
            </a:r>
            <a:r>
              <a:rPr lang="ru-RU" dirty="0"/>
              <a:t> </a:t>
            </a:r>
            <a:r>
              <a:rPr lang="ru-RU" dirty="0" err="1"/>
              <a:t>покривів</a:t>
            </a:r>
            <a:r>
              <a:rPr lang="ru-RU" dirty="0"/>
              <a:t>. </a:t>
            </a:r>
            <a:r>
              <a:rPr lang="ru-RU" dirty="0" err="1"/>
              <a:t>Крововилив</a:t>
            </a:r>
            <a:r>
              <a:rPr lang="ru-RU" dirty="0"/>
              <a:t> </a:t>
            </a:r>
            <a:r>
              <a:rPr lang="ru-RU" dirty="0" err="1"/>
              <a:t>зумовлює</a:t>
            </a:r>
            <a:r>
              <a:rPr lang="ru-RU" dirty="0"/>
              <a:t> </a:t>
            </a:r>
            <a:r>
              <a:rPr lang="ru-RU" dirty="0" err="1"/>
              <a:t>зміну</a:t>
            </a:r>
            <a:r>
              <a:rPr lang="ru-RU" dirty="0"/>
              <a:t> </a:t>
            </a:r>
            <a:r>
              <a:rPr lang="ru-RU" dirty="0" err="1"/>
              <a:t>кольору</a:t>
            </a:r>
            <a:r>
              <a:rPr lang="ru-RU" dirty="0"/>
              <a:t> </a:t>
            </a:r>
            <a:r>
              <a:rPr lang="ru-RU" dirty="0" err="1"/>
              <a:t>забитих</a:t>
            </a:r>
            <a:r>
              <a:rPr lang="ru-RU" dirty="0"/>
              <a:t> тканин (у </a:t>
            </a: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дні</a:t>
            </a:r>
            <a:r>
              <a:rPr lang="ru-RU" dirty="0"/>
              <a:t> вони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синій</a:t>
            </a:r>
            <a:r>
              <a:rPr lang="ru-RU" dirty="0"/>
              <a:t> </a:t>
            </a:r>
            <a:r>
              <a:rPr lang="ru-RU" dirty="0" err="1"/>
              <a:t>колір</a:t>
            </a:r>
            <a:r>
              <a:rPr lang="ru-RU" dirty="0"/>
              <a:t>,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зеленуватий</a:t>
            </a:r>
            <a:r>
              <a:rPr lang="ru-RU" dirty="0"/>
              <a:t>, а </a:t>
            </a:r>
            <a:r>
              <a:rPr lang="ru-RU" dirty="0" err="1"/>
              <a:t>згодом</a:t>
            </a:r>
            <a:r>
              <a:rPr lang="ru-RU" dirty="0"/>
              <a:t> </a:t>
            </a:r>
            <a:r>
              <a:rPr lang="ru-RU" dirty="0" err="1"/>
              <a:t>жовтий</a:t>
            </a:r>
            <a:r>
              <a:rPr lang="ru-RU" dirty="0" smtClean="0"/>
              <a:t>).</a:t>
            </a:r>
          </a:p>
          <a:p>
            <a:r>
              <a:rPr lang="ru-RU" dirty="0" smtClean="0"/>
              <a:t> </a:t>
            </a:r>
            <a:r>
              <a:rPr lang="ru-RU" dirty="0" err="1"/>
              <a:t>Одночасно</a:t>
            </a:r>
            <a:r>
              <a:rPr lang="ru-RU" dirty="0"/>
              <a:t> з </a:t>
            </a:r>
            <a:r>
              <a:rPr lang="ru-RU" dirty="0" err="1"/>
              <a:t>крововиливом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обумовлює</a:t>
            </a:r>
            <a:r>
              <a:rPr lang="ru-RU" dirty="0"/>
              <a:t>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синця</a:t>
            </a:r>
            <a:r>
              <a:rPr lang="ru-RU" dirty="0"/>
              <a:t>, в </a:t>
            </a:r>
            <a:r>
              <a:rPr lang="ru-RU" dirty="0" err="1"/>
              <a:t>області</a:t>
            </a:r>
            <a:r>
              <a:rPr lang="ru-RU" dirty="0"/>
              <a:t> забитого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набряклість</a:t>
            </a:r>
            <a:r>
              <a:rPr lang="ru-RU" dirty="0"/>
              <a:t> і </a:t>
            </a:r>
            <a:r>
              <a:rPr lang="ru-RU" dirty="0" err="1"/>
              <a:t>болючість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/>
              <a:t>ударах </a:t>
            </a:r>
            <a:r>
              <a:rPr lang="ru-RU" dirty="0" err="1"/>
              <a:t>м'яких</a:t>
            </a:r>
            <a:r>
              <a:rPr lang="ru-RU" dirty="0"/>
              <a:t> тканин </a:t>
            </a:r>
            <a:r>
              <a:rPr lang="ru-RU" dirty="0" err="1"/>
              <a:t>рекомендується</a:t>
            </a:r>
            <a:r>
              <a:rPr lang="ru-RU" dirty="0"/>
              <a:t> </a:t>
            </a:r>
            <a:r>
              <a:rPr lang="ru-RU" dirty="0" err="1"/>
              <a:t>накласти</a:t>
            </a:r>
            <a:r>
              <a:rPr lang="ru-RU" dirty="0"/>
              <a:t> в першу </a:t>
            </a:r>
            <a:r>
              <a:rPr lang="ru-RU" dirty="0" err="1"/>
              <a:t>добу</a:t>
            </a:r>
            <a:r>
              <a:rPr lang="ru-RU" dirty="0"/>
              <a:t> на </a:t>
            </a:r>
            <a:r>
              <a:rPr lang="ru-RU" dirty="0" err="1"/>
              <a:t>забите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холодну</a:t>
            </a:r>
            <a:r>
              <a:rPr lang="ru-RU" dirty="0"/>
              <a:t> примочку, </a:t>
            </a:r>
            <a:r>
              <a:rPr lang="ru-RU" dirty="0" err="1"/>
              <a:t>надати</a:t>
            </a:r>
            <a:r>
              <a:rPr lang="ru-RU" dirty="0"/>
              <a:t> </a:t>
            </a:r>
            <a:r>
              <a:rPr lang="ru-RU" dirty="0" err="1"/>
              <a:t>пошкодженій</a:t>
            </a:r>
            <a:r>
              <a:rPr lang="ru-RU" dirty="0"/>
              <a:t> </a:t>
            </a:r>
            <a:r>
              <a:rPr lang="ru-RU" dirty="0" err="1"/>
              <a:t>кінцівки</a:t>
            </a:r>
            <a:r>
              <a:rPr lang="ru-RU" dirty="0"/>
              <a:t> </a:t>
            </a:r>
            <a:r>
              <a:rPr lang="ru-RU" dirty="0" err="1"/>
              <a:t>вище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 і </a:t>
            </a:r>
            <a:r>
              <a:rPr lang="ru-RU" dirty="0" err="1"/>
              <a:t>надати</a:t>
            </a:r>
            <a:r>
              <a:rPr lang="ru-RU" dirty="0"/>
              <a:t> </a:t>
            </a:r>
            <a:r>
              <a:rPr lang="ru-RU" dirty="0" err="1"/>
              <a:t>їй</a:t>
            </a:r>
            <a:r>
              <a:rPr lang="ru-RU" dirty="0"/>
              <a:t> </a:t>
            </a:r>
            <a:r>
              <a:rPr lang="ru-RU" dirty="0" err="1"/>
              <a:t>спокій</a:t>
            </a:r>
            <a:r>
              <a:rPr lang="ru-RU" dirty="0"/>
              <a:t>. </a:t>
            </a:r>
          </a:p>
          <a:p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564904"/>
            <a:ext cx="3651189" cy="2952328"/>
          </a:xfrm>
        </p:spPr>
      </p:pic>
    </p:spTree>
    <p:extLst>
      <p:ext uri="{BB962C8B-B14F-4D97-AF65-F5344CB8AC3E}">
        <p14:creationId xmlns:p14="http://schemas.microsoft.com/office/powerpoint/2010/main" val="422360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50"/>
                            </p:stCondLst>
                            <p:childTnLst>
                              <p:par>
                                <p:cTn id="2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Забиття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/>
              <a:t>Удари</a:t>
            </a:r>
            <a:r>
              <a:rPr lang="ru-RU" dirty="0" smtClean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супроводжуватися</a:t>
            </a:r>
            <a:r>
              <a:rPr lang="ru-RU" dirty="0"/>
              <a:t> переломами </a:t>
            </a:r>
            <a:r>
              <a:rPr lang="ru-RU" dirty="0" err="1"/>
              <a:t>кісток</a:t>
            </a:r>
            <a:r>
              <a:rPr lang="ru-RU" dirty="0"/>
              <a:t> (в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потерпілому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надати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, як при </a:t>
            </a:r>
            <a:r>
              <a:rPr lang="ru-RU" dirty="0" err="1"/>
              <a:t>переломі</a:t>
            </a:r>
            <a:r>
              <a:rPr lang="ru-RU" dirty="0"/>
              <a:t>) і </a:t>
            </a:r>
            <a:r>
              <a:rPr lang="ru-RU" dirty="0" err="1"/>
              <a:t>пошкодженням</a:t>
            </a:r>
            <a:r>
              <a:rPr lang="ru-RU" dirty="0"/>
              <a:t> </a:t>
            </a:r>
            <a:r>
              <a:rPr lang="ru-RU" dirty="0" err="1"/>
              <a:t>внутрішніх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грудної</a:t>
            </a:r>
            <a:r>
              <a:rPr lang="ru-RU" dirty="0"/>
              <a:t> та </a:t>
            </a:r>
            <a:r>
              <a:rPr lang="ru-RU" dirty="0" err="1"/>
              <a:t>черевної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/>
              <a:t>ударах </a:t>
            </a:r>
            <a:r>
              <a:rPr lang="ru-RU" dirty="0" err="1"/>
              <a:t>грудної</a:t>
            </a:r>
            <a:r>
              <a:rPr lang="ru-RU" dirty="0"/>
              <a:t> </a:t>
            </a:r>
            <a:r>
              <a:rPr lang="ru-RU" dirty="0" err="1"/>
              <a:t>клітини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супроводжуються</a:t>
            </a:r>
            <a:r>
              <a:rPr lang="ru-RU" dirty="0"/>
              <a:t> </a:t>
            </a:r>
            <a:r>
              <a:rPr lang="ru-RU" dirty="0" err="1"/>
              <a:t>кровохарканням</a:t>
            </a:r>
            <a:r>
              <a:rPr lang="ru-RU" dirty="0"/>
              <a:t>, і особливо при ударах живота, </a:t>
            </a:r>
            <a:r>
              <a:rPr lang="ru-RU" dirty="0" err="1"/>
              <a:t>якщо</a:t>
            </a:r>
            <a:r>
              <a:rPr lang="ru-RU" dirty="0"/>
              <a:t> у </a:t>
            </a:r>
            <a:r>
              <a:rPr lang="ru-RU" dirty="0" err="1"/>
              <a:t>потерпілого</a:t>
            </a:r>
            <a:r>
              <a:rPr lang="ru-RU" dirty="0"/>
              <a:t> </a:t>
            </a:r>
            <a:r>
              <a:rPr lang="ru-RU" dirty="0" err="1"/>
              <a:t>з'являються</a:t>
            </a:r>
            <a:r>
              <a:rPr lang="ru-RU" dirty="0"/>
              <a:t> </a:t>
            </a:r>
            <a:r>
              <a:rPr lang="ru-RU" dirty="0" err="1"/>
              <a:t>симптоми</a:t>
            </a:r>
            <a:r>
              <a:rPr lang="ru-RU" dirty="0"/>
              <a:t> </a:t>
            </a:r>
            <a:r>
              <a:rPr lang="ru-RU" dirty="0" err="1"/>
              <a:t>гострого</a:t>
            </a:r>
            <a:r>
              <a:rPr lang="ru-RU" dirty="0"/>
              <a:t> </a:t>
            </a:r>
            <a:r>
              <a:rPr lang="ru-RU" dirty="0" err="1"/>
              <a:t>недокрів'я</a:t>
            </a:r>
            <a:r>
              <a:rPr lang="ru-RU" dirty="0"/>
              <a:t> (</a:t>
            </a:r>
            <a:r>
              <a:rPr lang="ru-RU" dirty="0" err="1"/>
              <a:t>Кровотечі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блювота</a:t>
            </a:r>
            <a:r>
              <a:rPr lang="ru-RU" dirty="0"/>
              <a:t>, </a:t>
            </a:r>
            <a:r>
              <a:rPr lang="ru-RU" dirty="0" err="1"/>
              <a:t>різка</a:t>
            </a:r>
            <a:r>
              <a:rPr lang="ru-RU" dirty="0"/>
              <a:t> </a:t>
            </a:r>
            <a:r>
              <a:rPr lang="ru-RU" dirty="0" err="1"/>
              <a:t>болючість</a:t>
            </a:r>
            <a:r>
              <a:rPr lang="ru-RU" dirty="0"/>
              <a:t> при </a:t>
            </a:r>
            <a:r>
              <a:rPr lang="ru-RU" dirty="0" err="1"/>
              <a:t>дотику</a:t>
            </a:r>
            <a:r>
              <a:rPr lang="ru-RU" dirty="0"/>
              <a:t> до живота, </a:t>
            </a:r>
            <a:r>
              <a:rPr lang="ru-RU" dirty="0" err="1"/>
              <a:t>напруженість</a:t>
            </a:r>
            <a:r>
              <a:rPr lang="ru-RU" dirty="0"/>
              <a:t> </a:t>
            </a:r>
            <a:r>
              <a:rPr lang="ru-RU" dirty="0" err="1"/>
              <a:t>м'язів</a:t>
            </a:r>
            <a:r>
              <a:rPr lang="ru-RU" dirty="0"/>
              <a:t> </a:t>
            </a:r>
            <a:r>
              <a:rPr lang="ru-RU" dirty="0" err="1"/>
              <a:t>черевної</a:t>
            </a:r>
            <a:r>
              <a:rPr lang="ru-RU" dirty="0"/>
              <a:t> </a:t>
            </a:r>
            <a:r>
              <a:rPr lang="ru-RU" dirty="0" err="1"/>
              <a:t>стінки</a:t>
            </a:r>
            <a:r>
              <a:rPr lang="ru-RU" dirty="0"/>
              <a:t>, </a:t>
            </a:r>
            <a:r>
              <a:rPr lang="ru-RU" dirty="0" err="1"/>
              <a:t>постраждалий</a:t>
            </a:r>
            <a:r>
              <a:rPr lang="ru-RU" dirty="0"/>
              <a:t>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негайній</a:t>
            </a:r>
            <a:r>
              <a:rPr lang="ru-RU" dirty="0"/>
              <a:t> </a:t>
            </a:r>
            <a:r>
              <a:rPr lang="ru-RU" dirty="0" err="1"/>
              <a:t>евакуації</a:t>
            </a:r>
            <a:r>
              <a:rPr lang="ru-RU" dirty="0"/>
              <a:t> на пункт </a:t>
            </a:r>
            <a:r>
              <a:rPr lang="ru-RU" dirty="0" err="1"/>
              <a:t>медичної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6593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250"/>
                            </p:stCondLst>
                            <p:childTnLst>
                              <p:par>
                                <p:cTn id="18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908720"/>
            <a:ext cx="7024744" cy="973912"/>
          </a:xfrm>
        </p:spPr>
        <p:txBody>
          <a:bodyPr/>
          <a:lstStyle/>
          <a:p>
            <a:pPr algn="ctr"/>
            <a:r>
              <a:rPr lang="uk-UA" dirty="0" smtClean="0"/>
              <a:t>Дякую за увагу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496" y="2137593"/>
            <a:ext cx="3955703" cy="3955703"/>
          </a:xfrm>
        </p:spPr>
      </p:pic>
    </p:spTree>
    <p:extLst>
      <p:ext uri="{BB962C8B-B14F-4D97-AF65-F5344CB8AC3E}">
        <p14:creationId xmlns:p14="http://schemas.microsoft.com/office/powerpoint/2010/main" val="4044582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114</TotalTime>
  <Words>416</Words>
  <Application>Microsoft Office PowerPoint</Application>
  <PresentationFormat>Экран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Остин</vt:lpstr>
      <vt:lpstr>Вивихи, удари, розтягнення</vt:lpstr>
      <vt:lpstr>Вивих</vt:lpstr>
      <vt:lpstr>Вивих відрізняється досить яскравою симптоматикою:</vt:lpstr>
      <vt:lpstr>Перша допомога людині, яка отримала вивих суглоба</vt:lpstr>
      <vt:lpstr>Розтягнення зв’язок</vt:lpstr>
      <vt:lpstr>Перша допомога</vt:lpstr>
      <vt:lpstr>Забиття</vt:lpstr>
      <vt:lpstr>Забиття</vt:lpstr>
      <vt:lpstr>Дякую за увагу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Вивихи, удари, розтягнення</dc:title>
  <dc:creator>Ирина</dc:creator>
  <cp:lastModifiedBy>Ирина</cp:lastModifiedBy>
  <cp:revision>31</cp:revision>
  <dcterms:created xsi:type="dcterms:W3CDTF">2014-05-06T09:36:27Z</dcterms:created>
  <dcterms:modified xsi:type="dcterms:W3CDTF">2014-05-06T11:33:22Z</dcterms:modified>
</cp:coreProperties>
</file>