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C12E3-4E8A-4C23-8EBE-C85FCF899715}" type="datetimeFigureOut">
              <a:rPr lang="uk-UA" smtClean="0"/>
              <a:pPr/>
              <a:t>14.11.2013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D68D1-DB57-4874-8D3F-272BE352DF56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14.11.2013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Порода свиней</a:t>
            </a:r>
            <a:br>
              <a:rPr lang="uk-UA" dirty="0" smtClean="0"/>
            </a:br>
            <a:r>
              <a:rPr lang="uk-UA" dirty="0" smtClean="0"/>
              <a:t> Ландрас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5214950"/>
            <a:ext cx="6400800" cy="1752600"/>
          </a:xfrm>
        </p:spPr>
        <p:txBody>
          <a:bodyPr/>
          <a:lstStyle/>
          <a:p>
            <a:r>
              <a:rPr lang="uk-UA" sz="1800" dirty="0" smtClean="0"/>
              <a:t>Презентацію підготувала </a:t>
            </a:r>
            <a:br>
              <a:rPr lang="uk-UA" sz="1800" dirty="0" smtClean="0"/>
            </a:br>
            <a:r>
              <a:rPr lang="uk-UA" sz="1800" dirty="0" smtClean="0"/>
              <a:t>учениця 11-В класу</a:t>
            </a:r>
          </a:p>
          <a:p>
            <a:r>
              <a:rPr lang="uk-UA" sz="1800" dirty="0" err="1" smtClean="0"/>
              <a:t>Кузнецовської</a:t>
            </a:r>
            <a:r>
              <a:rPr lang="uk-UA" sz="1800" dirty="0" smtClean="0"/>
              <a:t> гімназії</a:t>
            </a:r>
            <a:br>
              <a:rPr lang="uk-UA" sz="1800" dirty="0" smtClean="0"/>
            </a:br>
            <a:r>
              <a:rPr lang="uk-UA" sz="1800" dirty="0" err="1" smtClean="0"/>
              <a:t>Турик</a:t>
            </a:r>
            <a:r>
              <a:rPr lang="uk-UA" sz="1800" dirty="0" smtClean="0"/>
              <a:t> Даша</a:t>
            </a:r>
            <a:endParaRPr lang="uk-UA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276671278_100272071_1-----127667127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5" y="2771776"/>
            <a:ext cx="5643602" cy="4015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57158" y="285728"/>
            <a:ext cx="62150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Основним продуктом, що отримують від свиней, є м'ясо.</a:t>
            </a:r>
            <a:r>
              <a:rPr lang="ru-RU" sz="2400" dirty="0" err="1" smtClean="0"/>
              <a:t>Тривалий</a:t>
            </a:r>
            <a:r>
              <a:rPr lang="ru-RU" sz="2400" dirty="0" smtClean="0"/>
              <a:t> час </a:t>
            </a:r>
            <a:r>
              <a:rPr lang="ru-RU" sz="2400" dirty="0" err="1" smtClean="0"/>
              <a:t>селекціонери</a:t>
            </a:r>
            <a:r>
              <a:rPr lang="ru-RU" sz="2400" dirty="0" smtClean="0"/>
              <a:t> </a:t>
            </a:r>
            <a:r>
              <a:rPr lang="ru-RU" sz="2400" dirty="0" err="1" smtClean="0"/>
              <a:t>працюють</a:t>
            </a:r>
            <a:r>
              <a:rPr lang="ru-RU" sz="2400" dirty="0" smtClean="0"/>
              <a:t> у </a:t>
            </a:r>
            <a:r>
              <a:rPr lang="ru-RU" sz="2400" dirty="0" err="1" smtClean="0"/>
              <a:t>напрямі</a:t>
            </a:r>
            <a:r>
              <a:rPr lang="ru-RU" sz="2400" dirty="0" smtClean="0"/>
              <a:t> </a:t>
            </a:r>
            <a:r>
              <a:rPr lang="ru-RU" sz="2400" dirty="0" err="1" smtClean="0"/>
              <a:t>збільшення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виходу</a:t>
            </a:r>
            <a:r>
              <a:rPr lang="ru-RU" sz="2400" dirty="0" smtClean="0"/>
              <a:t> </a:t>
            </a:r>
            <a:r>
              <a:rPr lang="ru-RU" sz="2400" dirty="0" err="1" smtClean="0"/>
              <a:t>м'яса</a:t>
            </a:r>
            <a:r>
              <a:rPr lang="ru-RU" sz="2400" dirty="0" smtClean="0"/>
              <a:t> в тушах свиней – </a:t>
            </a:r>
            <a:r>
              <a:rPr lang="ru-RU" sz="2400" dirty="0" err="1" smtClean="0"/>
              <a:t>підвищення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м'ясності</a:t>
            </a:r>
            <a:r>
              <a:rPr lang="ru-RU" sz="2400" dirty="0" smtClean="0"/>
              <a:t>.</a:t>
            </a:r>
            <a:endParaRPr lang="uk-UA" sz="2400" dirty="0"/>
          </a:p>
        </p:txBody>
      </p:sp>
      <p:pic>
        <p:nvPicPr>
          <p:cNvPr id="7" name="Рисунок 6" descr="svinoe-myas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918" y="857232"/>
            <a:ext cx="6191250" cy="4124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6" name="Содержимое 5" descr="Bashkiriy_osvaivayt_datskie_svini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14290"/>
            <a:ext cx="3786213" cy="2391293"/>
          </a:xfrm>
        </p:spPr>
      </p:pic>
      <p:pic>
        <p:nvPicPr>
          <p:cNvPr id="7" name="Рисунок 6" descr="product2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2066" y="214290"/>
            <a:ext cx="3527818" cy="242949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428728" y="2643182"/>
            <a:ext cx="172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Датська свиня</a:t>
            </a:r>
            <a:endParaRPr lang="uk-UA" dirty="0"/>
          </a:p>
        </p:txBody>
      </p:sp>
      <p:sp>
        <p:nvSpPr>
          <p:cNvPr id="12" name="TextBox 11"/>
          <p:cNvSpPr txBox="1"/>
          <p:nvPr/>
        </p:nvSpPr>
        <p:spPr>
          <a:xfrm>
            <a:off x="6000760" y="2714620"/>
            <a:ext cx="2150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Велика біла свиня</a:t>
            </a:r>
            <a:endParaRPr lang="uk-UA" dirty="0"/>
          </a:p>
        </p:txBody>
      </p:sp>
      <p:sp>
        <p:nvSpPr>
          <p:cNvPr id="14" name="TextBox 13"/>
          <p:cNvSpPr txBox="1"/>
          <p:nvPr/>
        </p:nvSpPr>
        <p:spPr>
          <a:xfrm>
            <a:off x="4000496" y="3571876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Ландрас</a:t>
            </a:r>
            <a:endParaRPr lang="uk-UA" dirty="0"/>
          </a:p>
        </p:txBody>
      </p:sp>
      <p:sp>
        <p:nvSpPr>
          <p:cNvPr id="15" name="Умножение 14"/>
          <p:cNvSpPr/>
          <p:nvPr/>
        </p:nvSpPr>
        <p:spPr>
          <a:xfrm>
            <a:off x="4143372" y="1214422"/>
            <a:ext cx="914400" cy="914400"/>
          </a:xfrm>
          <a:prstGeom prst="mathMultiply">
            <a:avLst/>
          </a:prstGeom>
          <a:solidFill>
            <a:schemeClr val="accent5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низ 15"/>
          <p:cNvSpPr/>
          <p:nvPr/>
        </p:nvSpPr>
        <p:spPr>
          <a:xfrm>
            <a:off x="3571868" y="2786058"/>
            <a:ext cx="2000264" cy="642942"/>
          </a:xfrm>
          <a:prstGeom prst="downArrow">
            <a:avLst/>
          </a:prstGeom>
          <a:solidFill>
            <a:schemeClr val="accent5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17" name="Рисунок 16" descr="268016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488" y="4000504"/>
            <a:ext cx="3786214" cy="2695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Содержимое 3" descr="landras-poroda-svinej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4678" y="928670"/>
            <a:ext cx="5929322" cy="3948231"/>
          </a:xfrm>
        </p:spPr>
      </p:pic>
      <p:sp>
        <p:nvSpPr>
          <p:cNvPr id="5" name="Прямоугольник 4"/>
          <p:cNvSpPr/>
          <p:nvPr/>
        </p:nvSpPr>
        <p:spPr>
          <a:xfrm>
            <a:off x="0" y="571480"/>
            <a:ext cx="300036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uk-UA" dirty="0" smtClean="0"/>
              <a:t>тулуб розтягнутий</a:t>
            </a:r>
          </a:p>
          <a:p>
            <a:pPr>
              <a:buFont typeface="Wingdings" pitchFamily="2" charset="2"/>
              <a:buChar char="v"/>
            </a:pPr>
            <a:endParaRPr lang="uk-UA" dirty="0" smtClean="0"/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спина пряма</a:t>
            </a:r>
          </a:p>
          <a:p>
            <a:pPr>
              <a:buFont typeface="Wingdings" pitchFamily="2" charset="2"/>
              <a:buChar char="v"/>
            </a:pPr>
            <a:endParaRPr lang="uk-UA" dirty="0" smtClean="0"/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 стегна масивні</a:t>
            </a:r>
          </a:p>
          <a:p>
            <a:pPr>
              <a:buFont typeface="Wingdings" pitchFamily="2" charset="2"/>
              <a:buChar char="v"/>
            </a:pPr>
            <a:endParaRPr lang="uk-UA" dirty="0" smtClean="0"/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 плоскі, вуха довгі, сильно нависають на очі</a:t>
            </a:r>
          </a:p>
          <a:p>
            <a:pPr>
              <a:buFont typeface="Wingdings" pitchFamily="2" charset="2"/>
              <a:buChar char="v"/>
            </a:pPr>
            <a:endParaRPr lang="uk-UA" dirty="0" smtClean="0"/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шкіра тонка</a:t>
            </a:r>
          </a:p>
          <a:p>
            <a:pPr>
              <a:buFont typeface="Wingdings" pitchFamily="2" charset="2"/>
              <a:buChar char="v"/>
            </a:pPr>
            <a:endParaRPr lang="uk-UA" dirty="0" smtClean="0"/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 щетина біла,рідка</a:t>
            </a:r>
          </a:p>
          <a:p>
            <a:pPr>
              <a:buFont typeface="Wingdings" pitchFamily="2" charset="2"/>
              <a:buChar char="v"/>
            </a:pPr>
            <a:endParaRPr lang="uk-UA" dirty="0" smtClean="0"/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 </a:t>
            </a:r>
            <a:r>
              <a:rPr lang="uk-UA" dirty="0" smtClean="0"/>
              <a:t>м</a:t>
            </a:r>
            <a:r>
              <a:rPr lang="uk-UA" dirty="0" smtClean="0"/>
              <a:t>аса </a:t>
            </a:r>
            <a:r>
              <a:rPr lang="uk-UA" dirty="0" err="1" smtClean="0"/>
              <a:t>кнурів-</a:t>
            </a:r>
            <a:r>
              <a:rPr lang="uk-UA" dirty="0" smtClean="0"/>
              <a:t> </a:t>
            </a:r>
            <a:r>
              <a:rPr lang="uk-UA" dirty="0" smtClean="0"/>
              <a:t>300кг, свиноматок – 250кг</a:t>
            </a:r>
          </a:p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71480"/>
            <a:ext cx="8229600" cy="4525963"/>
          </a:xfrm>
        </p:spPr>
        <p:txBody>
          <a:bodyPr/>
          <a:lstStyle/>
          <a:p>
            <a:r>
              <a:rPr lang="uk-UA" dirty="0" smtClean="0"/>
              <a:t>П</a:t>
            </a:r>
            <a:r>
              <a:rPr lang="uk-UA" dirty="0" smtClean="0"/>
              <a:t>орода </a:t>
            </a:r>
            <a:r>
              <a:rPr lang="uk-UA" dirty="0" smtClean="0"/>
              <a:t>свиней </a:t>
            </a:r>
            <a:r>
              <a:rPr lang="uk-UA" dirty="0" smtClean="0"/>
              <a:t>Ландрас </a:t>
            </a:r>
            <a:r>
              <a:rPr lang="uk-UA" dirty="0" smtClean="0"/>
              <a:t>посідає важливе місце в структурі генофонду свиней України. </a:t>
            </a:r>
            <a:endParaRPr lang="uk-UA" dirty="0"/>
          </a:p>
        </p:txBody>
      </p:sp>
      <p:pic>
        <p:nvPicPr>
          <p:cNvPr id="4" name="Рисунок 3" descr="101207937_1_644x461_porosyata-porody-landras-kremennaya_rev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667" y="2285992"/>
            <a:ext cx="5723519" cy="428628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[templated.ru]_shablon-powerpoint-Porosenok</Template>
  <TotalTime>96</TotalTime>
  <Words>78</Words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Diseño predeterminado</vt:lpstr>
      <vt:lpstr>Порода свиней  Ландрас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11</cp:revision>
  <dcterms:created xsi:type="dcterms:W3CDTF">2013-11-14T10:49:48Z</dcterms:created>
  <dcterms:modified xsi:type="dcterms:W3CDTF">2013-11-14T16:05:01Z</dcterms:modified>
</cp:coreProperties>
</file>