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C12E3-4E8A-4C23-8EBE-C85FCF899715}" type="datetimeFigureOut">
              <a:rPr lang="uk-UA" smtClean="0"/>
              <a:pPr/>
              <a:t>14.11.2013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D68D1-DB57-4874-8D3F-272BE352DF5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Порода свиней</a:t>
            </a:r>
            <a:br>
              <a:rPr lang="uk-UA" dirty="0" smtClean="0"/>
            </a:br>
            <a:r>
              <a:rPr lang="uk-UA" dirty="0" smtClean="0"/>
              <a:t> Ландрас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214950"/>
            <a:ext cx="6400800" cy="1752600"/>
          </a:xfrm>
        </p:spPr>
        <p:txBody>
          <a:bodyPr/>
          <a:lstStyle/>
          <a:p>
            <a:r>
              <a:rPr lang="uk-UA" sz="1800" dirty="0" smtClean="0"/>
              <a:t>Презентацію підготувала </a:t>
            </a:r>
            <a:br>
              <a:rPr lang="uk-UA" sz="1800" dirty="0" smtClean="0"/>
            </a:br>
            <a:r>
              <a:rPr lang="uk-UA" sz="1800" dirty="0" smtClean="0"/>
              <a:t>учениця 11-В класу</a:t>
            </a:r>
          </a:p>
          <a:p>
            <a:r>
              <a:rPr lang="uk-UA" sz="1800" dirty="0" err="1" smtClean="0"/>
              <a:t>Кузнецовської</a:t>
            </a:r>
            <a:r>
              <a:rPr lang="uk-UA" sz="1800" dirty="0" smtClean="0"/>
              <a:t> гімназії</a:t>
            </a:r>
            <a:br>
              <a:rPr lang="uk-UA" sz="1800" dirty="0" smtClean="0"/>
            </a:br>
            <a:r>
              <a:rPr lang="uk-UA" sz="1800" dirty="0" err="1" smtClean="0"/>
              <a:t>Турик</a:t>
            </a:r>
            <a:r>
              <a:rPr lang="uk-UA" sz="1800" dirty="0" smtClean="0"/>
              <a:t> Даша</a:t>
            </a: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76671278_100272071_1-----12766712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5" y="2771776"/>
            <a:ext cx="5643602" cy="401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6215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Основним продуктом, що отримують від свиней, є м'ясо.</a:t>
            </a:r>
            <a:r>
              <a:rPr lang="ru-RU" sz="2400" dirty="0" err="1" smtClean="0"/>
              <a:t>Тривалий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селекціонери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напрямі</a:t>
            </a:r>
            <a:r>
              <a:rPr lang="ru-RU" sz="2400" dirty="0" smtClean="0"/>
              <a:t> </a:t>
            </a:r>
            <a:r>
              <a:rPr lang="ru-RU" sz="2400" dirty="0" err="1" smtClean="0"/>
              <a:t>збільшення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 </a:t>
            </a:r>
            <a:r>
              <a:rPr lang="ru-RU" sz="2400" dirty="0" err="1" smtClean="0"/>
              <a:t>м'яса</a:t>
            </a:r>
            <a:r>
              <a:rPr lang="ru-RU" sz="2400" dirty="0" smtClean="0"/>
              <a:t> в тушах свиней – </a:t>
            </a:r>
            <a:r>
              <a:rPr lang="ru-RU" sz="2400" dirty="0" err="1" smtClean="0"/>
              <a:t>підвищення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м'ясності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pic>
        <p:nvPicPr>
          <p:cNvPr id="7" name="Рисунок 6" descr="svinoe-myas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857232"/>
            <a:ext cx="6191250" cy="4124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" name="Содержимое 5" descr="Bashkiriy_osvaivayt_datskie_svini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3786213" cy="2391293"/>
          </a:xfrm>
        </p:spPr>
      </p:pic>
      <p:pic>
        <p:nvPicPr>
          <p:cNvPr id="7" name="Рисунок 6" descr="product2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14290"/>
            <a:ext cx="3527818" cy="24294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28728" y="2643182"/>
            <a:ext cx="172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Датська свиня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2714620"/>
            <a:ext cx="215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Велика біла свиня</a:t>
            </a:r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357187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Ландрас</a:t>
            </a:r>
            <a:endParaRPr lang="uk-UA" dirty="0"/>
          </a:p>
        </p:txBody>
      </p:sp>
      <p:sp>
        <p:nvSpPr>
          <p:cNvPr id="15" name="Умножение 14"/>
          <p:cNvSpPr/>
          <p:nvPr/>
        </p:nvSpPr>
        <p:spPr>
          <a:xfrm>
            <a:off x="4143372" y="1214422"/>
            <a:ext cx="914400" cy="914400"/>
          </a:xfrm>
          <a:prstGeom prst="mathMultiply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елка вниз 15"/>
          <p:cNvSpPr/>
          <p:nvPr/>
        </p:nvSpPr>
        <p:spPr>
          <a:xfrm>
            <a:off x="3571868" y="2786058"/>
            <a:ext cx="2000264" cy="642942"/>
          </a:xfrm>
          <a:prstGeom prst="downArrow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7" name="Рисунок 16" descr="268016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4000504"/>
            <a:ext cx="3786214" cy="2695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Содержимое 3" descr="landras-poroda-svine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928670"/>
            <a:ext cx="5929322" cy="3948231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571480"/>
            <a:ext cx="30003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тулуб розтягнутий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спина пряма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стегна масивні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плоскі, вуха довгі, сильно нависають на очі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шкіра тонка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щетина біла,рідка</a:t>
            </a:r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/>
              <a:t>м</a:t>
            </a:r>
            <a:r>
              <a:rPr lang="uk-UA" dirty="0" smtClean="0"/>
              <a:t>аса </a:t>
            </a:r>
            <a:r>
              <a:rPr lang="uk-UA" dirty="0" err="1" smtClean="0"/>
              <a:t>кнурів-</a:t>
            </a:r>
            <a:r>
              <a:rPr lang="uk-UA" dirty="0" smtClean="0"/>
              <a:t> </a:t>
            </a:r>
            <a:r>
              <a:rPr lang="uk-UA" dirty="0" smtClean="0"/>
              <a:t>300кг, свиноматок – 250кг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525963"/>
          </a:xfrm>
        </p:spPr>
        <p:txBody>
          <a:bodyPr/>
          <a:lstStyle/>
          <a:p>
            <a:r>
              <a:rPr lang="uk-UA" dirty="0" smtClean="0"/>
              <a:t>П</a:t>
            </a:r>
            <a:r>
              <a:rPr lang="uk-UA" dirty="0" smtClean="0"/>
              <a:t>орода </a:t>
            </a:r>
            <a:r>
              <a:rPr lang="uk-UA" dirty="0" smtClean="0"/>
              <a:t>свиней </a:t>
            </a:r>
            <a:r>
              <a:rPr lang="uk-UA" dirty="0" smtClean="0"/>
              <a:t>Ландрас </a:t>
            </a:r>
            <a:r>
              <a:rPr lang="uk-UA" dirty="0" smtClean="0"/>
              <a:t>посідає важливе місце в структурі генофонду свиней України. </a:t>
            </a:r>
            <a:endParaRPr lang="uk-UA" dirty="0"/>
          </a:p>
        </p:txBody>
      </p:sp>
      <p:pic>
        <p:nvPicPr>
          <p:cNvPr id="4" name="Рисунок 3" descr="101207937_1_644x461_porosyata-porody-landras-kremennaya_rev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667" y="2285992"/>
            <a:ext cx="5723519" cy="42862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[templated.ru]_shablon-powerpoint-Porosenok</Template>
  <TotalTime>96</TotalTime>
  <Words>78</Words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Diseño predeterminado</vt:lpstr>
      <vt:lpstr>Порода свиней  Ландрас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11</cp:revision>
  <dcterms:created xsi:type="dcterms:W3CDTF">2013-11-14T10:49:48Z</dcterms:created>
  <dcterms:modified xsi:type="dcterms:W3CDTF">2013-11-14T16:05:01Z</dcterms:modified>
</cp:coreProperties>
</file>