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138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E4FD88-E684-4672-8772-58D2874C7841}" type="doc">
      <dgm:prSet loTypeId="urn:microsoft.com/office/officeart/2005/8/layout/target3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73C3E34-D566-4BA4-88EF-523F2E38D811}">
      <dgm:prSet/>
      <dgm:spPr/>
      <dgm:t>
        <a:bodyPr/>
        <a:lstStyle/>
        <a:p>
          <a:r>
            <a:rPr lang="uk-UA" dirty="0" smtClean="0"/>
            <a:t>Підвищення продуктивності існуючих рослин, тварин, мікроорганізмів</a:t>
          </a:r>
          <a:endParaRPr lang="ru-RU" dirty="0"/>
        </a:p>
      </dgm:t>
    </dgm:pt>
    <dgm:pt modelId="{B8F8B00C-9600-4A1A-94BF-1657D390CE37}" type="parTrans" cxnId="{2CF11D1A-52AE-4A5B-959C-FEA6D58D2A1B}">
      <dgm:prSet/>
      <dgm:spPr/>
      <dgm:t>
        <a:bodyPr/>
        <a:lstStyle/>
        <a:p>
          <a:endParaRPr lang="ru-RU"/>
        </a:p>
      </dgm:t>
    </dgm:pt>
    <dgm:pt modelId="{45DF361C-4417-47F3-AF88-D8C4ADD3DD11}" type="sibTrans" cxnId="{2CF11D1A-52AE-4A5B-959C-FEA6D58D2A1B}">
      <dgm:prSet/>
      <dgm:spPr/>
      <dgm:t>
        <a:bodyPr/>
        <a:lstStyle/>
        <a:p>
          <a:endParaRPr lang="ru-RU"/>
        </a:p>
      </dgm:t>
    </dgm:pt>
    <dgm:pt modelId="{17F5F816-946B-4973-9332-C84E74033079}">
      <dgm:prSet/>
      <dgm:spPr/>
      <dgm:t>
        <a:bodyPr/>
        <a:lstStyle/>
        <a:p>
          <a:r>
            <a:rPr lang="uk-UA" dirty="0" smtClean="0"/>
            <a:t>Виведення нових порід свійських тварин</a:t>
          </a:r>
          <a:endParaRPr lang="ru-RU" dirty="0"/>
        </a:p>
      </dgm:t>
    </dgm:pt>
    <dgm:pt modelId="{59A64F14-964E-45EB-8D94-244FEB604E72}" type="parTrans" cxnId="{89F2F586-47D3-4F21-9868-98FE626C3928}">
      <dgm:prSet/>
      <dgm:spPr/>
      <dgm:t>
        <a:bodyPr/>
        <a:lstStyle/>
        <a:p>
          <a:endParaRPr lang="ru-RU"/>
        </a:p>
      </dgm:t>
    </dgm:pt>
    <dgm:pt modelId="{88EAC650-C49F-4AF8-B096-B4B51B5912CD}" type="sibTrans" cxnId="{89F2F586-47D3-4F21-9868-98FE626C3928}">
      <dgm:prSet/>
      <dgm:spPr/>
      <dgm:t>
        <a:bodyPr/>
        <a:lstStyle/>
        <a:p>
          <a:endParaRPr lang="ru-RU"/>
        </a:p>
      </dgm:t>
    </dgm:pt>
    <dgm:pt modelId="{B71D14B9-9457-44AE-9A0A-4315C51D7A3B}">
      <dgm:prSet/>
      <dgm:spPr/>
      <dgm:t>
        <a:bodyPr/>
        <a:lstStyle/>
        <a:p>
          <a:r>
            <a:rPr lang="uk-UA" dirty="0" smtClean="0"/>
            <a:t>Виведення нових сортів культурних рослин</a:t>
          </a:r>
          <a:endParaRPr lang="ru-RU" dirty="0"/>
        </a:p>
      </dgm:t>
    </dgm:pt>
    <dgm:pt modelId="{33CFFC2A-50D5-43C6-AA89-FE8A3C472438}" type="parTrans" cxnId="{A72174A5-F52D-4E9C-AB81-65A7B9212614}">
      <dgm:prSet/>
      <dgm:spPr/>
      <dgm:t>
        <a:bodyPr/>
        <a:lstStyle/>
        <a:p>
          <a:endParaRPr lang="ru-RU"/>
        </a:p>
      </dgm:t>
    </dgm:pt>
    <dgm:pt modelId="{6F13B82E-A317-43C1-B49C-57120F935381}" type="sibTrans" cxnId="{A72174A5-F52D-4E9C-AB81-65A7B9212614}">
      <dgm:prSet/>
      <dgm:spPr/>
      <dgm:t>
        <a:bodyPr/>
        <a:lstStyle/>
        <a:p>
          <a:endParaRPr lang="ru-RU"/>
        </a:p>
      </dgm:t>
    </dgm:pt>
    <dgm:pt modelId="{6707101E-66FB-44EC-8E0E-0972EB066D36}">
      <dgm:prSet/>
      <dgm:spPr/>
      <dgm:t>
        <a:bodyPr/>
        <a:lstStyle/>
        <a:p>
          <a:r>
            <a:rPr lang="uk-UA" dirty="0" smtClean="0"/>
            <a:t>Забезпечення максимального  виробництва харчових продуктів  за мінімальних затрат</a:t>
          </a:r>
          <a:endParaRPr lang="ru-RU" dirty="0"/>
        </a:p>
      </dgm:t>
    </dgm:pt>
    <dgm:pt modelId="{03368BC1-E30F-4497-921A-35CDFF188AED}" type="parTrans" cxnId="{3D147EA3-9C39-4844-8CD5-960A47E8261A}">
      <dgm:prSet/>
      <dgm:spPr/>
      <dgm:t>
        <a:bodyPr/>
        <a:lstStyle/>
        <a:p>
          <a:endParaRPr lang="ru-RU"/>
        </a:p>
      </dgm:t>
    </dgm:pt>
    <dgm:pt modelId="{F87E3D5D-F284-4295-B7DE-C2C6EE95696B}" type="sibTrans" cxnId="{3D147EA3-9C39-4844-8CD5-960A47E8261A}">
      <dgm:prSet/>
      <dgm:spPr/>
      <dgm:t>
        <a:bodyPr/>
        <a:lstStyle/>
        <a:p>
          <a:endParaRPr lang="ru-RU"/>
        </a:p>
      </dgm:t>
    </dgm:pt>
    <dgm:pt modelId="{445E8878-88C5-42E1-9D7F-4E820C6B8F3C}">
      <dgm:prSet/>
      <dgm:spPr/>
      <dgm:t>
        <a:bodyPr/>
        <a:lstStyle/>
        <a:p>
          <a:r>
            <a:rPr lang="uk-UA" dirty="0" smtClean="0"/>
            <a:t>Виведення нових мікроорганізмів</a:t>
          </a:r>
          <a:endParaRPr lang="ru-RU" dirty="0"/>
        </a:p>
      </dgm:t>
    </dgm:pt>
    <dgm:pt modelId="{15FB4B77-99D1-4125-8929-D9BB09D6975D}" type="parTrans" cxnId="{4FA033DE-6722-4EA9-ADD5-0B6BE0E96046}">
      <dgm:prSet/>
      <dgm:spPr/>
      <dgm:t>
        <a:bodyPr/>
        <a:lstStyle/>
        <a:p>
          <a:endParaRPr lang="ru-RU"/>
        </a:p>
      </dgm:t>
    </dgm:pt>
    <dgm:pt modelId="{345CB44A-F642-4483-A266-A281D9E5AEDA}" type="sibTrans" cxnId="{4FA033DE-6722-4EA9-ADD5-0B6BE0E96046}">
      <dgm:prSet/>
      <dgm:spPr/>
      <dgm:t>
        <a:bodyPr/>
        <a:lstStyle/>
        <a:p>
          <a:endParaRPr lang="ru-RU"/>
        </a:p>
      </dgm:t>
    </dgm:pt>
    <dgm:pt modelId="{F236D197-270E-439B-8B39-58D918184D08}" type="pres">
      <dgm:prSet presAssocID="{73E4FD88-E684-4672-8772-58D2874C784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B43D187-1E7E-4048-BFF7-E8DD6B96BFBA}" type="pres">
      <dgm:prSet presAssocID="{673C3E34-D566-4BA4-88EF-523F2E38D811}" presName="circle1" presStyleLbl="node1" presStyleIdx="0" presStyleCnt="5"/>
      <dgm:spPr/>
    </dgm:pt>
    <dgm:pt modelId="{A3C6F10A-3F90-45E3-A6D5-16CBC6085ED2}" type="pres">
      <dgm:prSet presAssocID="{673C3E34-D566-4BA4-88EF-523F2E38D811}" presName="space" presStyleCnt="0"/>
      <dgm:spPr/>
    </dgm:pt>
    <dgm:pt modelId="{534E219C-043F-4C50-A2E1-75B56C1F5A59}" type="pres">
      <dgm:prSet presAssocID="{673C3E34-D566-4BA4-88EF-523F2E38D811}" presName="rect1" presStyleLbl="alignAcc1" presStyleIdx="0" presStyleCnt="5"/>
      <dgm:spPr/>
      <dgm:t>
        <a:bodyPr/>
        <a:lstStyle/>
        <a:p>
          <a:endParaRPr lang="ru-RU"/>
        </a:p>
      </dgm:t>
    </dgm:pt>
    <dgm:pt modelId="{D0B1BEB9-3396-4551-BC71-FC5AD173ADD5}" type="pres">
      <dgm:prSet presAssocID="{17F5F816-946B-4973-9332-C84E74033079}" presName="vertSpace2" presStyleLbl="node1" presStyleIdx="0" presStyleCnt="5"/>
      <dgm:spPr/>
    </dgm:pt>
    <dgm:pt modelId="{EBB3FE31-F1F4-4C0D-B962-D32DA6472B4A}" type="pres">
      <dgm:prSet presAssocID="{17F5F816-946B-4973-9332-C84E74033079}" presName="circle2" presStyleLbl="node1" presStyleIdx="1" presStyleCnt="5"/>
      <dgm:spPr/>
    </dgm:pt>
    <dgm:pt modelId="{00EA518E-D5FC-4A08-BD08-84DCC219B8FE}" type="pres">
      <dgm:prSet presAssocID="{17F5F816-946B-4973-9332-C84E74033079}" presName="rect2" presStyleLbl="alignAcc1" presStyleIdx="1" presStyleCnt="5"/>
      <dgm:spPr/>
    </dgm:pt>
    <dgm:pt modelId="{6F416296-2406-4513-9CAC-7699E47226DB}" type="pres">
      <dgm:prSet presAssocID="{B71D14B9-9457-44AE-9A0A-4315C51D7A3B}" presName="vertSpace3" presStyleLbl="node1" presStyleIdx="1" presStyleCnt="5"/>
      <dgm:spPr/>
    </dgm:pt>
    <dgm:pt modelId="{13D00AEF-0173-47F0-A463-33EB0C108408}" type="pres">
      <dgm:prSet presAssocID="{B71D14B9-9457-44AE-9A0A-4315C51D7A3B}" presName="circle3" presStyleLbl="node1" presStyleIdx="2" presStyleCnt="5"/>
      <dgm:spPr/>
    </dgm:pt>
    <dgm:pt modelId="{BFF883DA-8728-4C2C-B8B7-07B6DBE247D6}" type="pres">
      <dgm:prSet presAssocID="{B71D14B9-9457-44AE-9A0A-4315C51D7A3B}" presName="rect3" presStyleLbl="alignAcc1" presStyleIdx="2" presStyleCnt="5"/>
      <dgm:spPr/>
      <dgm:t>
        <a:bodyPr/>
        <a:lstStyle/>
        <a:p>
          <a:endParaRPr lang="ru-RU"/>
        </a:p>
      </dgm:t>
    </dgm:pt>
    <dgm:pt modelId="{739DC6FB-7D61-481B-9E5D-FE827802AE0F}" type="pres">
      <dgm:prSet presAssocID="{445E8878-88C5-42E1-9D7F-4E820C6B8F3C}" presName="vertSpace4" presStyleLbl="node1" presStyleIdx="2" presStyleCnt="5"/>
      <dgm:spPr/>
    </dgm:pt>
    <dgm:pt modelId="{6D5A0E48-CAEE-4F57-9242-F734FAE619B3}" type="pres">
      <dgm:prSet presAssocID="{445E8878-88C5-42E1-9D7F-4E820C6B8F3C}" presName="circle4" presStyleLbl="node1" presStyleIdx="3" presStyleCnt="5"/>
      <dgm:spPr/>
    </dgm:pt>
    <dgm:pt modelId="{1DCD6633-8787-4D8C-8285-558C38B296CF}" type="pres">
      <dgm:prSet presAssocID="{445E8878-88C5-42E1-9D7F-4E820C6B8F3C}" presName="rect4" presStyleLbl="alignAcc1" presStyleIdx="3" presStyleCnt="5"/>
      <dgm:spPr/>
      <dgm:t>
        <a:bodyPr/>
        <a:lstStyle/>
        <a:p>
          <a:endParaRPr lang="ru-RU"/>
        </a:p>
      </dgm:t>
    </dgm:pt>
    <dgm:pt modelId="{49DAEA98-2E4B-410A-BC46-C70E20A544E6}" type="pres">
      <dgm:prSet presAssocID="{6707101E-66FB-44EC-8E0E-0972EB066D36}" presName="vertSpace5" presStyleLbl="node1" presStyleIdx="3" presStyleCnt="5"/>
      <dgm:spPr/>
    </dgm:pt>
    <dgm:pt modelId="{3E67FCB2-4EBB-4A92-8116-37D37D406E44}" type="pres">
      <dgm:prSet presAssocID="{6707101E-66FB-44EC-8E0E-0972EB066D36}" presName="circle5" presStyleLbl="node1" presStyleIdx="4" presStyleCnt="5"/>
      <dgm:spPr/>
    </dgm:pt>
    <dgm:pt modelId="{CEA21EE5-52DC-47ED-ADB4-928667FB4C10}" type="pres">
      <dgm:prSet presAssocID="{6707101E-66FB-44EC-8E0E-0972EB066D36}" presName="rect5" presStyleLbl="alignAcc1" presStyleIdx="4" presStyleCnt="5"/>
      <dgm:spPr/>
    </dgm:pt>
    <dgm:pt modelId="{1F72FDCB-06B0-45C7-949F-7F0D9DFC0CB5}" type="pres">
      <dgm:prSet presAssocID="{673C3E34-D566-4BA4-88EF-523F2E38D811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BFDD1D-4433-421C-A72E-105158EFB6BC}" type="pres">
      <dgm:prSet presAssocID="{17F5F816-946B-4973-9332-C84E74033079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4231B6E4-84FE-41E5-8D3F-F2B28AC409D8}" type="pres">
      <dgm:prSet presAssocID="{B71D14B9-9457-44AE-9A0A-4315C51D7A3B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10A369-6F5C-499F-BDF1-44C456B1F50D}" type="pres">
      <dgm:prSet presAssocID="{445E8878-88C5-42E1-9D7F-4E820C6B8F3C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6BAA20-DF74-4591-99F0-3279F2966745}" type="pres">
      <dgm:prSet presAssocID="{6707101E-66FB-44EC-8E0E-0972EB066D36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34E58027-932C-4A76-8A1D-0DDE4864848D}" type="presOf" srcId="{445E8878-88C5-42E1-9D7F-4E820C6B8F3C}" destId="{CB10A369-6F5C-499F-BDF1-44C456B1F50D}" srcOrd="1" destOrd="0" presId="urn:microsoft.com/office/officeart/2005/8/layout/target3"/>
    <dgm:cxn modelId="{F0674C95-465F-45AF-B732-EA9AB6FCCDC9}" type="presOf" srcId="{6707101E-66FB-44EC-8E0E-0972EB066D36}" destId="{CEA21EE5-52DC-47ED-ADB4-928667FB4C10}" srcOrd="0" destOrd="0" presId="urn:microsoft.com/office/officeart/2005/8/layout/target3"/>
    <dgm:cxn modelId="{5B0735E7-4A77-4CC7-BFB8-EC66C69C6DDC}" type="presOf" srcId="{6707101E-66FB-44EC-8E0E-0972EB066D36}" destId="{AA6BAA20-DF74-4591-99F0-3279F2966745}" srcOrd="1" destOrd="0" presId="urn:microsoft.com/office/officeart/2005/8/layout/target3"/>
    <dgm:cxn modelId="{111E88D7-A8E4-4317-8F62-8F44896AE821}" type="presOf" srcId="{B71D14B9-9457-44AE-9A0A-4315C51D7A3B}" destId="{4231B6E4-84FE-41E5-8D3F-F2B28AC409D8}" srcOrd="1" destOrd="0" presId="urn:microsoft.com/office/officeart/2005/8/layout/target3"/>
    <dgm:cxn modelId="{9ABD5AFF-6396-4008-BED7-CFB77CF7785B}" type="presOf" srcId="{17F5F816-946B-4973-9332-C84E74033079}" destId="{00EA518E-D5FC-4A08-BD08-84DCC219B8FE}" srcOrd="0" destOrd="0" presId="urn:microsoft.com/office/officeart/2005/8/layout/target3"/>
    <dgm:cxn modelId="{3D147EA3-9C39-4844-8CD5-960A47E8261A}" srcId="{73E4FD88-E684-4672-8772-58D2874C7841}" destId="{6707101E-66FB-44EC-8E0E-0972EB066D36}" srcOrd="4" destOrd="0" parTransId="{03368BC1-E30F-4497-921A-35CDFF188AED}" sibTransId="{F87E3D5D-F284-4295-B7DE-C2C6EE95696B}"/>
    <dgm:cxn modelId="{D8C0438A-C9A7-4746-AB5D-B42563B8C52B}" type="presOf" srcId="{673C3E34-D566-4BA4-88EF-523F2E38D811}" destId="{534E219C-043F-4C50-A2E1-75B56C1F5A59}" srcOrd="0" destOrd="0" presId="urn:microsoft.com/office/officeart/2005/8/layout/target3"/>
    <dgm:cxn modelId="{363CDF6A-66FD-476C-A965-3CE475E7AACF}" type="presOf" srcId="{673C3E34-D566-4BA4-88EF-523F2E38D811}" destId="{1F72FDCB-06B0-45C7-949F-7F0D9DFC0CB5}" srcOrd="1" destOrd="0" presId="urn:microsoft.com/office/officeart/2005/8/layout/target3"/>
    <dgm:cxn modelId="{BAF445CA-F49D-45EB-BE28-1B1378700D7B}" type="presOf" srcId="{B71D14B9-9457-44AE-9A0A-4315C51D7A3B}" destId="{BFF883DA-8728-4C2C-B8B7-07B6DBE247D6}" srcOrd="0" destOrd="0" presId="urn:microsoft.com/office/officeart/2005/8/layout/target3"/>
    <dgm:cxn modelId="{2CF11D1A-52AE-4A5B-959C-FEA6D58D2A1B}" srcId="{73E4FD88-E684-4672-8772-58D2874C7841}" destId="{673C3E34-D566-4BA4-88EF-523F2E38D811}" srcOrd="0" destOrd="0" parTransId="{B8F8B00C-9600-4A1A-94BF-1657D390CE37}" sibTransId="{45DF361C-4417-47F3-AF88-D8C4ADD3DD11}"/>
    <dgm:cxn modelId="{89F2F586-47D3-4F21-9868-98FE626C3928}" srcId="{73E4FD88-E684-4672-8772-58D2874C7841}" destId="{17F5F816-946B-4973-9332-C84E74033079}" srcOrd="1" destOrd="0" parTransId="{59A64F14-964E-45EB-8D94-244FEB604E72}" sibTransId="{88EAC650-C49F-4AF8-B096-B4B51B5912CD}"/>
    <dgm:cxn modelId="{EF638BAA-F0DB-485D-9E86-3904A1F400AE}" type="presOf" srcId="{17F5F816-946B-4973-9332-C84E74033079}" destId="{97BFDD1D-4433-421C-A72E-105158EFB6BC}" srcOrd="1" destOrd="0" presId="urn:microsoft.com/office/officeart/2005/8/layout/target3"/>
    <dgm:cxn modelId="{CD90A604-864A-4264-832C-29458D6F93FE}" type="presOf" srcId="{445E8878-88C5-42E1-9D7F-4E820C6B8F3C}" destId="{1DCD6633-8787-4D8C-8285-558C38B296CF}" srcOrd="0" destOrd="0" presId="urn:microsoft.com/office/officeart/2005/8/layout/target3"/>
    <dgm:cxn modelId="{FF7556F6-B4D4-4B14-A842-EF21C13EBAC8}" type="presOf" srcId="{73E4FD88-E684-4672-8772-58D2874C7841}" destId="{F236D197-270E-439B-8B39-58D918184D08}" srcOrd="0" destOrd="0" presId="urn:microsoft.com/office/officeart/2005/8/layout/target3"/>
    <dgm:cxn modelId="{4FA033DE-6722-4EA9-ADD5-0B6BE0E96046}" srcId="{73E4FD88-E684-4672-8772-58D2874C7841}" destId="{445E8878-88C5-42E1-9D7F-4E820C6B8F3C}" srcOrd="3" destOrd="0" parTransId="{15FB4B77-99D1-4125-8929-D9BB09D6975D}" sibTransId="{345CB44A-F642-4483-A266-A281D9E5AEDA}"/>
    <dgm:cxn modelId="{A72174A5-F52D-4E9C-AB81-65A7B9212614}" srcId="{73E4FD88-E684-4672-8772-58D2874C7841}" destId="{B71D14B9-9457-44AE-9A0A-4315C51D7A3B}" srcOrd="2" destOrd="0" parTransId="{33CFFC2A-50D5-43C6-AA89-FE8A3C472438}" sibTransId="{6F13B82E-A317-43C1-B49C-57120F935381}"/>
    <dgm:cxn modelId="{D0EF2843-C8B0-41B7-9FF1-B9A871174E33}" type="presParOf" srcId="{F236D197-270E-439B-8B39-58D918184D08}" destId="{9B43D187-1E7E-4048-BFF7-E8DD6B96BFBA}" srcOrd="0" destOrd="0" presId="urn:microsoft.com/office/officeart/2005/8/layout/target3"/>
    <dgm:cxn modelId="{3F330608-5D32-424A-A3C9-55C4F06BEB5A}" type="presParOf" srcId="{F236D197-270E-439B-8B39-58D918184D08}" destId="{A3C6F10A-3F90-45E3-A6D5-16CBC6085ED2}" srcOrd="1" destOrd="0" presId="urn:microsoft.com/office/officeart/2005/8/layout/target3"/>
    <dgm:cxn modelId="{73AD05E7-9E63-44B1-AD0B-AD7314F27A38}" type="presParOf" srcId="{F236D197-270E-439B-8B39-58D918184D08}" destId="{534E219C-043F-4C50-A2E1-75B56C1F5A59}" srcOrd="2" destOrd="0" presId="urn:microsoft.com/office/officeart/2005/8/layout/target3"/>
    <dgm:cxn modelId="{5A179232-988E-4671-B6F8-1CA23887C054}" type="presParOf" srcId="{F236D197-270E-439B-8B39-58D918184D08}" destId="{D0B1BEB9-3396-4551-BC71-FC5AD173ADD5}" srcOrd="3" destOrd="0" presId="urn:microsoft.com/office/officeart/2005/8/layout/target3"/>
    <dgm:cxn modelId="{F82C3FEE-BEA0-4B56-AF78-078E9FD22666}" type="presParOf" srcId="{F236D197-270E-439B-8B39-58D918184D08}" destId="{EBB3FE31-F1F4-4C0D-B962-D32DA6472B4A}" srcOrd="4" destOrd="0" presId="urn:microsoft.com/office/officeart/2005/8/layout/target3"/>
    <dgm:cxn modelId="{0A533871-8A65-4271-AC1B-84719FC7133E}" type="presParOf" srcId="{F236D197-270E-439B-8B39-58D918184D08}" destId="{00EA518E-D5FC-4A08-BD08-84DCC219B8FE}" srcOrd="5" destOrd="0" presId="urn:microsoft.com/office/officeart/2005/8/layout/target3"/>
    <dgm:cxn modelId="{9683A733-D1E9-4E39-8337-79BEA7E56FA9}" type="presParOf" srcId="{F236D197-270E-439B-8B39-58D918184D08}" destId="{6F416296-2406-4513-9CAC-7699E47226DB}" srcOrd="6" destOrd="0" presId="urn:microsoft.com/office/officeart/2005/8/layout/target3"/>
    <dgm:cxn modelId="{F16C8188-F8BC-453F-89D5-9CE4245351DE}" type="presParOf" srcId="{F236D197-270E-439B-8B39-58D918184D08}" destId="{13D00AEF-0173-47F0-A463-33EB0C108408}" srcOrd="7" destOrd="0" presId="urn:microsoft.com/office/officeart/2005/8/layout/target3"/>
    <dgm:cxn modelId="{AF8EB0A1-F758-4F58-9C76-C3427A4C93F1}" type="presParOf" srcId="{F236D197-270E-439B-8B39-58D918184D08}" destId="{BFF883DA-8728-4C2C-B8B7-07B6DBE247D6}" srcOrd="8" destOrd="0" presId="urn:microsoft.com/office/officeart/2005/8/layout/target3"/>
    <dgm:cxn modelId="{5D962A64-4D87-4DB5-8467-DDC038E51B00}" type="presParOf" srcId="{F236D197-270E-439B-8B39-58D918184D08}" destId="{739DC6FB-7D61-481B-9E5D-FE827802AE0F}" srcOrd="9" destOrd="0" presId="urn:microsoft.com/office/officeart/2005/8/layout/target3"/>
    <dgm:cxn modelId="{946BEE12-DD78-45E0-9A85-659A0E97F87C}" type="presParOf" srcId="{F236D197-270E-439B-8B39-58D918184D08}" destId="{6D5A0E48-CAEE-4F57-9242-F734FAE619B3}" srcOrd="10" destOrd="0" presId="urn:microsoft.com/office/officeart/2005/8/layout/target3"/>
    <dgm:cxn modelId="{C2494016-84C6-4AB8-B54F-038025DDC9F3}" type="presParOf" srcId="{F236D197-270E-439B-8B39-58D918184D08}" destId="{1DCD6633-8787-4D8C-8285-558C38B296CF}" srcOrd="11" destOrd="0" presId="urn:microsoft.com/office/officeart/2005/8/layout/target3"/>
    <dgm:cxn modelId="{19C6764E-8E2D-4424-B898-3C0373932D7B}" type="presParOf" srcId="{F236D197-270E-439B-8B39-58D918184D08}" destId="{49DAEA98-2E4B-410A-BC46-C70E20A544E6}" srcOrd="12" destOrd="0" presId="urn:microsoft.com/office/officeart/2005/8/layout/target3"/>
    <dgm:cxn modelId="{087156F8-A224-4CAE-82CF-4A3CDF275F7A}" type="presParOf" srcId="{F236D197-270E-439B-8B39-58D918184D08}" destId="{3E67FCB2-4EBB-4A92-8116-37D37D406E44}" srcOrd="13" destOrd="0" presId="urn:microsoft.com/office/officeart/2005/8/layout/target3"/>
    <dgm:cxn modelId="{FA6E8FB0-11D3-42C6-B628-8C48A4FFCA3C}" type="presParOf" srcId="{F236D197-270E-439B-8B39-58D918184D08}" destId="{CEA21EE5-52DC-47ED-ADB4-928667FB4C10}" srcOrd="14" destOrd="0" presId="urn:microsoft.com/office/officeart/2005/8/layout/target3"/>
    <dgm:cxn modelId="{FFF6EBA7-DA37-46FA-921D-E4282AAB0D5A}" type="presParOf" srcId="{F236D197-270E-439B-8B39-58D918184D08}" destId="{1F72FDCB-06B0-45C7-949F-7F0D9DFC0CB5}" srcOrd="15" destOrd="0" presId="urn:microsoft.com/office/officeart/2005/8/layout/target3"/>
    <dgm:cxn modelId="{3D021EE6-FB5C-4107-945F-346FBB5F5625}" type="presParOf" srcId="{F236D197-270E-439B-8B39-58D918184D08}" destId="{97BFDD1D-4433-421C-A72E-105158EFB6BC}" srcOrd="16" destOrd="0" presId="urn:microsoft.com/office/officeart/2005/8/layout/target3"/>
    <dgm:cxn modelId="{1D1794E3-D6D5-4C23-B57E-D61564204210}" type="presParOf" srcId="{F236D197-270E-439B-8B39-58D918184D08}" destId="{4231B6E4-84FE-41E5-8D3F-F2B28AC409D8}" srcOrd="17" destOrd="0" presId="urn:microsoft.com/office/officeart/2005/8/layout/target3"/>
    <dgm:cxn modelId="{1B103983-5014-4A49-A4D1-3E331B52E688}" type="presParOf" srcId="{F236D197-270E-439B-8B39-58D918184D08}" destId="{CB10A369-6F5C-499F-BDF1-44C456B1F50D}" srcOrd="18" destOrd="0" presId="urn:microsoft.com/office/officeart/2005/8/layout/target3"/>
    <dgm:cxn modelId="{8B09DDB0-B8E2-47C8-9038-21978E2D3D69}" type="presParOf" srcId="{F236D197-270E-439B-8B39-58D918184D08}" destId="{AA6BAA20-DF74-4591-99F0-3279F2966745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10102E-5B71-4A97-9806-37E04834DE21}" type="doc">
      <dgm:prSet loTypeId="urn:microsoft.com/office/officeart/2005/8/layout/vList3" loCatId="list" qsTypeId="urn:microsoft.com/office/officeart/2005/8/quickstyle/3d2" qsCatId="3D" csTypeId="urn:microsoft.com/office/officeart/2005/8/colors/colorful3" csCatId="colorful" phldr="1"/>
      <dgm:spPr/>
    </dgm:pt>
    <dgm:pt modelId="{92F30A20-D305-4A97-B070-2259507C60AC}">
      <dgm:prSet phldrT="[Текст]"/>
      <dgm:spPr/>
      <dgm:t>
        <a:bodyPr/>
        <a:lstStyle/>
        <a:p>
          <a:r>
            <a:rPr lang="uk-UA" dirty="0" smtClean="0"/>
            <a:t>Різноманіття вихідного матеріалу</a:t>
          </a:r>
          <a:endParaRPr lang="ru-RU" dirty="0"/>
        </a:p>
      </dgm:t>
    </dgm:pt>
    <dgm:pt modelId="{C8AD140A-315C-4AB8-BAB6-1077D4DFF168}" type="parTrans" cxnId="{AB9F3CA7-CCAE-45D1-B19D-91A681D92570}">
      <dgm:prSet/>
      <dgm:spPr/>
      <dgm:t>
        <a:bodyPr/>
        <a:lstStyle/>
        <a:p>
          <a:endParaRPr lang="ru-RU"/>
        </a:p>
      </dgm:t>
    </dgm:pt>
    <dgm:pt modelId="{6B2BB591-6872-4EC0-B058-BA9325133E84}" type="sibTrans" cxnId="{AB9F3CA7-CCAE-45D1-B19D-91A681D92570}">
      <dgm:prSet/>
      <dgm:spPr/>
      <dgm:t>
        <a:bodyPr/>
        <a:lstStyle/>
        <a:p>
          <a:endParaRPr lang="ru-RU"/>
        </a:p>
      </dgm:t>
    </dgm:pt>
    <dgm:pt modelId="{17DC9BE4-B9B2-4D14-9BB9-05333E273009}">
      <dgm:prSet phldrT="[Текст]"/>
      <dgm:spPr/>
      <dgm:t>
        <a:bodyPr/>
        <a:lstStyle/>
        <a:p>
          <a:r>
            <a:rPr lang="uk-UA" dirty="0" smtClean="0"/>
            <a:t>Спадкову мінливість організмів</a:t>
          </a:r>
          <a:endParaRPr lang="ru-RU" dirty="0"/>
        </a:p>
      </dgm:t>
    </dgm:pt>
    <dgm:pt modelId="{3593C86D-0F50-4399-BE4B-B88EAE1DDE5A}" type="parTrans" cxnId="{785AE2C8-9EA2-4CF1-A5F5-F170AA9C9C0F}">
      <dgm:prSet/>
      <dgm:spPr/>
      <dgm:t>
        <a:bodyPr/>
        <a:lstStyle/>
        <a:p>
          <a:endParaRPr lang="ru-RU"/>
        </a:p>
      </dgm:t>
    </dgm:pt>
    <dgm:pt modelId="{E2586BF5-6A94-4F29-B21C-4AB260778544}" type="sibTrans" cxnId="{785AE2C8-9EA2-4CF1-A5F5-F170AA9C9C0F}">
      <dgm:prSet/>
      <dgm:spPr/>
      <dgm:t>
        <a:bodyPr/>
        <a:lstStyle/>
        <a:p>
          <a:endParaRPr lang="ru-RU"/>
        </a:p>
      </dgm:t>
    </dgm:pt>
    <dgm:pt modelId="{CF8C0604-A468-428F-B6BF-C53744B07B21}">
      <dgm:prSet phldrT="[Текст]"/>
      <dgm:spPr/>
      <dgm:t>
        <a:bodyPr/>
        <a:lstStyle/>
        <a:p>
          <a:r>
            <a:rPr lang="uk-UA" dirty="0" smtClean="0"/>
            <a:t>Роль середовища у формуванні фенотипу</a:t>
          </a:r>
          <a:endParaRPr lang="ru-RU" dirty="0"/>
        </a:p>
      </dgm:t>
    </dgm:pt>
    <dgm:pt modelId="{7F586DAE-2DA5-47EF-9B39-334F74D5C398}" type="parTrans" cxnId="{7EB2D53D-1831-4A9B-B913-CC6E17652D08}">
      <dgm:prSet/>
      <dgm:spPr/>
      <dgm:t>
        <a:bodyPr/>
        <a:lstStyle/>
        <a:p>
          <a:endParaRPr lang="ru-RU"/>
        </a:p>
      </dgm:t>
    </dgm:pt>
    <dgm:pt modelId="{0E4DD11C-7E2B-47A5-89DD-D290F69CA89A}" type="sibTrans" cxnId="{7EB2D53D-1831-4A9B-B913-CC6E17652D08}">
      <dgm:prSet/>
      <dgm:spPr/>
      <dgm:t>
        <a:bodyPr/>
        <a:lstStyle/>
        <a:p>
          <a:endParaRPr lang="ru-RU"/>
        </a:p>
      </dgm:t>
    </dgm:pt>
    <dgm:pt modelId="{C18E5E66-8AFB-4099-B5EF-714C2C3E862B}">
      <dgm:prSet phldrT="[Текст]"/>
      <dgm:spPr/>
      <dgm:t>
        <a:bodyPr/>
        <a:lstStyle/>
        <a:p>
          <a:r>
            <a:rPr lang="uk-UA" dirty="0" smtClean="0"/>
            <a:t>Успадкування при гібридизації</a:t>
          </a:r>
          <a:endParaRPr lang="ru-RU" dirty="0"/>
        </a:p>
      </dgm:t>
    </dgm:pt>
    <dgm:pt modelId="{E9F60C7E-EC0C-470D-90D5-2B28C6D5927C}" type="parTrans" cxnId="{B0A3B4D3-9233-49AA-A305-5037895E34B9}">
      <dgm:prSet/>
      <dgm:spPr/>
      <dgm:t>
        <a:bodyPr/>
        <a:lstStyle/>
        <a:p>
          <a:endParaRPr lang="ru-RU"/>
        </a:p>
      </dgm:t>
    </dgm:pt>
    <dgm:pt modelId="{BC7122C0-26A4-4B6A-96DC-F5F12E415BE7}" type="sibTrans" cxnId="{B0A3B4D3-9233-49AA-A305-5037895E34B9}">
      <dgm:prSet/>
      <dgm:spPr/>
      <dgm:t>
        <a:bodyPr/>
        <a:lstStyle/>
        <a:p>
          <a:endParaRPr lang="ru-RU"/>
        </a:p>
      </dgm:t>
    </dgm:pt>
    <dgm:pt modelId="{409E2E66-EB32-4D3A-99FC-12E552F09CC2}">
      <dgm:prSet phldrT="[Текст]"/>
      <dgm:spPr/>
      <dgm:t>
        <a:bodyPr/>
        <a:lstStyle/>
        <a:p>
          <a:r>
            <a:rPr lang="uk-UA" dirty="0" smtClean="0"/>
            <a:t>Визначити форми штучного добору</a:t>
          </a:r>
          <a:endParaRPr lang="ru-RU" dirty="0"/>
        </a:p>
      </dgm:t>
    </dgm:pt>
    <dgm:pt modelId="{7BE7E392-2D92-4FE0-B3A0-530E784BE364}" type="parTrans" cxnId="{84FE052A-B83B-4CF9-ACC9-335BFF89FC50}">
      <dgm:prSet/>
      <dgm:spPr/>
      <dgm:t>
        <a:bodyPr/>
        <a:lstStyle/>
        <a:p>
          <a:endParaRPr lang="ru-RU"/>
        </a:p>
      </dgm:t>
    </dgm:pt>
    <dgm:pt modelId="{68892A6E-8DF1-457C-8BBE-3B74C21F3D34}" type="sibTrans" cxnId="{84FE052A-B83B-4CF9-ACC9-335BFF89FC50}">
      <dgm:prSet/>
      <dgm:spPr/>
      <dgm:t>
        <a:bodyPr/>
        <a:lstStyle/>
        <a:p>
          <a:endParaRPr lang="ru-RU"/>
        </a:p>
      </dgm:t>
    </dgm:pt>
    <dgm:pt modelId="{A37AA79B-35DD-4132-BFB6-B26E80B2953B}" type="pres">
      <dgm:prSet presAssocID="{B010102E-5B71-4A97-9806-37E04834DE21}" presName="linearFlow" presStyleCnt="0">
        <dgm:presLayoutVars>
          <dgm:dir/>
          <dgm:resizeHandles val="exact"/>
        </dgm:presLayoutVars>
      </dgm:prSet>
      <dgm:spPr/>
    </dgm:pt>
    <dgm:pt modelId="{A0B42CE4-1658-47AF-81E5-2959FA15DF73}" type="pres">
      <dgm:prSet presAssocID="{92F30A20-D305-4A97-B070-2259507C60AC}" presName="composite" presStyleCnt="0"/>
      <dgm:spPr/>
    </dgm:pt>
    <dgm:pt modelId="{29397B00-726E-4FDA-9C63-C799D4DB4F14}" type="pres">
      <dgm:prSet presAssocID="{92F30A20-D305-4A97-B070-2259507C60AC}" presName="imgShp" presStyleLbl="fgImgPlace1" presStyleIdx="0" presStyleCnt="5"/>
      <dgm:spPr/>
    </dgm:pt>
    <dgm:pt modelId="{E1DF9DAC-FA5C-4429-AC6E-8CC3FBBB59B9}" type="pres">
      <dgm:prSet presAssocID="{92F30A20-D305-4A97-B070-2259507C60A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401355-209A-4906-A9F3-C31E632477D1}" type="pres">
      <dgm:prSet presAssocID="{6B2BB591-6872-4EC0-B058-BA9325133E84}" presName="spacing" presStyleCnt="0"/>
      <dgm:spPr/>
    </dgm:pt>
    <dgm:pt modelId="{EEE92F97-F81C-41EC-806A-356CAAA104F9}" type="pres">
      <dgm:prSet presAssocID="{17DC9BE4-B9B2-4D14-9BB9-05333E273009}" presName="composite" presStyleCnt="0"/>
      <dgm:spPr/>
    </dgm:pt>
    <dgm:pt modelId="{1F8B7986-1148-447A-AD60-87B7E302C4EE}" type="pres">
      <dgm:prSet presAssocID="{17DC9BE4-B9B2-4D14-9BB9-05333E273009}" presName="imgShp" presStyleLbl="fgImgPlace1" presStyleIdx="1" presStyleCnt="5"/>
      <dgm:spPr/>
    </dgm:pt>
    <dgm:pt modelId="{5DB70533-A0D6-4641-92DD-D621101C69FD}" type="pres">
      <dgm:prSet presAssocID="{17DC9BE4-B9B2-4D14-9BB9-05333E273009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E59204-B284-4441-9E5B-E3A38DFB1460}" type="pres">
      <dgm:prSet presAssocID="{E2586BF5-6A94-4F29-B21C-4AB260778544}" presName="spacing" presStyleCnt="0"/>
      <dgm:spPr/>
    </dgm:pt>
    <dgm:pt modelId="{9D1167A5-88DE-4F6D-ACB1-37487D186EED}" type="pres">
      <dgm:prSet presAssocID="{CF8C0604-A468-428F-B6BF-C53744B07B21}" presName="composite" presStyleCnt="0"/>
      <dgm:spPr/>
    </dgm:pt>
    <dgm:pt modelId="{D1BD0AC3-DD6B-4FF0-B8FD-D015B0698950}" type="pres">
      <dgm:prSet presAssocID="{CF8C0604-A468-428F-B6BF-C53744B07B21}" presName="imgShp" presStyleLbl="fgImgPlace1" presStyleIdx="2" presStyleCnt="5"/>
      <dgm:spPr/>
    </dgm:pt>
    <dgm:pt modelId="{DE040C54-37E3-468F-834F-5A0C036D9CB2}" type="pres">
      <dgm:prSet presAssocID="{CF8C0604-A468-428F-B6BF-C53744B07B21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459F47-ABCC-4C30-AB15-E9947407C1AA}" type="pres">
      <dgm:prSet presAssocID="{0E4DD11C-7E2B-47A5-89DD-D290F69CA89A}" presName="spacing" presStyleCnt="0"/>
      <dgm:spPr/>
    </dgm:pt>
    <dgm:pt modelId="{D58B6A7E-2CAF-4D50-816F-476D133F7D0E}" type="pres">
      <dgm:prSet presAssocID="{C18E5E66-8AFB-4099-B5EF-714C2C3E862B}" presName="composite" presStyleCnt="0"/>
      <dgm:spPr/>
    </dgm:pt>
    <dgm:pt modelId="{3B509508-57A7-4C34-B507-86B723731BC1}" type="pres">
      <dgm:prSet presAssocID="{C18E5E66-8AFB-4099-B5EF-714C2C3E862B}" presName="imgShp" presStyleLbl="fgImgPlace1" presStyleIdx="3" presStyleCnt="5"/>
      <dgm:spPr/>
    </dgm:pt>
    <dgm:pt modelId="{7BB4EDF2-9839-4A8D-BD12-2EB85A47C172}" type="pres">
      <dgm:prSet presAssocID="{C18E5E66-8AFB-4099-B5EF-714C2C3E862B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02EE67-E668-4D1C-81A1-4B19C637AB58}" type="pres">
      <dgm:prSet presAssocID="{BC7122C0-26A4-4B6A-96DC-F5F12E415BE7}" presName="spacing" presStyleCnt="0"/>
      <dgm:spPr/>
    </dgm:pt>
    <dgm:pt modelId="{8A132529-7445-4BD5-93EB-C23BF44D4C23}" type="pres">
      <dgm:prSet presAssocID="{409E2E66-EB32-4D3A-99FC-12E552F09CC2}" presName="composite" presStyleCnt="0"/>
      <dgm:spPr/>
    </dgm:pt>
    <dgm:pt modelId="{62CAEF99-7B5D-4D88-8057-D10A9D3BAA89}" type="pres">
      <dgm:prSet presAssocID="{409E2E66-EB32-4D3A-99FC-12E552F09CC2}" presName="imgShp" presStyleLbl="fgImgPlace1" presStyleIdx="4" presStyleCnt="5"/>
      <dgm:spPr/>
    </dgm:pt>
    <dgm:pt modelId="{B516D272-C553-4F57-B66A-034081386FB7}" type="pres">
      <dgm:prSet presAssocID="{409E2E66-EB32-4D3A-99FC-12E552F09CC2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132AF2-D13E-4E99-89CD-C8B966F49B3B}" type="presOf" srcId="{409E2E66-EB32-4D3A-99FC-12E552F09CC2}" destId="{B516D272-C553-4F57-B66A-034081386FB7}" srcOrd="0" destOrd="0" presId="urn:microsoft.com/office/officeart/2005/8/layout/vList3"/>
    <dgm:cxn modelId="{AB9F3CA7-CCAE-45D1-B19D-91A681D92570}" srcId="{B010102E-5B71-4A97-9806-37E04834DE21}" destId="{92F30A20-D305-4A97-B070-2259507C60AC}" srcOrd="0" destOrd="0" parTransId="{C8AD140A-315C-4AB8-BAB6-1077D4DFF168}" sibTransId="{6B2BB591-6872-4EC0-B058-BA9325133E84}"/>
    <dgm:cxn modelId="{84FE052A-B83B-4CF9-ACC9-335BFF89FC50}" srcId="{B010102E-5B71-4A97-9806-37E04834DE21}" destId="{409E2E66-EB32-4D3A-99FC-12E552F09CC2}" srcOrd="4" destOrd="0" parTransId="{7BE7E392-2D92-4FE0-B3A0-530E784BE364}" sibTransId="{68892A6E-8DF1-457C-8BBE-3B74C21F3D34}"/>
    <dgm:cxn modelId="{B0A3B4D3-9233-49AA-A305-5037895E34B9}" srcId="{B010102E-5B71-4A97-9806-37E04834DE21}" destId="{C18E5E66-8AFB-4099-B5EF-714C2C3E862B}" srcOrd="3" destOrd="0" parTransId="{E9F60C7E-EC0C-470D-90D5-2B28C6D5927C}" sibTransId="{BC7122C0-26A4-4B6A-96DC-F5F12E415BE7}"/>
    <dgm:cxn modelId="{785AE2C8-9EA2-4CF1-A5F5-F170AA9C9C0F}" srcId="{B010102E-5B71-4A97-9806-37E04834DE21}" destId="{17DC9BE4-B9B2-4D14-9BB9-05333E273009}" srcOrd="1" destOrd="0" parTransId="{3593C86D-0F50-4399-BE4B-B88EAE1DDE5A}" sibTransId="{E2586BF5-6A94-4F29-B21C-4AB260778544}"/>
    <dgm:cxn modelId="{540797C6-8798-4E8F-8AAE-1988BF9F5ACC}" type="presOf" srcId="{B010102E-5B71-4A97-9806-37E04834DE21}" destId="{A37AA79B-35DD-4132-BFB6-B26E80B2953B}" srcOrd="0" destOrd="0" presId="urn:microsoft.com/office/officeart/2005/8/layout/vList3"/>
    <dgm:cxn modelId="{43A4F149-C0F2-434B-97CF-41AA73D4392C}" type="presOf" srcId="{CF8C0604-A468-428F-B6BF-C53744B07B21}" destId="{DE040C54-37E3-468F-834F-5A0C036D9CB2}" srcOrd="0" destOrd="0" presId="urn:microsoft.com/office/officeart/2005/8/layout/vList3"/>
    <dgm:cxn modelId="{7EB2D53D-1831-4A9B-B913-CC6E17652D08}" srcId="{B010102E-5B71-4A97-9806-37E04834DE21}" destId="{CF8C0604-A468-428F-B6BF-C53744B07B21}" srcOrd="2" destOrd="0" parTransId="{7F586DAE-2DA5-47EF-9B39-334F74D5C398}" sibTransId="{0E4DD11C-7E2B-47A5-89DD-D290F69CA89A}"/>
    <dgm:cxn modelId="{AD751F0D-FFA4-45B1-9781-B3DCCC3A9AF9}" type="presOf" srcId="{17DC9BE4-B9B2-4D14-9BB9-05333E273009}" destId="{5DB70533-A0D6-4641-92DD-D621101C69FD}" srcOrd="0" destOrd="0" presId="urn:microsoft.com/office/officeart/2005/8/layout/vList3"/>
    <dgm:cxn modelId="{4D2663F8-3CEB-4DD4-BF0C-A95F225E9ED3}" type="presOf" srcId="{C18E5E66-8AFB-4099-B5EF-714C2C3E862B}" destId="{7BB4EDF2-9839-4A8D-BD12-2EB85A47C172}" srcOrd="0" destOrd="0" presId="urn:microsoft.com/office/officeart/2005/8/layout/vList3"/>
    <dgm:cxn modelId="{485BDDCE-7A27-4156-A134-31D39D6B9D77}" type="presOf" srcId="{92F30A20-D305-4A97-B070-2259507C60AC}" destId="{E1DF9DAC-FA5C-4429-AC6E-8CC3FBBB59B9}" srcOrd="0" destOrd="0" presId="urn:microsoft.com/office/officeart/2005/8/layout/vList3"/>
    <dgm:cxn modelId="{6E1D030C-922C-405B-B11B-CD07171CF1E1}" type="presParOf" srcId="{A37AA79B-35DD-4132-BFB6-B26E80B2953B}" destId="{A0B42CE4-1658-47AF-81E5-2959FA15DF73}" srcOrd="0" destOrd="0" presId="urn:microsoft.com/office/officeart/2005/8/layout/vList3"/>
    <dgm:cxn modelId="{07B6065E-7EAA-4111-B435-7A60B31CC1EB}" type="presParOf" srcId="{A0B42CE4-1658-47AF-81E5-2959FA15DF73}" destId="{29397B00-726E-4FDA-9C63-C799D4DB4F14}" srcOrd="0" destOrd="0" presId="urn:microsoft.com/office/officeart/2005/8/layout/vList3"/>
    <dgm:cxn modelId="{576A6E6D-B24F-4586-A95A-03B8A83D4636}" type="presParOf" srcId="{A0B42CE4-1658-47AF-81E5-2959FA15DF73}" destId="{E1DF9DAC-FA5C-4429-AC6E-8CC3FBBB59B9}" srcOrd="1" destOrd="0" presId="urn:microsoft.com/office/officeart/2005/8/layout/vList3"/>
    <dgm:cxn modelId="{5D8D7EA6-0229-4055-8E07-24C065556635}" type="presParOf" srcId="{A37AA79B-35DD-4132-BFB6-B26E80B2953B}" destId="{3A401355-209A-4906-A9F3-C31E632477D1}" srcOrd="1" destOrd="0" presId="urn:microsoft.com/office/officeart/2005/8/layout/vList3"/>
    <dgm:cxn modelId="{0D9C04AB-6C89-4BAA-9486-6933959E1F46}" type="presParOf" srcId="{A37AA79B-35DD-4132-BFB6-B26E80B2953B}" destId="{EEE92F97-F81C-41EC-806A-356CAAA104F9}" srcOrd="2" destOrd="0" presId="urn:microsoft.com/office/officeart/2005/8/layout/vList3"/>
    <dgm:cxn modelId="{ADD57AEC-A127-4662-9F72-D6110494F6C0}" type="presParOf" srcId="{EEE92F97-F81C-41EC-806A-356CAAA104F9}" destId="{1F8B7986-1148-447A-AD60-87B7E302C4EE}" srcOrd="0" destOrd="0" presId="urn:microsoft.com/office/officeart/2005/8/layout/vList3"/>
    <dgm:cxn modelId="{2DB6F639-6886-4DCA-85E0-C54DD1CB273D}" type="presParOf" srcId="{EEE92F97-F81C-41EC-806A-356CAAA104F9}" destId="{5DB70533-A0D6-4641-92DD-D621101C69FD}" srcOrd="1" destOrd="0" presId="urn:microsoft.com/office/officeart/2005/8/layout/vList3"/>
    <dgm:cxn modelId="{58943B03-3328-48C7-8363-46B740EA33AC}" type="presParOf" srcId="{A37AA79B-35DD-4132-BFB6-B26E80B2953B}" destId="{5FE59204-B284-4441-9E5B-E3A38DFB1460}" srcOrd="3" destOrd="0" presId="urn:microsoft.com/office/officeart/2005/8/layout/vList3"/>
    <dgm:cxn modelId="{C9CB7A70-EE7C-40B0-9850-3A0FE119A68B}" type="presParOf" srcId="{A37AA79B-35DD-4132-BFB6-B26E80B2953B}" destId="{9D1167A5-88DE-4F6D-ACB1-37487D186EED}" srcOrd="4" destOrd="0" presId="urn:microsoft.com/office/officeart/2005/8/layout/vList3"/>
    <dgm:cxn modelId="{9053F6B3-8DAC-4C42-8EBC-142837AF5C04}" type="presParOf" srcId="{9D1167A5-88DE-4F6D-ACB1-37487D186EED}" destId="{D1BD0AC3-DD6B-4FF0-B8FD-D015B0698950}" srcOrd="0" destOrd="0" presId="urn:microsoft.com/office/officeart/2005/8/layout/vList3"/>
    <dgm:cxn modelId="{821DA5CE-77B4-40C5-BEE4-DE6CF8646633}" type="presParOf" srcId="{9D1167A5-88DE-4F6D-ACB1-37487D186EED}" destId="{DE040C54-37E3-468F-834F-5A0C036D9CB2}" srcOrd="1" destOrd="0" presId="urn:microsoft.com/office/officeart/2005/8/layout/vList3"/>
    <dgm:cxn modelId="{1089817E-65E7-43CB-A5E9-64E4DC286A35}" type="presParOf" srcId="{A37AA79B-35DD-4132-BFB6-B26E80B2953B}" destId="{6D459F47-ABCC-4C30-AB15-E9947407C1AA}" srcOrd="5" destOrd="0" presId="urn:microsoft.com/office/officeart/2005/8/layout/vList3"/>
    <dgm:cxn modelId="{AE06B0B2-4FD1-405A-BAA6-DD04BD180406}" type="presParOf" srcId="{A37AA79B-35DD-4132-BFB6-B26E80B2953B}" destId="{D58B6A7E-2CAF-4D50-816F-476D133F7D0E}" srcOrd="6" destOrd="0" presId="urn:microsoft.com/office/officeart/2005/8/layout/vList3"/>
    <dgm:cxn modelId="{18BD36D7-49C8-481F-82E4-B80743F51D3A}" type="presParOf" srcId="{D58B6A7E-2CAF-4D50-816F-476D133F7D0E}" destId="{3B509508-57A7-4C34-B507-86B723731BC1}" srcOrd="0" destOrd="0" presId="urn:microsoft.com/office/officeart/2005/8/layout/vList3"/>
    <dgm:cxn modelId="{54B8567A-B849-4087-840D-6B2F94B78D4A}" type="presParOf" srcId="{D58B6A7E-2CAF-4D50-816F-476D133F7D0E}" destId="{7BB4EDF2-9839-4A8D-BD12-2EB85A47C172}" srcOrd="1" destOrd="0" presId="urn:microsoft.com/office/officeart/2005/8/layout/vList3"/>
    <dgm:cxn modelId="{32D3D8F6-31F3-4C32-B2C4-FF54CA02987A}" type="presParOf" srcId="{A37AA79B-35DD-4132-BFB6-B26E80B2953B}" destId="{7902EE67-E668-4D1C-81A1-4B19C637AB58}" srcOrd="7" destOrd="0" presId="urn:microsoft.com/office/officeart/2005/8/layout/vList3"/>
    <dgm:cxn modelId="{2B5A7C25-F735-4CA6-875F-2C28B494E00C}" type="presParOf" srcId="{A37AA79B-35DD-4132-BFB6-B26E80B2953B}" destId="{8A132529-7445-4BD5-93EB-C23BF44D4C23}" srcOrd="8" destOrd="0" presId="urn:microsoft.com/office/officeart/2005/8/layout/vList3"/>
    <dgm:cxn modelId="{041DA9C9-D093-4DE1-9171-5486DC277180}" type="presParOf" srcId="{8A132529-7445-4BD5-93EB-C23BF44D4C23}" destId="{62CAEF99-7B5D-4D88-8057-D10A9D3BAA89}" srcOrd="0" destOrd="0" presId="urn:microsoft.com/office/officeart/2005/8/layout/vList3"/>
    <dgm:cxn modelId="{6DE1963D-B8FE-4026-BE54-4D7DEAB07751}" type="presParOf" srcId="{8A132529-7445-4BD5-93EB-C23BF44D4C23}" destId="{B516D272-C553-4F57-B66A-034081386FB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B6F3A7-DC19-4548-912F-D7E0FD87CD80}" type="doc">
      <dgm:prSet loTypeId="urn:microsoft.com/office/officeart/2005/8/layout/chevron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44F23A3-9012-47E2-9F60-FF6C97222AAA}">
      <dgm:prSet/>
      <dgm:spPr/>
      <dgm:t>
        <a:bodyPr/>
        <a:lstStyle/>
        <a:p>
          <a:endParaRPr lang="ru-RU"/>
        </a:p>
      </dgm:t>
    </dgm:pt>
    <dgm:pt modelId="{33374660-FC01-4D2E-AF5D-0E29E897EE1E}" type="parTrans" cxnId="{3E8F44A5-3A3A-475A-8B09-A09FE7103752}">
      <dgm:prSet/>
      <dgm:spPr/>
      <dgm:t>
        <a:bodyPr/>
        <a:lstStyle/>
        <a:p>
          <a:endParaRPr lang="ru-RU"/>
        </a:p>
      </dgm:t>
    </dgm:pt>
    <dgm:pt modelId="{EC3E10E7-1A37-406C-BE4F-F5B4298C673A}" type="sibTrans" cxnId="{3E8F44A5-3A3A-475A-8B09-A09FE7103752}">
      <dgm:prSet/>
      <dgm:spPr/>
      <dgm:t>
        <a:bodyPr/>
        <a:lstStyle/>
        <a:p>
          <a:endParaRPr lang="ru-RU"/>
        </a:p>
      </dgm:t>
    </dgm:pt>
    <dgm:pt modelId="{F07353CD-57CF-48D5-84D4-141FF331D721}">
      <dgm:prSet/>
      <dgm:spPr/>
      <dgm:t>
        <a:bodyPr/>
        <a:lstStyle/>
        <a:p>
          <a:endParaRPr lang="ru-RU"/>
        </a:p>
      </dgm:t>
    </dgm:pt>
    <dgm:pt modelId="{17228965-2260-4DFB-8C58-406CCE4713B5}" type="parTrans" cxnId="{3FE3C6A2-8532-4088-BFA4-E017E99ECB29}">
      <dgm:prSet/>
      <dgm:spPr/>
      <dgm:t>
        <a:bodyPr/>
        <a:lstStyle/>
        <a:p>
          <a:endParaRPr lang="ru-RU"/>
        </a:p>
      </dgm:t>
    </dgm:pt>
    <dgm:pt modelId="{CB6D9D58-A435-41C7-B049-D5ED0400FFBA}" type="sibTrans" cxnId="{3FE3C6A2-8532-4088-BFA4-E017E99ECB29}">
      <dgm:prSet/>
      <dgm:spPr/>
      <dgm:t>
        <a:bodyPr/>
        <a:lstStyle/>
        <a:p>
          <a:endParaRPr lang="ru-RU"/>
        </a:p>
      </dgm:t>
    </dgm:pt>
    <dgm:pt modelId="{B24C8B94-36E9-4DD5-BA0A-8E38CFC614F6}">
      <dgm:prSet/>
      <dgm:spPr/>
      <dgm:t>
        <a:bodyPr/>
        <a:lstStyle/>
        <a:p>
          <a:r>
            <a:rPr lang="uk-UA" dirty="0" smtClean="0"/>
            <a:t>Створення чистих ліній</a:t>
          </a:r>
          <a:endParaRPr lang="ru-RU" dirty="0"/>
        </a:p>
      </dgm:t>
    </dgm:pt>
    <dgm:pt modelId="{75BD10C1-5448-43C0-B37F-925D84C506DC}" type="parTrans" cxnId="{355D16E4-D24D-4335-8145-53C691CBDBC6}">
      <dgm:prSet/>
      <dgm:spPr/>
      <dgm:t>
        <a:bodyPr/>
        <a:lstStyle/>
        <a:p>
          <a:endParaRPr lang="ru-RU"/>
        </a:p>
      </dgm:t>
    </dgm:pt>
    <dgm:pt modelId="{6575B22C-C5BB-479D-B690-E0B989F28451}" type="sibTrans" cxnId="{355D16E4-D24D-4335-8145-53C691CBDBC6}">
      <dgm:prSet/>
      <dgm:spPr/>
      <dgm:t>
        <a:bodyPr/>
        <a:lstStyle/>
        <a:p>
          <a:endParaRPr lang="ru-RU"/>
        </a:p>
      </dgm:t>
    </dgm:pt>
    <dgm:pt modelId="{AB4AA274-B070-42C2-92E7-46D9FD4C400A}">
      <dgm:prSet/>
      <dgm:spPr/>
      <dgm:t>
        <a:bodyPr/>
        <a:lstStyle/>
        <a:p>
          <a:r>
            <a:rPr lang="uk-UA" dirty="0" smtClean="0"/>
            <a:t>Виявлення несприятливої мутації</a:t>
          </a:r>
          <a:endParaRPr lang="ru-RU" dirty="0"/>
        </a:p>
      </dgm:t>
    </dgm:pt>
    <dgm:pt modelId="{71F71A55-E9A9-4AD3-9F76-01014BF6BC69}" type="parTrans" cxnId="{78DE0B94-496E-4C3D-8986-5B83C792DF19}">
      <dgm:prSet/>
      <dgm:spPr/>
      <dgm:t>
        <a:bodyPr/>
        <a:lstStyle/>
        <a:p>
          <a:endParaRPr lang="ru-RU"/>
        </a:p>
      </dgm:t>
    </dgm:pt>
    <dgm:pt modelId="{0949FB94-AD3F-47B8-8969-F44558E045FC}" type="sibTrans" cxnId="{78DE0B94-496E-4C3D-8986-5B83C792DF19}">
      <dgm:prSet/>
      <dgm:spPr/>
      <dgm:t>
        <a:bodyPr/>
        <a:lstStyle/>
        <a:p>
          <a:endParaRPr lang="ru-RU"/>
        </a:p>
      </dgm:t>
    </dgm:pt>
    <dgm:pt modelId="{B750A173-71AC-4112-8939-874B39BE9CF9}">
      <dgm:prSet/>
      <dgm:spPr/>
      <dgm:t>
        <a:bodyPr/>
        <a:lstStyle/>
        <a:p>
          <a:endParaRPr lang="ru-RU" dirty="0"/>
        </a:p>
      </dgm:t>
    </dgm:pt>
    <dgm:pt modelId="{D5F61CF7-72A6-4B95-9E68-04CE677C4E3F}" type="parTrans" cxnId="{5A9ED351-23B0-4DB9-9E03-A4C0A5761988}">
      <dgm:prSet/>
      <dgm:spPr/>
      <dgm:t>
        <a:bodyPr/>
        <a:lstStyle/>
        <a:p>
          <a:endParaRPr lang="ru-RU"/>
        </a:p>
      </dgm:t>
    </dgm:pt>
    <dgm:pt modelId="{25DD5C21-092F-4040-8DFF-D06C0F4B792F}" type="sibTrans" cxnId="{5A9ED351-23B0-4DB9-9E03-A4C0A5761988}">
      <dgm:prSet/>
      <dgm:spPr/>
      <dgm:t>
        <a:bodyPr/>
        <a:lstStyle/>
        <a:p>
          <a:endParaRPr lang="ru-RU"/>
        </a:p>
      </dgm:t>
    </dgm:pt>
    <dgm:pt modelId="{575DF809-653E-494F-A70A-BD999AB64F9C}">
      <dgm:prSet/>
      <dgm:spPr/>
      <dgm:t>
        <a:bodyPr/>
        <a:lstStyle/>
        <a:p>
          <a:endParaRPr lang="ru-RU" dirty="0"/>
        </a:p>
      </dgm:t>
    </dgm:pt>
    <dgm:pt modelId="{A2895923-E556-4077-B71B-E66520ABE7F7}" type="parTrans" cxnId="{76F9A118-3310-496B-8655-660DC10A30AD}">
      <dgm:prSet/>
      <dgm:spPr/>
      <dgm:t>
        <a:bodyPr/>
        <a:lstStyle/>
        <a:p>
          <a:endParaRPr lang="ru-RU"/>
        </a:p>
      </dgm:t>
    </dgm:pt>
    <dgm:pt modelId="{482DCD1E-EDA1-435E-A365-5BD8C72C1511}" type="sibTrans" cxnId="{76F9A118-3310-496B-8655-660DC10A30AD}">
      <dgm:prSet/>
      <dgm:spPr/>
      <dgm:t>
        <a:bodyPr/>
        <a:lstStyle/>
        <a:p>
          <a:endParaRPr lang="ru-RU"/>
        </a:p>
      </dgm:t>
    </dgm:pt>
    <dgm:pt modelId="{BBA8F347-AE7E-42F1-80A3-0679093FCD01}">
      <dgm:prSet/>
      <dgm:spPr/>
      <dgm:t>
        <a:bodyPr/>
        <a:lstStyle/>
        <a:p>
          <a:r>
            <a:rPr lang="uk-UA" smtClean="0"/>
            <a:t>Застосування багаторазового індивідуального добору</a:t>
          </a:r>
          <a:endParaRPr lang="ru-RU"/>
        </a:p>
      </dgm:t>
    </dgm:pt>
    <dgm:pt modelId="{C66B9489-0A78-49CE-9845-826A66189F5C}" type="parTrans" cxnId="{2F47A60D-C7AB-432B-B1B4-4C3A0F68F1E7}">
      <dgm:prSet/>
      <dgm:spPr/>
      <dgm:t>
        <a:bodyPr/>
        <a:lstStyle/>
        <a:p>
          <a:endParaRPr lang="ru-RU"/>
        </a:p>
      </dgm:t>
    </dgm:pt>
    <dgm:pt modelId="{09E21A44-74DA-41A1-AD9A-E77242D51F34}" type="sibTrans" cxnId="{2F47A60D-C7AB-432B-B1B4-4C3A0F68F1E7}">
      <dgm:prSet/>
      <dgm:spPr/>
      <dgm:t>
        <a:bodyPr/>
        <a:lstStyle/>
        <a:p>
          <a:endParaRPr lang="ru-RU"/>
        </a:p>
      </dgm:t>
    </dgm:pt>
    <dgm:pt modelId="{CCE406C7-5211-4F83-A5F9-9950C5009D31}">
      <dgm:prSet/>
      <dgm:spPr/>
      <dgm:t>
        <a:bodyPr/>
        <a:lstStyle/>
        <a:p>
          <a:r>
            <a:rPr lang="uk-UA" dirty="0" smtClean="0"/>
            <a:t>Виведення чистих ліній</a:t>
          </a:r>
          <a:endParaRPr lang="ru-RU" dirty="0"/>
        </a:p>
      </dgm:t>
    </dgm:pt>
    <dgm:pt modelId="{70C93223-103E-4B43-BAA8-C35E5F255487}" type="parTrans" cxnId="{AC4312F3-9F81-48BB-A9D4-7D3D22FE46D3}">
      <dgm:prSet/>
      <dgm:spPr/>
      <dgm:t>
        <a:bodyPr/>
        <a:lstStyle/>
        <a:p>
          <a:endParaRPr lang="ru-RU"/>
        </a:p>
      </dgm:t>
    </dgm:pt>
    <dgm:pt modelId="{01FFBF86-1D80-4EF6-8EEF-71C36FCDA769}" type="sibTrans" cxnId="{AC4312F3-9F81-48BB-A9D4-7D3D22FE46D3}">
      <dgm:prSet/>
      <dgm:spPr/>
      <dgm:t>
        <a:bodyPr/>
        <a:lstStyle/>
        <a:p>
          <a:endParaRPr lang="ru-RU"/>
        </a:p>
      </dgm:t>
    </dgm:pt>
    <dgm:pt modelId="{B908EB6A-CB0A-40F0-819A-858DFBD135BC}" type="pres">
      <dgm:prSet presAssocID="{29B6F3A7-DC19-4548-912F-D7E0FD87CD80}" presName="linearFlow" presStyleCnt="0">
        <dgm:presLayoutVars>
          <dgm:dir/>
          <dgm:animLvl val="lvl"/>
          <dgm:resizeHandles val="exact"/>
        </dgm:presLayoutVars>
      </dgm:prSet>
      <dgm:spPr/>
    </dgm:pt>
    <dgm:pt modelId="{390B4777-CCD4-4B18-BAD8-BF87C0CF9057}" type="pres">
      <dgm:prSet presAssocID="{244F23A3-9012-47E2-9F60-FF6C97222AAA}" presName="composite" presStyleCnt="0"/>
      <dgm:spPr/>
    </dgm:pt>
    <dgm:pt modelId="{600602B2-D149-484E-A17B-727DA97FD40E}" type="pres">
      <dgm:prSet presAssocID="{244F23A3-9012-47E2-9F60-FF6C97222AAA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111DD85B-6924-434C-9B03-FDFE9DDD69A8}" type="pres">
      <dgm:prSet presAssocID="{244F23A3-9012-47E2-9F60-FF6C97222AAA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5FBF69-4AEA-4699-B6D4-6D4C1ED47CD8}" type="pres">
      <dgm:prSet presAssocID="{EC3E10E7-1A37-406C-BE4F-F5B4298C673A}" presName="sp" presStyleCnt="0"/>
      <dgm:spPr/>
    </dgm:pt>
    <dgm:pt modelId="{24E8F1B9-C022-47DC-B3CC-06BB99E5DD07}" type="pres">
      <dgm:prSet presAssocID="{F07353CD-57CF-48D5-84D4-141FF331D721}" presName="composite" presStyleCnt="0"/>
      <dgm:spPr/>
    </dgm:pt>
    <dgm:pt modelId="{917C3232-8F43-4E7F-815D-BEF9D2A5BF64}" type="pres">
      <dgm:prSet presAssocID="{F07353CD-57CF-48D5-84D4-141FF331D721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1EDD4746-75D0-4186-87B7-F30F746A3FC8}" type="pres">
      <dgm:prSet presAssocID="{F07353CD-57CF-48D5-84D4-141FF331D721}" presName="descendantText" presStyleLbl="alignAcc1" presStyleIdx="1" presStyleCnt="4">
        <dgm:presLayoutVars>
          <dgm:bulletEnabled val="1"/>
        </dgm:presLayoutVars>
      </dgm:prSet>
      <dgm:spPr/>
    </dgm:pt>
    <dgm:pt modelId="{173E07CD-C34F-4145-8FBC-19BC6ED0A004}" type="pres">
      <dgm:prSet presAssocID="{CB6D9D58-A435-41C7-B049-D5ED0400FFBA}" presName="sp" presStyleCnt="0"/>
      <dgm:spPr/>
    </dgm:pt>
    <dgm:pt modelId="{B8097FE6-9E0E-4F17-9A14-61254E743C62}" type="pres">
      <dgm:prSet presAssocID="{575DF809-653E-494F-A70A-BD999AB64F9C}" presName="composite" presStyleCnt="0"/>
      <dgm:spPr/>
    </dgm:pt>
    <dgm:pt modelId="{80FC2B73-6BDF-41BC-9B7A-E76A19E790E0}" type="pres">
      <dgm:prSet presAssocID="{575DF809-653E-494F-A70A-BD999AB64F9C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6A4CA848-2A60-47F3-9776-769C5A73CFDA}" type="pres">
      <dgm:prSet presAssocID="{575DF809-653E-494F-A70A-BD999AB64F9C}" presName="descendantText" presStyleLbl="alignAcc1" presStyleIdx="2" presStyleCnt="4">
        <dgm:presLayoutVars>
          <dgm:bulletEnabled val="1"/>
        </dgm:presLayoutVars>
      </dgm:prSet>
      <dgm:spPr/>
    </dgm:pt>
    <dgm:pt modelId="{D6C66FFF-FED3-4AB7-B87E-24595B35F062}" type="pres">
      <dgm:prSet presAssocID="{482DCD1E-EDA1-435E-A365-5BD8C72C1511}" presName="sp" presStyleCnt="0"/>
      <dgm:spPr/>
    </dgm:pt>
    <dgm:pt modelId="{2998447F-D846-47F8-9F2C-28E283FF4B0F}" type="pres">
      <dgm:prSet presAssocID="{B750A173-71AC-4112-8939-874B39BE9CF9}" presName="composite" presStyleCnt="0"/>
      <dgm:spPr/>
    </dgm:pt>
    <dgm:pt modelId="{FC3FA520-2F01-44F5-BCEF-70AE24CFF1B4}" type="pres">
      <dgm:prSet presAssocID="{B750A173-71AC-4112-8939-874B39BE9CF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E11A73-370F-42AB-B64C-CB0E1E60E7C3}" type="pres">
      <dgm:prSet presAssocID="{B750A173-71AC-4112-8939-874B39BE9CF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8F44A5-3A3A-475A-8B09-A09FE7103752}" srcId="{29B6F3A7-DC19-4548-912F-D7E0FD87CD80}" destId="{244F23A3-9012-47E2-9F60-FF6C97222AAA}" srcOrd="0" destOrd="0" parTransId="{33374660-FC01-4D2E-AF5D-0E29E897EE1E}" sibTransId="{EC3E10E7-1A37-406C-BE4F-F5B4298C673A}"/>
    <dgm:cxn modelId="{36E5FDAD-7622-4226-910B-BE6190A054D8}" type="presOf" srcId="{BBA8F347-AE7E-42F1-80A3-0679093FCD01}" destId="{6A4CA848-2A60-47F3-9776-769C5A73CFDA}" srcOrd="0" destOrd="0" presId="urn:microsoft.com/office/officeart/2005/8/layout/chevron2"/>
    <dgm:cxn modelId="{D0F94A33-8091-4415-ADCC-B1BBABF32AA6}" type="presOf" srcId="{B750A173-71AC-4112-8939-874B39BE9CF9}" destId="{FC3FA520-2F01-44F5-BCEF-70AE24CFF1B4}" srcOrd="0" destOrd="0" presId="urn:microsoft.com/office/officeart/2005/8/layout/chevron2"/>
    <dgm:cxn modelId="{76F9A118-3310-496B-8655-660DC10A30AD}" srcId="{29B6F3A7-DC19-4548-912F-D7E0FD87CD80}" destId="{575DF809-653E-494F-A70A-BD999AB64F9C}" srcOrd="2" destOrd="0" parTransId="{A2895923-E556-4077-B71B-E66520ABE7F7}" sibTransId="{482DCD1E-EDA1-435E-A365-5BD8C72C1511}"/>
    <dgm:cxn modelId="{4E0202EA-DB49-4EB1-A1B0-3C88E0DD8D10}" type="presOf" srcId="{F07353CD-57CF-48D5-84D4-141FF331D721}" destId="{917C3232-8F43-4E7F-815D-BEF9D2A5BF64}" srcOrd="0" destOrd="0" presId="urn:microsoft.com/office/officeart/2005/8/layout/chevron2"/>
    <dgm:cxn modelId="{E3FBF3F0-BAE0-4FB7-929F-17708F5F1727}" type="presOf" srcId="{CCE406C7-5211-4F83-A5F9-9950C5009D31}" destId="{CCE11A73-370F-42AB-B64C-CB0E1E60E7C3}" srcOrd="0" destOrd="0" presId="urn:microsoft.com/office/officeart/2005/8/layout/chevron2"/>
    <dgm:cxn modelId="{78DE0B94-496E-4C3D-8986-5B83C792DF19}" srcId="{F07353CD-57CF-48D5-84D4-141FF331D721}" destId="{AB4AA274-B070-42C2-92E7-46D9FD4C400A}" srcOrd="0" destOrd="0" parTransId="{71F71A55-E9A9-4AD3-9F76-01014BF6BC69}" sibTransId="{0949FB94-AD3F-47B8-8969-F44558E045FC}"/>
    <dgm:cxn modelId="{1460CE80-C8F2-47DB-AE26-D7A6D93B2358}" type="presOf" srcId="{29B6F3A7-DC19-4548-912F-D7E0FD87CD80}" destId="{B908EB6A-CB0A-40F0-819A-858DFBD135BC}" srcOrd="0" destOrd="0" presId="urn:microsoft.com/office/officeart/2005/8/layout/chevron2"/>
    <dgm:cxn modelId="{2F47A60D-C7AB-432B-B1B4-4C3A0F68F1E7}" srcId="{575DF809-653E-494F-A70A-BD999AB64F9C}" destId="{BBA8F347-AE7E-42F1-80A3-0679093FCD01}" srcOrd="0" destOrd="0" parTransId="{C66B9489-0A78-49CE-9845-826A66189F5C}" sibTransId="{09E21A44-74DA-41A1-AD9A-E77242D51F34}"/>
    <dgm:cxn modelId="{3FE3C6A2-8532-4088-BFA4-E017E99ECB29}" srcId="{29B6F3A7-DC19-4548-912F-D7E0FD87CD80}" destId="{F07353CD-57CF-48D5-84D4-141FF331D721}" srcOrd="1" destOrd="0" parTransId="{17228965-2260-4DFB-8C58-406CCE4713B5}" sibTransId="{CB6D9D58-A435-41C7-B049-D5ED0400FFBA}"/>
    <dgm:cxn modelId="{6865D275-8625-4EA2-89A2-62D9B4ED452F}" type="presOf" srcId="{B24C8B94-36E9-4DD5-BA0A-8E38CFC614F6}" destId="{111DD85B-6924-434C-9B03-FDFE9DDD69A8}" srcOrd="0" destOrd="0" presId="urn:microsoft.com/office/officeart/2005/8/layout/chevron2"/>
    <dgm:cxn modelId="{AC4312F3-9F81-48BB-A9D4-7D3D22FE46D3}" srcId="{B750A173-71AC-4112-8939-874B39BE9CF9}" destId="{CCE406C7-5211-4F83-A5F9-9950C5009D31}" srcOrd="0" destOrd="0" parTransId="{70C93223-103E-4B43-BAA8-C35E5F255487}" sibTransId="{01FFBF86-1D80-4EF6-8EEF-71C36FCDA769}"/>
    <dgm:cxn modelId="{5A9ED351-23B0-4DB9-9E03-A4C0A5761988}" srcId="{29B6F3A7-DC19-4548-912F-D7E0FD87CD80}" destId="{B750A173-71AC-4112-8939-874B39BE9CF9}" srcOrd="3" destOrd="0" parTransId="{D5F61CF7-72A6-4B95-9E68-04CE677C4E3F}" sibTransId="{25DD5C21-092F-4040-8DFF-D06C0F4B792F}"/>
    <dgm:cxn modelId="{C8838C58-4006-49D8-970D-56B5B71A891E}" type="presOf" srcId="{244F23A3-9012-47E2-9F60-FF6C97222AAA}" destId="{600602B2-D149-484E-A17B-727DA97FD40E}" srcOrd="0" destOrd="0" presId="urn:microsoft.com/office/officeart/2005/8/layout/chevron2"/>
    <dgm:cxn modelId="{355D16E4-D24D-4335-8145-53C691CBDBC6}" srcId="{244F23A3-9012-47E2-9F60-FF6C97222AAA}" destId="{B24C8B94-36E9-4DD5-BA0A-8E38CFC614F6}" srcOrd="0" destOrd="0" parTransId="{75BD10C1-5448-43C0-B37F-925D84C506DC}" sibTransId="{6575B22C-C5BB-479D-B690-E0B989F28451}"/>
    <dgm:cxn modelId="{BA2B30FE-086E-4962-A97C-7F77C69193D7}" type="presOf" srcId="{575DF809-653E-494F-A70A-BD999AB64F9C}" destId="{80FC2B73-6BDF-41BC-9B7A-E76A19E790E0}" srcOrd="0" destOrd="0" presId="urn:microsoft.com/office/officeart/2005/8/layout/chevron2"/>
    <dgm:cxn modelId="{60EA7E8A-AA67-4A3C-93B7-EFA6DCB2570B}" type="presOf" srcId="{AB4AA274-B070-42C2-92E7-46D9FD4C400A}" destId="{1EDD4746-75D0-4186-87B7-F30F746A3FC8}" srcOrd="0" destOrd="0" presId="urn:microsoft.com/office/officeart/2005/8/layout/chevron2"/>
    <dgm:cxn modelId="{7A90F12B-CC09-41FD-A16E-879837771538}" type="presParOf" srcId="{B908EB6A-CB0A-40F0-819A-858DFBD135BC}" destId="{390B4777-CCD4-4B18-BAD8-BF87C0CF9057}" srcOrd="0" destOrd="0" presId="urn:microsoft.com/office/officeart/2005/8/layout/chevron2"/>
    <dgm:cxn modelId="{4B2BACB0-7240-405D-AEED-44EE456247F8}" type="presParOf" srcId="{390B4777-CCD4-4B18-BAD8-BF87C0CF9057}" destId="{600602B2-D149-484E-A17B-727DA97FD40E}" srcOrd="0" destOrd="0" presId="urn:microsoft.com/office/officeart/2005/8/layout/chevron2"/>
    <dgm:cxn modelId="{72EF45E4-DD37-4F62-A3B4-98671DDE9689}" type="presParOf" srcId="{390B4777-CCD4-4B18-BAD8-BF87C0CF9057}" destId="{111DD85B-6924-434C-9B03-FDFE9DDD69A8}" srcOrd="1" destOrd="0" presId="urn:microsoft.com/office/officeart/2005/8/layout/chevron2"/>
    <dgm:cxn modelId="{8C918286-B8BB-4E1A-AB3A-7F8FC54D9418}" type="presParOf" srcId="{B908EB6A-CB0A-40F0-819A-858DFBD135BC}" destId="{065FBF69-4AEA-4699-B6D4-6D4C1ED47CD8}" srcOrd="1" destOrd="0" presId="urn:microsoft.com/office/officeart/2005/8/layout/chevron2"/>
    <dgm:cxn modelId="{95A46B57-19CE-4018-82D1-9AEE4B56C6AC}" type="presParOf" srcId="{B908EB6A-CB0A-40F0-819A-858DFBD135BC}" destId="{24E8F1B9-C022-47DC-B3CC-06BB99E5DD07}" srcOrd="2" destOrd="0" presId="urn:microsoft.com/office/officeart/2005/8/layout/chevron2"/>
    <dgm:cxn modelId="{4E70DCC9-B613-4AC2-A304-0E0F67369348}" type="presParOf" srcId="{24E8F1B9-C022-47DC-B3CC-06BB99E5DD07}" destId="{917C3232-8F43-4E7F-815D-BEF9D2A5BF64}" srcOrd="0" destOrd="0" presId="urn:microsoft.com/office/officeart/2005/8/layout/chevron2"/>
    <dgm:cxn modelId="{03500A94-CBC0-48AD-B8CA-78908A43FA86}" type="presParOf" srcId="{24E8F1B9-C022-47DC-B3CC-06BB99E5DD07}" destId="{1EDD4746-75D0-4186-87B7-F30F746A3FC8}" srcOrd="1" destOrd="0" presId="urn:microsoft.com/office/officeart/2005/8/layout/chevron2"/>
    <dgm:cxn modelId="{97A0EE6C-25CF-42D5-8C84-C421B7DCF0F2}" type="presParOf" srcId="{B908EB6A-CB0A-40F0-819A-858DFBD135BC}" destId="{173E07CD-C34F-4145-8FBC-19BC6ED0A004}" srcOrd="3" destOrd="0" presId="urn:microsoft.com/office/officeart/2005/8/layout/chevron2"/>
    <dgm:cxn modelId="{E8C25326-8868-467C-8CB3-9EEF72D096BF}" type="presParOf" srcId="{B908EB6A-CB0A-40F0-819A-858DFBD135BC}" destId="{B8097FE6-9E0E-4F17-9A14-61254E743C62}" srcOrd="4" destOrd="0" presId="urn:microsoft.com/office/officeart/2005/8/layout/chevron2"/>
    <dgm:cxn modelId="{AF9CB94F-31FD-4854-8E17-C90A29B7DFE4}" type="presParOf" srcId="{B8097FE6-9E0E-4F17-9A14-61254E743C62}" destId="{80FC2B73-6BDF-41BC-9B7A-E76A19E790E0}" srcOrd="0" destOrd="0" presId="urn:microsoft.com/office/officeart/2005/8/layout/chevron2"/>
    <dgm:cxn modelId="{50972A7C-820D-4B74-9767-F8E745083B57}" type="presParOf" srcId="{B8097FE6-9E0E-4F17-9A14-61254E743C62}" destId="{6A4CA848-2A60-47F3-9776-769C5A73CFDA}" srcOrd="1" destOrd="0" presId="urn:microsoft.com/office/officeart/2005/8/layout/chevron2"/>
    <dgm:cxn modelId="{7C25ACC5-4BD9-4C39-A2C2-2E190CF4D61F}" type="presParOf" srcId="{B908EB6A-CB0A-40F0-819A-858DFBD135BC}" destId="{D6C66FFF-FED3-4AB7-B87E-24595B35F062}" srcOrd="5" destOrd="0" presId="urn:microsoft.com/office/officeart/2005/8/layout/chevron2"/>
    <dgm:cxn modelId="{2A0372BE-E428-4333-9649-32511FD6207F}" type="presParOf" srcId="{B908EB6A-CB0A-40F0-819A-858DFBD135BC}" destId="{2998447F-D846-47F8-9F2C-28E283FF4B0F}" srcOrd="6" destOrd="0" presId="urn:microsoft.com/office/officeart/2005/8/layout/chevron2"/>
    <dgm:cxn modelId="{30075A67-BE7E-467A-8BBC-5B2B9C588194}" type="presParOf" srcId="{2998447F-D846-47F8-9F2C-28E283FF4B0F}" destId="{FC3FA520-2F01-44F5-BCEF-70AE24CFF1B4}" srcOrd="0" destOrd="0" presId="urn:microsoft.com/office/officeart/2005/8/layout/chevron2"/>
    <dgm:cxn modelId="{286D1FAF-163D-452C-A14B-4E727E21426B}" type="presParOf" srcId="{2998447F-D846-47F8-9F2C-28E283FF4B0F}" destId="{CCE11A73-370F-42AB-B64C-CB0E1E60E7C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423DD8-B27A-4935-B8EB-DED34D7FF860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B72D39C-C2CD-48A3-B5B1-E28BD1187363}">
      <dgm:prSet phldrT="[Текст]"/>
      <dgm:spPr/>
      <dgm:t>
        <a:bodyPr/>
        <a:lstStyle/>
        <a:p>
          <a:r>
            <a:rPr lang="ru-RU" dirty="0" smtClean="0"/>
            <a:t>І. В. </a:t>
          </a:r>
          <a:r>
            <a:rPr lang="ru-RU" dirty="0" err="1" smtClean="0"/>
            <a:t>Мічурін</a:t>
          </a:r>
          <a:r>
            <a:rPr lang="ru-RU" dirty="0" smtClean="0"/>
            <a:t> створив </a:t>
          </a:r>
          <a:r>
            <a:rPr lang="ru-RU" dirty="0" err="1" smtClean="0"/>
            <a:t>нові</a:t>
          </a:r>
          <a:r>
            <a:rPr lang="ru-RU" dirty="0" smtClean="0"/>
            <a:t> </a:t>
          </a:r>
          <a:r>
            <a:rPr lang="ru-RU" dirty="0" err="1" smtClean="0"/>
            <a:t>сорти</a:t>
          </a:r>
          <a:r>
            <a:rPr lang="ru-RU" dirty="0" smtClean="0"/>
            <a:t> </a:t>
          </a:r>
          <a:r>
            <a:rPr lang="ru-RU" dirty="0" err="1" smtClean="0"/>
            <a:t>культурних</a:t>
          </a:r>
          <a:r>
            <a:rPr lang="ru-RU" dirty="0" smtClean="0"/>
            <a:t> </a:t>
          </a:r>
          <a:r>
            <a:rPr lang="ru-RU" dirty="0" err="1" smtClean="0"/>
            <a:t>плодово-ягідних</a:t>
          </a:r>
          <a:r>
            <a:rPr lang="ru-RU" dirty="0" smtClean="0"/>
            <a:t> </a:t>
          </a:r>
          <a:r>
            <a:rPr lang="ru-RU" dirty="0" err="1" smtClean="0"/>
            <a:t>рослин</a:t>
          </a:r>
          <a:r>
            <a:rPr lang="ru-RU" dirty="0" smtClean="0"/>
            <a:t> </a:t>
          </a:r>
          <a:endParaRPr lang="ru-RU" b="1" dirty="0"/>
        </a:p>
      </dgm:t>
    </dgm:pt>
    <dgm:pt modelId="{D440CAB5-C668-466B-99FE-8B06EAF67C6A}" type="parTrans" cxnId="{F9A56079-5DED-49C7-904E-2F91993C7F04}">
      <dgm:prSet/>
      <dgm:spPr/>
      <dgm:t>
        <a:bodyPr/>
        <a:lstStyle/>
        <a:p>
          <a:endParaRPr lang="ru-RU"/>
        </a:p>
      </dgm:t>
    </dgm:pt>
    <dgm:pt modelId="{59754BF5-0617-4E32-AD04-04479F9CA1A9}" type="sibTrans" cxnId="{F9A56079-5DED-49C7-904E-2F91993C7F04}">
      <dgm:prSet/>
      <dgm:spPr/>
      <dgm:t>
        <a:bodyPr/>
        <a:lstStyle/>
        <a:p>
          <a:endParaRPr lang="ru-RU"/>
        </a:p>
      </dgm:t>
    </dgm:pt>
    <dgm:pt modelId="{6CE8BD75-9243-4766-87D3-F322F0F34551}">
      <dgm:prSet phldrT="[Текст]"/>
      <dgm:spPr/>
      <dgm:t>
        <a:bodyPr/>
        <a:lstStyle/>
        <a:p>
          <a:r>
            <a:rPr lang="ru-RU" dirty="0" smtClean="0"/>
            <a:t>Ф. К. Кириченко </a:t>
          </a:r>
          <a:r>
            <a:rPr lang="ru-RU" dirty="0" err="1" smtClean="0"/>
            <a:t>вивів</a:t>
          </a:r>
          <a:r>
            <a:rPr lang="ru-RU" dirty="0" smtClean="0"/>
            <a:t> ряд </a:t>
          </a:r>
          <a:r>
            <a:rPr lang="ru-RU" dirty="0" err="1" smtClean="0"/>
            <a:t>зимостійких</a:t>
          </a:r>
          <a:r>
            <a:rPr lang="ru-RU" dirty="0" smtClean="0"/>
            <a:t> </a:t>
          </a:r>
          <a:r>
            <a:rPr lang="ru-RU" dirty="0" err="1" smtClean="0"/>
            <a:t>сортів</a:t>
          </a:r>
          <a:r>
            <a:rPr lang="ru-RU" dirty="0" smtClean="0"/>
            <a:t> </a:t>
          </a:r>
          <a:r>
            <a:rPr lang="ru-RU" dirty="0" err="1" smtClean="0"/>
            <a:t>озимої</a:t>
          </a:r>
          <a:r>
            <a:rPr lang="ru-RU" dirty="0" smtClean="0"/>
            <a:t> </a:t>
          </a:r>
          <a:r>
            <a:rPr lang="ru-RU" dirty="0" err="1" smtClean="0"/>
            <a:t>м'якої</a:t>
          </a:r>
          <a:r>
            <a:rPr lang="ru-RU" dirty="0" smtClean="0"/>
            <a:t> </a:t>
          </a:r>
          <a:r>
            <a:rPr lang="ru-RU" dirty="0" err="1" smtClean="0"/>
            <a:t>пшениці</a:t>
          </a:r>
          <a:r>
            <a:rPr lang="ru-RU" dirty="0" smtClean="0"/>
            <a:t>. </a:t>
          </a:r>
          <a:endParaRPr lang="ru-RU" dirty="0"/>
        </a:p>
      </dgm:t>
    </dgm:pt>
    <dgm:pt modelId="{06B04D7C-B520-4DA3-959F-3B847F78EB21}" type="parTrans" cxnId="{85F15441-CF9B-4DEB-B0AD-714248EBD9DB}">
      <dgm:prSet/>
      <dgm:spPr/>
      <dgm:t>
        <a:bodyPr/>
        <a:lstStyle/>
        <a:p>
          <a:endParaRPr lang="ru-RU"/>
        </a:p>
      </dgm:t>
    </dgm:pt>
    <dgm:pt modelId="{C4774817-16FB-41FE-8A1E-2AAAA87A7457}" type="sibTrans" cxnId="{85F15441-CF9B-4DEB-B0AD-714248EBD9DB}">
      <dgm:prSet/>
      <dgm:spPr/>
      <dgm:t>
        <a:bodyPr/>
        <a:lstStyle/>
        <a:p>
          <a:endParaRPr lang="ru-RU"/>
        </a:p>
      </dgm:t>
    </dgm:pt>
    <dgm:pt modelId="{6A139647-7279-4604-B356-AD9ED3FCD787}">
      <dgm:prSet phldrT="[Текст]"/>
      <dgm:spPr/>
      <dgm:t>
        <a:bodyPr/>
        <a:lstStyle/>
        <a:p>
          <a:r>
            <a:rPr lang="ru-RU" dirty="0" smtClean="0"/>
            <a:t>Т. Є. </a:t>
          </a:r>
          <a:r>
            <a:rPr lang="ru-RU" dirty="0" err="1" smtClean="0"/>
            <a:t>Тарасенко</a:t>
          </a:r>
          <a:r>
            <a:rPr lang="ru-RU" dirty="0" smtClean="0"/>
            <a:t> та І. Д. </a:t>
          </a:r>
          <a:r>
            <a:rPr lang="ru-RU" dirty="0" err="1" smtClean="0"/>
            <a:t>Прохожай</a:t>
          </a:r>
          <a:r>
            <a:rPr lang="ru-RU" dirty="0" smtClean="0"/>
            <a:t> </a:t>
          </a:r>
          <a:r>
            <a:rPr lang="ru-RU" dirty="0" err="1" smtClean="0"/>
            <a:t>вивели</a:t>
          </a:r>
          <a:r>
            <a:rPr lang="ru-RU" dirty="0" smtClean="0"/>
            <a:t> </a:t>
          </a:r>
          <a:r>
            <a:rPr lang="ru-RU" dirty="0" err="1" smtClean="0"/>
            <a:t>високоврожайні</a:t>
          </a:r>
          <a:r>
            <a:rPr lang="ru-RU" dirty="0" smtClean="0"/>
            <a:t> </a:t>
          </a:r>
          <a:r>
            <a:rPr lang="ru-RU" dirty="0" err="1" smtClean="0"/>
            <a:t>сорти</a:t>
          </a:r>
          <a:r>
            <a:rPr lang="ru-RU" dirty="0" smtClean="0"/>
            <a:t> ярого ячменю</a:t>
          </a:r>
          <a:endParaRPr lang="ru-RU" dirty="0"/>
        </a:p>
      </dgm:t>
    </dgm:pt>
    <dgm:pt modelId="{58B8914D-366B-4E48-9C58-A1BBC5AC076C}" type="parTrans" cxnId="{64872F5B-C4A3-4594-8866-D845FB706C24}">
      <dgm:prSet/>
      <dgm:spPr/>
      <dgm:t>
        <a:bodyPr/>
        <a:lstStyle/>
        <a:p>
          <a:endParaRPr lang="ru-RU"/>
        </a:p>
      </dgm:t>
    </dgm:pt>
    <dgm:pt modelId="{685220F0-E96C-4C8B-BEF7-AA855085AF30}" type="sibTrans" cxnId="{64872F5B-C4A3-4594-8866-D845FB706C24}">
      <dgm:prSet/>
      <dgm:spPr/>
      <dgm:t>
        <a:bodyPr/>
        <a:lstStyle/>
        <a:p>
          <a:endParaRPr lang="ru-RU"/>
        </a:p>
      </dgm:t>
    </dgm:pt>
    <dgm:pt modelId="{33E06F07-BE43-496D-BD76-7EFF4D402205}">
      <dgm:prSet phldrT="[Текст]"/>
      <dgm:spPr/>
      <dgm:t>
        <a:bodyPr/>
        <a:lstStyle/>
        <a:p>
          <a:r>
            <a:rPr lang="ru-RU" dirty="0" smtClean="0"/>
            <a:t>І. М. </a:t>
          </a:r>
          <a:r>
            <a:rPr lang="ru-RU" dirty="0" err="1" smtClean="0"/>
            <a:t>Хаджінов</a:t>
          </a:r>
          <a:r>
            <a:rPr lang="ru-RU" dirty="0" smtClean="0"/>
            <a:t> </a:t>
          </a:r>
          <a:r>
            <a:rPr lang="ru-RU" dirty="0" err="1" smtClean="0"/>
            <a:t>досяг</a:t>
          </a:r>
          <a:r>
            <a:rPr lang="ru-RU" dirty="0" smtClean="0"/>
            <a:t> великих </a:t>
          </a:r>
          <a:r>
            <a:rPr lang="ru-RU" dirty="0" err="1" smtClean="0"/>
            <a:t>успіхів</a:t>
          </a:r>
          <a:r>
            <a:rPr lang="ru-RU" dirty="0" smtClean="0"/>
            <a:t> у </a:t>
          </a:r>
          <a:r>
            <a:rPr lang="ru-RU" dirty="0" err="1" smtClean="0"/>
            <a:t>селекції</a:t>
          </a:r>
          <a:r>
            <a:rPr lang="ru-RU" dirty="0" smtClean="0"/>
            <a:t> </a:t>
          </a:r>
          <a:r>
            <a:rPr lang="ru-RU" dirty="0" err="1" smtClean="0"/>
            <a:t>кукурудзи</a:t>
          </a:r>
          <a:endParaRPr lang="ru-RU" dirty="0"/>
        </a:p>
      </dgm:t>
    </dgm:pt>
    <dgm:pt modelId="{BC1B7B27-AB8E-4134-AFCB-CC86818E07F0}" type="parTrans" cxnId="{37D7C8FF-92DC-4D0A-89D5-A92E57565B90}">
      <dgm:prSet/>
      <dgm:spPr/>
      <dgm:t>
        <a:bodyPr/>
        <a:lstStyle/>
        <a:p>
          <a:endParaRPr lang="ru-RU"/>
        </a:p>
      </dgm:t>
    </dgm:pt>
    <dgm:pt modelId="{3464CAD2-2692-4462-BA6D-E054D125C3CE}" type="sibTrans" cxnId="{37D7C8FF-92DC-4D0A-89D5-A92E57565B90}">
      <dgm:prSet/>
      <dgm:spPr/>
      <dgm:t>
        <a:bodyPr/>
        <a:lstStyle/>
        <a:p>
          <a:endParaRPr lang="ru-RU"/>
        </a:p>
      </dgm:t>
    </dgm:pt>
    <dgm:pt modelId="{5542F3A7-3FC9-403D-8CA8-B033EBCDEC50}">
      <dgm:prSet phldrT="[Текст]"/>
      <dgm:spPr/>
      <dgm:t>
        <a:bodyPr/>
        <a:lstStyle/>
        <a:p>
          <a:r>
            <a:rPr lang="ru-RU" dirty="0" err="1" smtClean="0"/>
            <a:t>Високою</a:t>
          </a:r>
          <a:r>
            <a:rPr lang="ru-RU" dirty="0" smtClean="0"/>
            <a:t> </a:t>
          </a:r>
          <a:r>
            <a:rPr lang="ru-RU" dirty="0" err="1" smtClean="0"/>
            <a:t>популярністю</a:t>
          </a:r>
          <a:r>
            <a:rPr lang="ru-RU" dirty="0" smtClean="0"/>
            <a:t> </a:t>
          </a:r>
          <a:r>
            <a:rPr lang="ru-RU" dirty="0" err="1" smtClean="0"/>
            <a:t>користуються</a:t>
          </a:r>
          <a:r>
            <a:rPr lang="ru-RU" dirty="0" smtClean="0"/>
            <a:t> </a:t>
          </a:r>
          <a:r>
            <a:rPr lang="ru-RU" dirty="0" err="1" smtClean="0"/>
            <a:t>сорти</a:t>
          </a:r>
          <a:r>
            <a:rPr lang="ru-RU" dirty="0" smtClean="0"/>
            <a:t> </a:t>
          </a:r>
          <a:r>
            <a:rPr lang="ru-RU" dirty="0" err="1" smtClean="0"/>
            <a:t>картоплі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вивела</a:t>
          </a:r>
          <a:r>
            <a:rPr lang="ru-RU" dirty="0" smtClean="0"/>
            <a:t> Н. А. Лебедева</a:t>
          </a:r>
          <a:endParaRPr lang="ru-RU" dirty="0"/>
        </a:p>
      </dgm:t>
    </dgm:pt>
    <dgm:pt modelId="{3A12B1ED-9DF5-4001-A2F6-58C49ED86097}" type="parTrans" cxnId="{F345A96A-6BEF-4143-A1ED-96D687A2EF11}">
      <dgm:prSet/>
      <dgm:spPr/>
      <dgm:t>
        <a:bodyPr/>
        <a:lstStyle/>
        <a:p>
          <a:endParaRPr lang="ru-RU"/>
        </a:p>
      </dgm:t>
    </dgm:pt>
    <dgm:pt modelId="{BF368E3D-025E-4B66-AC86-D448110C96C1}" type="sibTrans" cxnId="{F345A96A-6BEF-4143-A1ED-96D687A2EF11}">
      <dgm:prSet/>
      <dgm:spPr/>
      <dgm:t>
        <a:bodyPr/>
        <a:lstStyle/>
        <a:p>
          <a:endParaRPr lang="ru-RU"/>
        </a:p>
      </dgm:t>
    </dgm:pt>
    <dgm:pt modelId="{0AFF0121-608A-4CA7-9185-2704DA0393D0}" type="pres">
      <dgm:prSet presAssocID="{E3423DD8-B27A-4935-B8EB-DED34D7FF860}" presName="linear" presStyleCnt="0">
        <dgm:presLayoutVars>
          <dgm:dir/>
          <dgm:animLvl val="lvl"/>
          <dgm:resizeHandles val="exact"/>
        </dgm:presLayoutVars>
      </dgm:prSet>
      <dgm:spPr/>
    </dgm:pt>
    <dgm:pt modelId="{974E3B0A-6C47-4D74-9D54-8ACB6E173AC4}" type="pres">
      <dgm:prSet presAssocID="{7B72D39C-C2CD-48A3-B5B1-E28BD1187363}" presName="parentLin" presStyleCnt="0"/>
      <dgm:spPr/>
    </dgm:pt>
    <dgm:pt modelId="{78367BFA-98EF-4D10-9BD2-AD32770978EB}" type="pres">
      <dgm:prSet presAssocID="{7B72D39C-C2CD-48A3-B5B1-E28BD1187363}" presName="parentLeftMargin" presStyleLbl="node1" presStyleIdx="0" presStyleCnt="5"/>
      <dgm:spPr/>
    </dgm:pt>
    <dgm:pt modelId="{4D4715D3-DC10-434E-96AA-49AF831397A4}" type="pres">
      <dgm:prSet presAssocID="{7B72D39C-C2CD-48A3-B5B1-E28BD118736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A5C64-1026-47D8-A345-6E4F2F07978C}" type="pres">
      <dgm:prSet presAssocID="{7B72D39C-C2CD-48A3-B5B1-E28BD1187363}" presName="negativeSpace" presStyleCnt="0"/>
      <dgm:spPr/>
    </dgm:pt>
    <dgm:pt modelId="{87DF05EF-1CFF-420C-8547-7F13A72EAF85}" type="pres">
      <dgm:prSet presAssocID="{7B72D39C-C2CD-48A3-B5B1-E28BD1187363}" presName="childText" presStyleLbl="conFgAcc1" presStyleIdx="0" presStyleCnt="5" custScaleX="79501">
        <dgm:presLayoutVars>
          <dgm:bulletEnabled val="1"/>
        </dgm:presLayoutVars>
      </dgm:prSet>
      <dgm:spPr/>
    </dgm:pt>
    <dgm:pt modelId="{7273F8AE-6783-4903-9051-4071887B08D9}" type="pres">
      <dgm:prSet presAssocID="{59754BF5-0617-4E32-AD04-04479F9CA1A9}" presName="spaceBetweenRectangles" presStyleCnt="0"/>
      <dgm:spPr/>
    </dgm:pt>
    <dgm:pt modelId="{6C60081F-F37C-4475-91F8-D337BB7D4112}" type="pres">
      <dgm:prSet presAssocID="{6CE8BD75-9243-4766-87D3-F322F0F34551}" presName="parentLin" presStyleCnt="0"/>
      <dgm:spPr/>
    </dgm:pt>
    <dgm:pt modelId="{456BA5C8-40A8-47F0-8968-2519866B6B42}" type="pres">
      <dgm:prSet presAssocID="{6CE8BD75-9243-4766-87D3-F322F0F34551}" presName="parentLeftMargin" presStyleLbl="node1" presStyleIdx="0" presStyleCnt="5"/>
      <dgm:spPr/>
    </dgm:pt>
    <dgm:pt modelId="{94585E3C-5475-40B6-BA2D-0ABEC15CA4E3}" type="pres">
      <dgm:prSet presAssocID="{6CE8BD75-9243-4766-87D3-F322F0F3455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96AC5-DF74-4E87-93B4-484998B94CE6}" type="pres">
      <dgm:prSet presAssocID="{6CE8BD75-9243-4766-87D3-F322F0F34551}" presName="negativeSpace" presStyleCnt="0"/>
      <dgm:spPr/>
    </dgm:pt>
    <dgm:pt modelId="{80EFEBC9-80E3-4C1B-BF28-DD30422071A3}" type="pres">
      <dgm:prSet presAssocID="{6CE8BD75-9243-4766-87D3-F322F0F34551}" presName="childText" presStyleLbl="conFgAcc1" presStyleIdx="1" presStyleCnt="5" custScaleX="79189">
        <dgm:presLayoutVars>
          <dgm:bulletEnabled val="1"/>
        </dgm:presLayoutVars>
      </dgm:prSet>
      <dgm:spPr/>
    </dgm:pt>
    <dgm:pt modelId="{FC543AEC-6BB6-4EEA-A38A-927C3CD6D876}" type="pres">
      <dgm:prSet presAssocID="{C4774817-16FB-41FE-8A1E-2AAAA87A7457}" presName="spaceBetweenRectangles" presStyleCnt="0"/>
      <dgm:spPr/>
    </dgm:pt>
    <dgm:pt modelId="{81957920-DAD8-4D9A-BA5D-A783D147393A}" type="pres">
      <dgm:prSet presAssocID="{6A139647-7279-4604-B356-AD9ED3FCD787}" presName="parentLin" presStyleCnt="0"/>
      <dgm:spPr/>
    </dgm:pt>
    <dgm:pt modelId="{447CA302-F233-4DC4-ADD2-3DB2B82E2B4C}" type="pres">
      <dgm:prSet presAssocID="{6A139647-7279-4604-B356-AD9ED3FCD787}" presName="parentLeftMargin" presStyleLbl="node1" presStyleIdx="1" presStyleCnt="5"/>
      <dgm:spPr/>
    </dgm:pt>
    <dgm:pt modelId="{8381702E-A48F-4387-BE61-796E9C58CF60}" type="pres">
      <dgm:prSet presAssocID="{6A139647-7279-4604-B356-AD9ED3FCD78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96AEC4-902E-41D3-91F7-2F91609775E8}" type="pres">
      <dgm:prSet presAssocID="{6A139647-7279-4604-B356-AD9ED3FCD787}" presName="negativeSpace" presStyleCnt="0"/>
      <dgm:spPr/>
    </dgm:pt>
    <dgm:pt modelId="{FE3FBC49-107F-443D-AC1C-EE17ECDEE39D}" type="pres">
      <dgm:prSet presAssocID="{6A139647-7279-4604-B356-AD9ED3FCD787}" presName="childText" presStyleLbl="conFgAcc1" presStyleIdx="2" presStyleCnt="5" custScaleX="79290">
        <dgm:presLayoutVars>
          <dgm:bulletEnabled val="1"/>
        </dgm:presLayoutVars>
      </dgm:prSet>
      <dgm:spPr/>
    </dgm:pt>
    <dgm:pt modelId="{3E66F797-67E1-4230-88A9-728AE8F08AD9}" type="pres">
      <dgm:prSet presAssocID="{685220F0-E96C-4C8B-BEF7-AA855085AF30}" presName="spaceBetweenRectangles" presStyleCnt="0"/>
      <dgm:spPr/>
    </dgm:pt>
    <dgm:pt modelId="{00D40993-A513-4FD3-86AE-8B9DC8EE8A1E}" type="pres">
      <dgm:prSet presAssocID="{33E06F07-BE43-496D-BD76-7EFF4D402205}" presName="parentLin" presStyleCnt="0"/>
      <dgm:spPr/>
    </dgm:pt>
    <dgm:pt modelId="{E2B0160F-F1C7-463B-BA90-D5734465E4FB}" type="pres">
      <dgm:prSet presAssocID="{33E06F07-BE43-496D-BD76-7EFF4D402205}" presName="parentLeftMargin" presStyleLbl="node1" presStyleIdx="2" presStyleCnt="5"/>
      <dgm:spPr/>
    </dgm:pt>
    <dgm:pt modelId="{E8569B49-712C-4CC0-9113-F130F42EE466}" type="pres">
      <dgm:prSet presAssocID="{33E06F07-BE43-496D-BD76-7EFF4D40220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7FF373-B3DE-4C31-A5BF-6DA6A1B6B62D}" type="pres">
      <dgm:prSet presAssocID="{33E06F07-BE43-496D-BD76-7EFF4D402205}" presName="negativeSpace" presStyleCnt="0"/>
      <dgm:spPr/>
    </dgm:pt>
    <dgm:pt modelId="{A9A1F91F-3F06-4722-97AB-87E86E703C8F}" type="pres">
      <dgm:prSet presAssocID="{33E06F07-BE43-496D-BD76-7EFF4D402205}" presName="childText" presStyleLbl="conFgAcc1" presStyleIdx="3" presStyleCnt="5" custScaleX="79610" custLinFactNeighborX="-1268">
        <dgm:presLayoutVars>
          <dgm:bulletEnabled val="1"/>
        </dgm:presLayoutVars>
      </dgm:prSet>
      <dgm:spPr/>
    </dgm:pt>
    <dgm:pt modelId="{F0757E8E-DB98-4894-B814-896C93B5E3A7}" type="pres">
      <dgm:prSet presAssocID="{3464CAD2-2692-4462-BA6D-E054D125C3CE}" presName="spaceBetweenRectangles" presStyleCnt="0"/>
      <dgm:spPr/>
    </dgm:pt>
    <dgm:pt modelId="{D8385100-DC10-48FD-AC4C-7CEEC51C3EC3}" type="pres">
      <dgm:prSet presAssocID="{5542F3A7-3FC9-403D-8CA8-B033EBCDEC50}" presName="parentLin" presStyleCnt="0"/>
      <dgm:spPr/>
    </dgm:pt>
    <dgm:pt modelId="{B6B157EF-7D01-4B40-855B-CC5E83CFBAB9}" type="pres">
      <dgm:prSet presAssocID="{5542F3A7-3FC9-403D-8CA8-B033EBCDEC50}" presName="parentLeftMargin" presStyleLbl="node1" presStyleIdx="3" presStyleCnt="5"/>
      <dgm:spPr/>
    </dgm:pt>
    <dgm:pt modelId="{903CB63B-236F-4CB5-BFB3-00E62E6DD569}" type="pres">
      <dgm:prSet presAssocID="{5542F3A7-3FC9-403D-8CA8-B033EBCDEC5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42268D-FC59-4BE4-8D71-1B1D3F78F57B}" type="pres">
      <dgm:prSet presAssocID="{5542F3A7-3FC9-403D-8CA8-B033EBCDEC50}" presName="negativeSpace" presStyleCnt="0"/>
      <dgm:spPr/>
    </dgm:pt>
    <dgm:pt modelId="{6E8C485D-D84F-4D80-BE68-28F101B4DBFD}" type="pres">
      <dgm:prSet presAssocID="{5542F3A7-3FC9-403D-8CA8-B033EBCDEC50}" presName="childText" presStyleLbl="conFgAcc1" presStyleIdx="4" presStyleCnt="5" custScaleX="79610" custScaleY="103147">
        <dgm:presLayoutVars>
          <dgm:bulletEnabled val="1"/>
        </dgm:presLayoutVars>
      </dgm:prSet>
      <dgm:spPr/>
    </dgm:pt>
  </dgm:ptLst>
  <dgm:cxnLst>
    <dgm:cxn modelId="{332EA487-385D-4089-B825-F5CC08F014DB}" type="presOf" srcId="{6CE8BD75-9243-4766-87D3-F322F0F34551}" destId="{94585E3C-5475-40B6-BA2D-0ABEC15CA4E3}" srcOrd="1" destOrd="0" presId="urn:microsoft.com/office/officeart/2005/8/layout/list1"/>
    <dgm:cxn modelId="{F345A96A-6BEF-4143-A1ED-96D687A2EF11}" srcId="{E3423DD8-B27A-4935-B8EB-DED34D7FF860}" destId="{5542F3A7-3FC9-403D-8CA8-B033EBCDEC50}" srcOrd="4" destOrd="0" parTransId="{3A12B1ED-9DF5-4001-A2F6-58C49ED86097}" sibTransId="{BF368E3D-025E-4B66-AC86-D448110C96C1}"/>
    <dgm:cxn modelId="{64872F5B-C4A3-4594-8866-D845FB706C24}" srcId="{E3423DD8-B27A-4935-B8EB-DED34D7FF860}" destId="{6A139647-7279-4604-B356-AD9ED3FCD787}" srcOrd="2" destOrd="0" parTransId="{58B8914D-366B-4E48-9C58-A1BBC5AC076C}" sibTransId="{685220F0-E96C-4C8B-BEF7-AA855085AF30}"/>
    <dgm:cxn modelId="{16F270C6-8474-4FDD-A2DE-97F310AFB868}" type="presOf" srcId="{33E06F07-BE43-496D-BD76-7EFF4D402205}" destId="{E2B0160F-F1C7-463B-BA90-D5734465E4FB}" srcOrd="0" destOrd="0" presId="urn:microsoft.com/office/officeart/2005/8/layout/list1"/>
    <dgm:cxn modelId="{2940C20A-9FE4-4414-8E04-7E6C05601A6D}" type="presOf" srcId="{7B72D39C-C2CD-48A3-B5B1-E28BD1187363}" destId="{4D4715D3-DC10-434E-96AA-49AF831397A4}" srcOrd="1" destOrd="0" presId="urn:microsoft.com/office/officeart/2005/8/layout/list1"/>
    <dgm:cxn modelId="{04B3507C-17E9-4432-813B-9FB22515439E}" type="presOf" srcId="{6A139647-7279-4604-B356-AD9ED3FCD787}" destId="{447CA302-F233-4DC4-ADD2-3DB2B82E2B4C}" srcOrd="0" destOrd="0" presId="urn:microsoft.com/office/officeart/2005/8/layout/list1"/>
    <dgm:cxn modelId="{958F9A05-8557-4D65-A3DC-925AA76F11FC}" type="presOf" srcId="{33E06F07-BE43-496D-BD76-7EFF4D402205}" destId="{E8569B49-712C-4CC0-9113-F130F42EE466}" srcOrd="1" destOrd="0" presId="urn:microsoft.com/office/officeart/2005/8/layout/list1"/>
    <dgm:cxn modelId="{F1230253-FE9A-401B-A9E9-4AC85A4E51C6}" type="presOf" srcId="{7B72D39C-C2CD-48A3-B5B1-E28BD1187363}" destId="{78367BFA-98EF-4D10-9BD2-AD32770978EB}" srcOrd="0" destOrd="0" presId="urn:microsoft.com/office/officeart/2005/8/layout/list1"/>
    <dgm:cxn modelId="{85F15441-CF9B-4DEB-B0AD-714248EBD9DB}" srcId="{E3423DD8-B27A-4935-B8EB-DED34D7FF860}" destId="{6CE8BD75-9243-4766-87D3-F322F0F34551}" srcOrd="1" destOrd="0" parTransId="{06B04D7C-B520-4DA3-959F-3B847F78EB21}" sibTransId="{C4774817-16FB-41FE-8A1E-2AAAA87A7457}"/>
    <dgm:cxn modelId="{FE6ADE2F-9FB0-44FF-9845-5A4F8885CACB}" type="presOf" srcId="{E3423DD8-B27A-4935-B8EB-DED34D7FF860}" destId="{0AFF0121-608A-4CA7-9185-2704DA0393D0}" srcOrd="0" destOrd="0" presId="urn:microsoft.com/office/officeart/2005/8/layout/list1"/>
    <dgm:cxn modelId="{37D7C8FF-92DC-4D0A-89D5-A92E57565B90}" srcId="{E3423DD8-B27A-4935-B8EB-DED34D7FF860}" destId="{33E06F07-BE43-496D-BD76-7EFF4D402205}" srcOrd="3" destOrd="0" parTransId="{BC1B7B27-AB8E-4134-AFCB-CC86818E07F0}" sibTransId="{3464CAD2-2692-4462-BA6D-E054D125C3CE}"/>
    <dgm:cxn modelId="{0D7419A5-2A62-4E0B-8241-299B4D13B364}" type="presOf" srcId="{6A139647-7279-4604-B356-AD9ED3FCD787}" destId="{8381702E-A48F-4387-BE61-796E9C58CF60}" srcOrd="1" destOrd="0" presId="urn:microsoft.com/office/officeart/2005/8/layout/list1"/>
    <dgm:cxn modelId="{D41A149A-8C89-48C1-8534-C0D48182572E}" type="presOf" srcId="{5542F3A7-3FC9-403D-8CA8-B033EBCDEC50}" destId="{903CB63B-236F-4CB5-BFB3-00E62E6DD569}" srcOrd="1" destOrd="0" presId="urn:microsoft.com/office/officeart/2005/8/layout/list1"/>
    <dgm:cxn modelId="{C509F390-4610-4728-9B9D-DF655E69708F}" type="presOf" srcId="{5542F3A7-3FC9-403D-8CA8-B033EBCDEC50}" destId="{B6B157EF-7D01-4B40-855B-CC5E83CFBAB9}" srcOrd="0" destOrd="0" presId="urn:microsoft.com/office/officeart/2005/8/layout/list1"/>
    <dgm:cxn modelId="{F9A56079-5DED-49C7-904E-2F91993C7F04}" srcId="{E3423DD8-B27A-4935-B8EB-DED34D7FF860}" destId="{7B72D39C-C2CD-48A3-B5B1-E28BD1187363}" srcOrd="0" destOrd="0" parTransId="{D440CAB5-C668-466B-99FE-8B06EAF67C6A}" sibTransId="{59754BF5-0617-4E32-AD04-04479F9CA1A9}"/>
    <dgm:cxn modelId="{1FDEA0FC-0388-42A2-835E-91DC5E2FD5EC}" type="presOf" srcId="{6CE8BD75-9243-4766-87D3-F322F0F34551}" destId="{456BA5C8-40A8-47F0-8968-2519866B6B42}" srcOrd="0" destOrd="0" presId="urn:microsoft.com/office/officeart/2005/8/layout/list1"/>
    <dgm:cxn modelId="{3C1A5A38-BE00-4AB5-9CFD-416923577013}" type="presParOf" srcId="{0AFF0121-608A-4CA7-9185-2704DA0393D0}" destId="{974E3B0A-6C47-4D74-9D54-8ACB6E173AC4}" srcOrd="0" destOrd="0" presId="urn:microsoft.com/office/officeart/2005/8/layout/list1"/>
    <dgm:cxn modelId="{F4DEA46E-3ACA-4F1E-AF65-45B41B4029EF}" type="presParOf" srcId="{974E3B0A-6C47-4D74-9D54-8ACB6E173AC4}" destId="{78367BFA-98EF-4D10-9BD2-AD32770978EB}" srcOrd="0" destOrd="0" presId="urn:microsoft.com/office/officeart/2005/8/layout/list1"/>
    <dgm:cxn modelId="{C55F4F1B-AE40-4549-B12F-614447890A30}" type="presParOf" srcId="{974E3B0A-6C47-4D74-9D54-8ACB6E173AC4}" destId="{4D4715D3-DC10-434E-96AA-49AF831397A4}" srcOrd="1" destOrd="0" presId="urn:microsoft.com/office/officeart/2005/8/layout/list1"/>
    <dgm:cxn modelId="{0C3412F7-8562-4589-B965-5341041E9AAD}" type="presParOf" srcId="{0AFF0121-608A-4CA7-9185-2704DA0393D0}" destId="{6CEA5C64-1026-47D8-A345-6E4F2F07978C}" srcOrd="1" destOrd="0" presId="urn:microsoft.com/office/officeart/2005/8/layout/list1"/>
    <dgm:cxn modelId="{1C03F512-B2F1-4788-9741-2C6BF7940BB0}" type="presParOf" srcId="{0AFF0121-608A-4CA7-9185-2704DA0393D0}" destId="{87DF05EF-1CFF-420C-8547-7F13A72EAF85}" srcOrd="2" destOrd="0" presId="urn:microsoft.com/office/officeart/2005/8/layout/list1"/>
    <dgm:cxn modelId="{5672292B-2A27-4D8D-9679-1F88E50AA6C9}" type="presParOf" srcId="{0AFF0121-608A-4CA7-9185-2704DA0393D0}" destId="{7273F8AE-6783-4903-9051-4071887B08D9}" srcOrd="3" destOrd="0" presId="urn:microsoft.com/office/officeart/2005/8/layout/list1"/>
    <dgm:cxn modelId="{763C73F2-DEC3-41EB-9477-346E7BF62777}" type="presParOf" srcId="{0AFF0121-608A-4CA7-9185-2704DA0393D0}" destId="{6C60081F-F37C-4475-91F8-D337BB7D4112}" srcOrd="4" destOrd="0" presId="urn:microsoft.com/office/officeart/2005/8/layout/list1"/>
    <dgm:cxn modelId="{B51B9508-6A9D-4AF2-BC7A-917FECE41FCB}" type="presParOf" srcId="{6C60081F-F37C-4475-91F8-D337BB7D4112}" destId="{456BA5C8-40A8-47F0-8968-2519866B6B42}" srcOrd="0" destOrd="0" presId="urn:microsoft.com/office/officeart/2005/8/layout/list1"/>
    <dgm:cxn modelId="{68791F1D-252D-4A04-9C4C-FCC1886A13F5}" type="presParOf" srcId="{6C60081F-F37C-4475-91F8-D337BB7D4112}" destId="{94585E3C-5475-40B6-BA2D-0ABEC15CA4E3}" srcOrd="1" destOrd="0" presId="urn:microsoft.com/office/officeart/2005/8/layout/list1"/>
    <dgm:cxn modelId="{C7387BCB-2AD5-480D-9D3B-433691AAD1AC}" type="presParOf" srcId="{0AFF0121-608A-4CA7-9185-2704DA0393D0}" destId="{74696AC5-DF74-4E87-93B4-484998B94CE6}" srcOrd="5" destOrd="0" presId="urn:microsoft.com/office/officeart/2005/8/layout/list1"/>
    <dgm:cxn modelId="{CCDC87C8-0572-4132-9521-04E58DF5579F}" type="presParOf" srcId="{0AFF0121-608A-4CA7-9185-2704DA0393D0}" destId="{80EFEBC9-80E3-4C1B-BF28-DD30422071A3}" srcOrd="6" destOrd="0" presId="urn:microsoft.com/office/officeart/2005/8/layout/list1"/>
    <dgm:cxn modelId="{8C9B42BC-E870-42C1-A709-EB12AAEDC678}" type="presParOf" srcId="{0AFF0121-608A-4CA7-9185-2704DA0393D0}" destId="{FC543AEC-6BB6-4EEA-A38A-927C3CD6D876}" srcOrd="7" destOrd="0" presId="urn:microsoft.com/office/officeart/2005/8/layout/list1"/>
    <dgm:cxn modelId="{4CC6C0D4-336E-4A5C-9B19-32E26A1D2145}" type="presParOf" srcId="{0AFF0121-608A-4CA7-9185-2704DA0393D0}" destId="{81957920-DAD8-4D9A-BA5D-A783D147393A}" srcOrd="8" destOrd="0" presId="urn:microsoft.com/office/officeart/2005/8/layout/list1"/>
    <dgm:cxn modelId="{16991976-A183-46C1-AD70-A530E2A5DB9F}" type="presParOf" srcId="{81957920-DAD8-4D9A-BA5D-A783D147393A}" destId="{447CA302-F233-4DC4-ADD2-3DB2B82E2B4C}" srcOrd="0" destOrd="0" presId="urn:microsoft.com/office/officeart/2005/8/layout/list1"/>
    <dgm:cxn modelId="{2D2B9A05-D531-49EC-ACF8-872FC631EAB5}" type="presParOf" srcId="{81957920-DAD8-4D9A-BA5D-A783D147393A}" destId="{8381702E-A48F-4387-BE61-796E9C58CF60}" srcOrd="1" destOrd="0" presId="urn:microsoft.com/office/officeart/2005/8/layout/list1"/>
    <dgm:cxn modelId="{0C87E09C-7641-447A-B0B5-6F6839D19D93}" type="presParOf" srcId="{0AFF0121-608A-4CA7-9185-2704DA0393D0}" destId="{C596AEC4-902E-41D3-91F7-2F91609775E8}" srcOrd="9" destOrd="0" presId="urn:microsoft.com/office/officeart/2005/8/layout/list1"/>
    <dgm:cxn modelId="{C8C161FE-BEB5-4E96-AC37-342C774A68E8}" type="presParOf" srcId="{0AFF0121-608A-4CA7-9185-2704DA0393D0}" destId="{FE3FBC49-107F-443D-AC1C-EE17ECDEE39D}" srcOrd="10" destOrd="0" presId="urn:microsoft.com/office/officeart/2005/8/layout/list1"/>
    <dgm:cxn modelId="{0EC3B5EC-4189-40EF-B7E4-3D9E2B08832D}" type="presParOf" srcId="{0AFF0121-608A-4CA7-9185-2704DA0393D0}" destId="{3E66F797-67E1-4230-88A9-728AE8F08AD9}" srcOrd="11" destOrd="0" presId="urn:microsoft.com/office/officeart/2005/8/layout/list1"/>
    <dgm:cxn modelId="{D604D1B4-2F97-42D7-9F5E-44A2AC291FFD}" type="presParOf" srcId="{0AFF0121-608A-4CA7-9185-2704DA0393D0}" destId="{00D40993-A513-4FD3-86AE-8B9DC8EE8A1E}" srcOrd="12" destOrd="0" presId="urn:microsoft.com/office/officeart/2005/8/layout/list1"/>
    <dgm:cxn modelId="{01AD4BCB-DB48-463B-84AC-B7A378719531}" type="presParOf" srcId="{00D40993-A513-4FD3-86AE-8B9DC8EE8A1E}" destId="{E2B0160F-F1C7-463B-BA90-D5734465E4FB}" srcOrd="0" destOrd="0" presId="urn:microsoft.com/office/officeart/2005/8/layout/list1"/>
    <dgm:cxn modelId="{85444696-9E73-43BB-9AE0-0B0DCF47C017}" type="presParOf" srcId="{00D40993-A513-4FD3-86AE-8B9DC8EE8A1E}" destId="{E8569B49-712C-4CC0-9113-F130F42EE466}" srcOrd="1" destOrd="0" presId="urn:microsoft.com/office/officeart/2005/8/layout/list1"/>
    <dgm:cxn modelId="{5C5FF07E-E705-4312-AB04-29995A3AC337}" type="presParOf" srcId="{0AFF0121-608A-4CA7-9185-2704DA0393D0}" destId="{D07FF373-B3DE-4C31-A5BF-6DA6A1B6B62D}" srcOrd="13" destOrd="0" presId="urn:microsoft.com/office/officeart/2005/8/layout/list1"/>
    <dgm:cxn modelId="{5B1E0520-BCC8-416A-B65C-F1A083026C33}" type="presParOf" srcId="{0AFF0121-608A-4CA7-9185-2704DA0393D0}" destId="{A9A1F91F-3F06-4722-97AB-87E86E703C8F}" srcOrd="14" destOrd="0" presId="urn:microsoft.com/office/officeart/2005/8/layout/list1"/>
    <dgm:cxn modelId="{92DF30DC-FB58-4AB5-8164-505A748EF8B7}" type="presParOf" srcId="{0AFF0121-608A-4CA7-9185-2704DA0393D0}" destId="{F0757E8E-DB98-4894-B814-896C93B5E3A7}" srcOrd="15" destOrd="0" presId="urn:microsoft.com/office/officeart/2005/8/layout/list1"/>
    <dgm:cxn modelId="{E15C99DA-C4CB-4D4A-950F-84471FB926A0}" type="presParOf" srcId="{0AFF0121-608A-4CA7-9185-2704DA0393D0}" destId="{D8385100-DC10-48FD-AC4C-7CEEC51C3EC3}" srcOrd="16" destOrd="0" presId="urn:microsoft.com/office/officeart/2005/8/layout/list1"/>
    <dgm:cxn modelId="{2803E77B-471C-4842-9416-41B7AEA09920}" type="presParOf" srcId="{D8385100-DC10-48FD-AC4C-7CEEC51C3EC3}" destId="{B6B157EF-7D01-4B40-855B-CC5E83CFBAB9}" srcOrd="0" destOrd="0" presId="urn:microsoft.com/office/officeart/2005/8/layout/list1"/>
    <dgm:cxn modelId="{8E3E2FFA-E6EE-4235-89DB-1DBBC4309217}" type="presParOf" srcId="{D8385100-DC10-48FD-AC4C-7CEEC51C3EC3}" destId="{903CB63B-236F-4CB5-BFB3-00E62E6DD569}" srcOrd="1" destOrd="0" presId="urn:microsoft.com/office/officeart/2005/8/layout/list1"/>
    <dgm:cxn modelId="{32633348-FA32-404B-9B02-FABBD8C5D1CB}" type="presParOf" srcId="{0AFF0121-608A-4CA7-9185-2704DA0393D0}" destId="{8142268D-FC59-4BE4-8D71-1B1D3F78F57B}" srcOrd="17" destOrd="0" presId="urn:microsoft.com/office/officeart/2005/8/layout/list1"/>
    <dgm:cxn modelId="{066ECBE2-A5E9-442E-BAB2-46B18553F53D}" type="presParOf" srcId="{0AFF0121-608A-4CA7-9185-2704DA0393D0}" destId="{6E8C485D-D84F-4D80-BE68-28F101B4DBF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7981EE-DE31-40EA-8DAD-340CDF51C10E}" type="doc">
      <dgm:prSet loTypeId="urn:microsoft.com/office/officeart/2005/8/layout/hierarchy3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7B12E34-5BC7-4CDD-B2B8-95D3C75A4F21}">
      <dgm:prSet phldrT="[Текст]"/>
      <dgm:spPr/>
      <dgm:t>
        <a:bodyPr/>
        <a:lstStyle/>
        <a:p>
          <a:r>
            <a:rPr lang="ru-RU" b="1" i="1" dirty="0" smtClean="0"/>
            <a:t>Аутбридинг </a:t>
          </a:r>
          <a:r>
            <a:rPr lang="ru-RU" dirty="0" smtClean="0"/>
            <a:t>(</a:t>
          </a:r>
          <a:r>
            <a:rPr lang="ru-RU" dirty="0" err="1" smtClean="0"/>
            <a:t>неродинне</a:t>
          </a:r>
          <a:r>
            <a:rPr lang="ru-RU" dirty="0" smtClean="0"/>
            <a:t> </a:t>
          </a:r>
          <a:r>
            <a:rPr lang="ru-RU" dirty="0" err="1" smtClean="0"/>
            <a:t>схрещування</a:t>
          </a:r>
          <a:r>
            <a:rPr lang="ru-RU" dirty="0" smtClean="0"/>
            <a:t>)</a:t>
          </a:r>
          <a:endParaRPr lang="ru-RU" dirty="0"/>
        </a:p>
      </dgm:t>
    </dgm:pt>
    <dgm:pt modelId="{8ADAFC9E-B0B6-41B1-B3DA-A8BB4EB4B9DC}" type="parTrans" cxnId="{7009F580-5378-4A46-89FF-21EF61E9E951}">
      <dgm:prSet/>
      <dgm:spPr/>
      <dgm:t>
        <a:bodyPr/>
        <a:lstStyle/>
        <a:p>
          <a:endParaRPr lang="ru-RU"/>
        </a:p>
      </dgm:t>
    </dgm:pt>
    <dgm:pt modelId="{A685A0DE-6536-40FD-8DDF-93FE7DAE1F99}" type="sibTrans" cxnId="{7009F580-5378-4A46-89FF-21EF61E9E951}">
      <dgm:prSet/>
      <dgm:spPr/>
      <dgm:t>
        <a:bodyPr/>
        <a:lstStyle/>
        <a:p>
          <a:endParaRPr lang="ru-RU"/>
        </a:p>
      </dgm:t>
    </dgm:pt>
    <dgm:pt modelId="{5EB12334-2498-43ED-A0FB-635561556642}">
      <dgm:prSet phldrT="[Текст]" custT="1"/>
      <dgm:spPr/>
      <dgm:t>
        <a:bodyPr/>
        <a:lstStyle/>
        <a:p>
          <a:r>
            <a:rPr lang="ru-RU" sz="1600" dirty="0" err="1" smtClean="0"/>
            <a:t>Між</a:t>
          </a:r>
          <a:r>
            <a:rPr lang="ru-RU" sz="1600" dirty="0" smtClean="0"/>
            <a:t> </a:t>
          </a:r>
          <a:r>
            <a:rPr lang="ru-RU" sz="1600" dirty="0" err="1" smtClean="0"/>
            <a:t>особинами</a:t>
          </a:r>
          <a:r>
            <a:rPr lang="ru-RU" sz="1600" dirty="0" smtClean="0"/>
            <a:t> </a:t>
          </a:r>
          <a:r>
            <a:rPr lang="ru-RU" sz="1600" dirty="0" err="1" smtClean="0"/>
            <a:t>однієї</a:t>
          </a:r>
          <a:r>
            <a:rPr lang="ru-RU" sz="1600" dirty="0" smtClean="0"/>
            <a:t> породи </a:t>
          </a:r>
          <a:r>
            <a:rPr lang="ru-RU" sz="1600" dirty="0" err="1" smtClean="0"/>
            <a:t>або</a:t>
          </a:r>
          <a:r>
            <a:rPr lang="ru-RU" sz="1600" dirty="0" smtClean="0"/>
            <a:t> </a:t>
          </a:r>
          <a:r>
            <a:rPr lang="ru-RU" sz="1600" dirty="0" err="1" smtClean="0"/>
            <a:t>різних</a:t>
          </a:r>
          <a:r>
            <a:rPr lang="ru-RU" sz="1600" dirty="0" smtClean="0"/>
            <a:t> </a:t>
          </a:r>
          <a:r>
            <a:rPr lang="ru-RU" sz="1600" dirty="0" err="1" smtClean="0"/>
            <a:t>порід</a:t>
          </a:r>
          <a:r>
            <a:rPr lang="ru-RU" sz="1600" dirty="0" smtClean="0"/>
            <a:t> </a:t>
          </a:r>
          <a:r>
            <a:rPr lang="ru-RU" sz="1600" dirty="0" err="1" smtClean="0"/>
            <a:t>тварин</a:t>
          </a:r>
          <a:endParaRPr lang="ru-RU" sz="1600" dirty="0"/>
        </a:p>
      </dgm:t>
    </dgm:pt>
    <dgm:pt modelId="{3128C55E-52F3-4BC3-BCE8-B54D15759C56}" type="parTrans" cxnId="{B43591DB-95E9-4863-B405-21D04E04A573}">
      <dgm:prSet/>
      <dgm:spPr/>
      <dgm:t>
        <a:bodyPr/>
        <a:lstStyle/>
        <a:p>
          <a:endParaRPr lang="ru-RU"/>
        </a:p>
      </dgm:t>
    </dgm:pt>
    <dgm:pt modelId="{54811325-5702-4DB4-B0EA-D64842CE6527}" type="sibTrans" cxnId="{B43591DB-95E9-4863-B405-21D04E04A573}">
      <dgm:prSet/>
      <dgm:spPr/>
      <dgm:t>
        <a:bodyPr/>
        <a:lstStyle/>
        <a:p>
          <a:endParaRPr lang="ru-RU"/>
        </a:p>
      </dgm:t>
    </dgm:pt>
    <dgm:pt modelId="{BD9AB505-62A0-4930-BC57-A8A70E8D6AE0}">
      <dgm:prSet phldrT="[Текст]" custT="1"/>
      <dgm:spPr/>
      <dgm:t>
        <a:bodyPr/>
        <a:lstStyle/>
        <a:p>
          <a:r>
            <a:rPr lang="ru-RU" sz="1400" dirty="0" err="1" smtClean="0"/>
            <a:t>Призводить</a:t>
          </a:r>
          <a:r>
            <a:rPr lang="ru-RU" sz="1400" dirty="0" smtClean="0"/>
            <a:t> до </a:t>
          </a:r>
          <a:r>
            <a:rPr lang="ru-RU" sz="1400" dirty="0" err="1" smtClean="0"/>
            <a:t>підтримки</a:t>
          </a:r>
          <a:r>
            <a:rPr lang="ru-RU" sz="1400" dirty="0" smtClean="0"/>
            <a:t> </a:t>
          </a:r>
          <a:r>
            <a:rPr lang="ru-RU" sz="1400" dirty="0" err="1" smtClean="0"/>
            <a:t>корисних</a:t>
          </a:r>
          <a:r>
            <a:rPr lang="ru-RU" sz="1400" dirty="0" smtClean="0"/>
            <a:t> </a:t>
          </a:r>
          <a:r>
            <a:rPr lang="ru-RU" sz="1400" dirty="0" err="1" smtClean="0"/>
            <a:t>якостей</a:t>
          </a:r>
          <a:r>
            <a:rPr lang="ru-RU" sz="1400" dirty="0" smtClean="0"/>
            <a:t> </a:t>
          </a:r>
          <a:r>
            <a:rPr lang="ru-RU" sz="1400" dirty="0" err="1" smtClean="0"/>
            <a:t>і</a:t>
          </a:r>
          <a:r>
            <a:rPr lang="ru-RU" sz="1400" dirty="0" smtClean="0"/>
            <a:t> </a:t>
          </a:r>
          <a:r>
            <a:rPr lang="ru-RU" sz="1400" dirty="0" err="1" smtClean="0"/>
            <a:t>до</a:t>
          </a:r>
          <a:r>
            <a:rPr lang="ru-RU" sz="1400" dirty="0" smtClean="0"/>
            <a:t> </a:t>
          </a:r>
          <a:r>
            <a:rPr lang="ru-RU" sz="1400" dirty="0" err="1" smtClean="0"/>
            <a:t>посилення</a:t>
          </a:r>
          <a:r>
            <a:rPr lang="ru-RU" sz="1400" dirty="0" smtClean="0"/>
            <a:t> </a:t>
          </a:r>
          <a:r>
            <a:rPr lang="ru-RU" sz="1400" dirty="0" err="1" smtClean="0"/>
            <a:t>їх</a:t>
          </a:r>
          <a:r>
            <a:rPr lang="ru-RU" sz="1400" dirty="0" smtClean="0"/>
            <a:t> у </a:t>
          </a:r>
          <a:r>
            <a:rPr lang="ru-RU" sz="1400" dirty="0" err="1" smtClean="0"/>
            <a:t>низці</a:t>
          </a:r>
          <a:r>
            <a:rPr lang="ru-RU" sz="1400" dirty="0" smtClean="0"/>
            <a:t> </a:t>
          </a:r>
          <a:r>
            <a:rPr lang="ru-RU" sz="1400" dirty="0" err="1" smtClean="0"/>
            <a:t>наступних</a:t>
          </a:r>
          <a:r>
            <a:rPr lang="ru-RU" sz="1400" dirty="0" smtClean="0"/>
            <a:t> </a:t>
          </a:r>
          <a:r>
            <a:rPr lang="ru-RU" sz="1400" dirty="0" err="1" smtClean="0"/>
            <a:t>поколінь</a:t>
          </a:r>
          <a:r>
            <a:rPr lang="ru-RU" sz="1100" dirty="0" smtClean="0"/>
            <a:t>.</a:t>
          </a:r>
          <a:endParaRPr lang="ru-RU" sz="1100" dirty="0"/>
        </a:p>
      </dgm:t>
    </dgm:pt>
    <dgm:pt modelId="{FC75ADF2-4F05-478A-8618-542B14F9E361}" type="parTrans" cxnId="{63B5B74E-C6EB-4F49-899B-145A33DFFBE6}">
      <dgm:prSet/>
      <dgm:spPr/>
      <dgm:t>
        <a:bodyPr/>
        <a:lstStyle/>
        <a:p>
          <a:endParaRPr lang="ru-RU"/>
        </a:p>
      </dgm:t>
    </dgm:pt>
    <dgm:pt modelId="{57F3CE71-B837-439F-8E68-93E2293F7266}" type="sibTrans" cxnId="{63B5B74E-C6EB-4F49-899B-145A33DFFBE6}">
      <dgm:prSet/>
      <dgm:spPr/>
      <dgm:t>
        <a:bodyPr/>
        <a:lstStyle/>
        <a:p>
          <a:endParaRPr lang="ru-RU"/>
        </a:p>
      </dgm:t>
    </dgm:pt>
    <dgm:pt modelId="{70DBB0D4-C031-4B5F-A4B1-8C63730C0628}">
      <dgm:prSet phldrT="[Текст]"/>
      <dgm:spPr/>
      <dgm:t>
        <a:bodyPr/>
        <a:lstStyle/>
        <a:p>
          <a:r>
            <a:rPr lang="ru-RU" b="1" i="1" dirty="0" err="1" smtClean="0"/>
            <a:t>Інбридинг</a:t>
          </a:r>
          <a:r>
            <a:rPr lang="ru-RU" dirty="0" smtClean="0"/>
            <a:t> (близкородственное).</a:t>
          </a:r>
          <a:endParaRPr lang="ru-RU" dirty="0"/>
        </a:p>
      </dgm:t>
    </dgm:pt>
    <dgm:pt modelId="{23145FFB-24A1-4F8D-B1F4-42FF622350AA}" type="parTrans" cxnId="{6B57D5E3-4427-419F-8B0E-FBCFF377BB2D}">
      <dgm:prSet/>
      <dgm:spPr/>
      <dgm:t>
        <a:bodyPr/>
        <a:lstStyle/>
        <a:p>
          <a:endParaRPr lang="ru-RU"/>
        </a:p>
      </dgm:t>
    </dgm:pt>
    <dgm:pt modelId="{AEFB4312-45C7-4BFB-B115-A325B3FEDC64}" type="sibTrans" cxnId="{6B57D5E3-4427-419F-8B0E-FBCFF377BB2D}">
      <dgm:prSet/>
      <dgm:spPr/>
      <dgm:t>
        <a:bodyPr/>
        <a:lstStyle/>
        <a:p>
          <a:endParaRPr lang="ru-RU"/>
        </a:p>
      </dgm:t>
    </dgm:pt>
    <dgm:pt modelId="{BB0DD475-2ACE-4FB9-9262-30DCD70C6A79}">
      <dgm:prSet phldrT="[Текст]" custT="1"/>
      <dgm:spPr/>
      <dgm:t>
        <a:bodyPr/>
        <a:lstStyle/>
        <a:p>
          <a:r>
            <a:rPr lang="ru-RU" sz="1400" u="none" smtClean="0"/>
            <a:t>Використовуються брати і сестри чи батьки і потомство</a:t>
          </a:r>
          <a:endParaRPr lang="ru-RU" sz="1400" u="none" dirty="0"/>
        </a:p>
      </dgm:t>
    </dgm:pt>
    <dgm:pt modelId="{7AF349A6-BED0-4DB7-8C36-2102E60C2074}" type="parTrans" cxnId="{22B42011-95E0-4C81-9361-4EE95A03AEE8}">
      <dgm:prSet/>
      <dgm:spPr/>
      <dgm:t>
        <a:bodyPr/>
        <a:lstStyle/>
        <a:p>
          <a:endParaRPr lang="ru-RU"/>
        </a:p>
      </dgm:t>
    </dgm:pt>
    <dgm:pt modelId="{C13B007C-1B76-4595-9DF8-6096E7268788}" type="sibTrans" cxnId="{22B42011-95E0-4C81-9361-4EE95A03AEE8}">
      <dgm:prSet/>
      <dgm:spPr/>
      <dgm:t>
        <a:bodyPr/>
        <a:lstStyle/>
        <a:p>
          <a:endParaRPr lang="ru-RU"/>
        </a:p>
      </dgm:t>
    </dgm:pt>
    <dgm:pt modelId="{198AAFDB-9CB4-4922-BA28-F3FC2184A0E7}">
      <dgm:prSet phldrT="[Текст]" custT="1"/>
      <dgm:spPr/>
      <dgm:t>
        <a:bodyPr/>
        <a:lstStyle/>
        <a:p>
          <a:r>
            <a:rPr lang="ru-RU" sz="1400" dirty="0" err="1" smtClean="0"/>
            <a:t>Призводить</a:t>
          </a:r>
          <a:r>
            <a:rPr lang="ru-RU" sz="1400" dirty="0" smtClean="0"/>
            <a:t> до </a:t>
          </a:r>
          <a:r>
            <a:rPr lang="ru-RU" sz="1400" dirty="0" err="1" smtClean="0"/>
            <a:t>підвищення</a:t>
          </a:r>
          <a:r>
            <a:rPr lang="ru-RU" sz="1400" dirty="0" smtClean="0"/>
            <a:t> </a:t>
          </a:r>
          <a:r>
            <a:rPr lang="ru-RU" sz="1400" dirty="0" err="1" smtClean="0"/>
            <a:t>гомозиготності</a:t>
          </a:r>
          <a:r>
            <a:rPr lang="ru-RU" sz="1400" dirty="0" smtClean="0"/>
            <a:t> </a:t>
          </a:r>
          <a:r>
            <a:rPr lang="ru-RU" sz="1400" dirty="0" err="1" smtClean="0"/>
            <a:t>і</a:t>
          </a:r>
          <a:r>
            <a:rPr lang="ru-RU" sz="1400" dirty="0" smtClean="0"/>
            <a:t>, як </a:t>
          </a:r>
          <a:r>
            <a:rPr lang="ru-RU" sz="1400" dirty="0" err="1" smtClean="0"/>
            <a:t>наслідок</a:t>
          </a:r>
          <a:r>
            <a:rPr lang="ru-RU" sz="1400" dirty="0" smtClean="0"/>
            <a:t>, до </a:t>
          </a:r>
          <a:r>
            <a:rPr lang="ru-RU" sz="1400" dirty="0" err="1" smtClean="0"/>
            <a:t>закріплення</a:t>
          </a:r>
          <a:r>
            <a:rPr lang="ru-RU" sz="1400" dirty="0" smtClean="0"/>
            <a:t> </a:t>
          </a:r>
          <a:r>
            <a:rPr lang="ru-RU" sz="1400" dirty="0" err="1" smtClean="0"/>
            <a:t>господарсько</a:t>
          </a:r>
          <a:r>
            <a:rPr lang="ru-RU" sz="1400" dirty="0" smtClean="0"/>
            <a:t> </a:t>
          </a:r>
          <a:r>
            <a:rPr lang="ru-RU" sz="1400" dirty="0" err="1" smtClean="0"/>
            <a:t>цінних</a:t>
          </a:r>
          <a:r>
            <a:rPr lang="ru-RU" sz="1400" dirty="0" smtClean="0"/>
            <a:t> </a:t>
          </a:r>
          <a:r>
            <a:rPr lang="ru-RU" sz="1400" dirty="0" err="1" smtClean="0"/>
            <a:t>ознак</a:t>
          </a:r>
          <a:r>
            <a:rPr lang="ru-RU" sz="1400" dirty="0" smtClean="0"/>
            <a:t> у </a:t>
          </a:r>
          <a:r>
            <a:rPr lang="ru-RU" sz="1400" dirty="0" err="1" smtClean="0"/>
            <a:t>нащадків</a:t>
          </a:r>
          <a:r>
            <a:rPr lang="ru-RU" sz="1400" dirty="0" smtClean="0"/>
            <a:t>.</a:t>
          </a:r>
          <a:endParaRPr lang="ru-RU" sz="1400" b="1" dirty="0"/>
        </a:p>
      </dgm:t>
    </dgm:pt>
    <dgm:pt modelId="{96230D99-41E2-44ED-B75F-AE9ED6D77FA4}" type="parTrans" cxnId="{149BD897-8AB4-4BAC-80FB-2964545D9C09}">
      <dgm:prSet/>
      <dgm:spPr/>
      <dgm:t>
        <a:bodyPr/>
        <a:lstStyle/>
        <a:p>
          <a:endParaRPr lang="ru-RU"/>
        </a:p>
      </dgm:t>
    </dgm:pt>
    <dgm:pt modelId="{C2CFA88F-4B98-43C1-AD83-110F611C593F}" type="sibTrans" cxnId="{149BD897-8AB4-4BAC-80FB-2964545D9C09}">
      <dgm:prSet/>
      <dgm:spPr/>
      <dgm:t>
        <a:bodyPr/>
        <a:lstStyle/>
        <a:p>
          <a:endParaRPr lang="ru-RU"/>
        </a:p>
      </dgm:t>
    </dgm:pt>
    <dgm:pt modelId="{E4F7CC16-FE59-479D-8400-166BF8F0D6A7}" type="pres">
      <dgm:prSet presAssocID="{B17981EE-DE31-40EA-8DAD-340CDF51C10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779AC8-7F13-463D-9E42-F65B0BB48CB8}" type="pres">
      <dgm:prSet presAssocID="{67B12E34-5BC7-4CDD-B2B8-95D3C75A4F21}" presName="root" presStyleCnt="0"/>
      <dgm:spPr/>
    </dgm:pt>
    <dgm:pt modelId="{BB29D414-2EF1-454A-BDA3-D97A3732918B}" type="pres">
      <dgm:prSet presAssocID="{67B12E34-5BC7-4CDD-B2B8-95D3C75A4F21}" presName="rootComposite" presStyleCnt="0"/>
      <dgm:spPr/>
    </dgm:pt>
    <dgm:pt modelId="{5E6E4C75-5477-4E5C-8A65-43DABC53D4EB}" type="pres">
      <dgm:prSet presAssocID="{67B12E34-5BC7-4CDD-B2B8-95D3C75A4F21}" presName="rootText" presStyleLbl="node1" presStyleIdx="0" presStyleCnt="2"/>
      <dgm:spPr/>
      <dgm:t>
        <a:bodyPr/>
        <a:lstStyle/>
        <a:p>
          <a:endParaRPr lang="ru-RU"/>
        </a:p>
      </dgm:t>
    </dgm:pt>
    <dgm:pt modelId="{AD5E42F4-167F-456B-9395-BCDF9B0DFF20}" type="pres">
      <dgm:prSet presAssocID="{67B12E34-5BC7-4CDD-B2B8-95D3C75A4F21}" presName="rootConnector" presStyleLbl="node1" presStyleIdx="0" presStyleCnt="2"/>
      <dgm:spPr/>
    </dgm:pt>
    <dgm:pt modelId="{3551248D-E5C2-4EE0-8815-AE995F4E48CA}" type="pres">
      <dgm:prSet presAssocID="{67B12E34-5BC7-4CDD-B2B8-95D3C75A4F21}" presName="childShape" presStyleCnt="0"/>
      <dgm:spPr/>
    </dgm:pt>
    <dgm:pt modelId="{E0B7C91F-11F1-4996-9554-B0B2A7C8E267}" type="pres">
      <dgm:prSet presAssocID="{3128C55E-52F3-4BC3-BCE8-B54D15759C56}" presName="Name13" presStyleLbl="parChTrans1D2" presStyleIdx="0" presStyleCnt="4"/>
      <dgm:spPr/>
    </dgm:pt>
    <dgm:pt modelId="{D333CAEB-B5DD-436A-972F-BA0BFD6DB0F1}" type="pres">
      <dgm:prSet presAssocID="{5EB12334-2498-43ED-A0FB-63556155664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73DE5F-D3F2-4C03-A9C6-E7AB90FFB32B}" type="pres">
      <dgm:prSet presAssocID="{FC75ADF2-4F05-478A-8618-542B14F9E361}" presName="Name13" presStyleLbl="parChTrans1D2" presStyleIdx="1" presStyleCnt="4"/>
      <dgm:spPr/>
    </dgm:pt>
    <dgm:pt modelId="{97156738-31E2-417D-B8E8-80650F739AE3}" type="pres">
      <dgm:prSet presAssocID="{BD9AB505-62A0-4930-BC57-A8A70E8D6AE0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E4D11-188F-4A7F-88A1-59BE3AB13914}" type="pres">
      <dgm:prSet presAssocID="{70DBB0D4-C031-4B5F-A4B1-8C63730C0628}" presName="root" presStyleCnt="0"/>
      <dgm:spPr/>
    </dgm:pt>
    <dgm:pt modelId="{C9FF0891-F6AC-4EB9-9CFF-390D0F920970}" type="pres">
      <dgm:prSet presAssocID="{70DBB0D4-C031-4B5F-A4B1-8C63730C0628}" presName="rootComposite" presStyleCnt="0"/>
      <dgm:spPr/>
    </dgm:pt>
    <dgm:pt modelId="{DA43A260-7675-4A77-BD87-5F373269345A}" type="pres">
      <dgm:prSet presAssocID="{70DBB0D4-C031-4B5F-A4B1-8C63730C0628}" presName="rootText" presStyleLbl="node1" presStyleIdx="1" presStyleCnt="2"/>
      <dgm:spPr/>
      <dgm:t>
        <a:bodyPr/>
        <a:lstStyle/>
        <a:p>
          <a:endParaRPr lang="ru-RU"/>
        </a:p>
      </dgm:t>
    </dgm:pt>
    <dgm:pt modelId="{BD5565DF-8F72-44EC-A845-5495A6789EC2}" type="pres">
      <dgm:prSet presAssocID="{70DBB0D4-C031-4B5F-A4B1-8C63730C0628}" presName="rootConnector" presStyleLbl="node1" presStyleIdx="1" presStyleCnt="2"/>
      <dgm:spPr/>
    </dgm:pt>
    <dgm:pt modelId="{B606AEE1-2F58-49EB-B2A4-EFFD06EF98E3}" type="pres">
      <dgm:prSet presAssocID="{70DBB0D4-C031-4B5F-A4B1-8C63730C0628}" presName="childShape" presStyleCnt="0"/>
      <dgm:spPr/>
    </dgm:pt>
    <dgm:pt modelId="{732C3FA5-33B4-4E33-8222-BC526D0E3F13}" type="pres">
      <dgm:prSet presAssocID="{7AF349A6-BED0-4DB7-8C36-2102E60C2074}" presName="Name13" presStyleLbl="parChTrans1D2" presStyleIdx="2" presStyleCnt="4"/>
      <dgm:spPr/>
    </dgm:pt>
    <dgm:pt modelId="{0018ED70-8945-4856-90DD-9F51A54DFD3B}" type="pres">
      <dgm:prSet presAssocID="{BB0DD475-2ACE-4FB9-9262-30DCD70C6A79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506C9-2F49-474D-98E3-F20B94E7D634}" type="pres">
      <dgm:prSet presAssocID="{96230D99-41E2-44ED-B75F-AE9ED6D77FA4}" presName="Name13" presStyleLbl="parChTrans1D2" presStyleIdx="3" presStyleCnt="4"/>
      <dgm:spPr/>
    </dgm:pt>
    <dgm:pt modelId="{54FCD6EB-7C79-4011-9793-CB3C737EBD32}" type="pres">
      <dgm:prSet presAssocID="{198AAFDB-9CB4-4922-BA28-F3FC2184A0E7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FA2369-ED3F-406A-88A0-3BA067957861}" type="presOf" srcId="{5EB12334-2498-43ED-A0FB-635561556642}" destId="{D333CAEB-B5DD-436A-972F-BA0BFD6DB0F1}" srcOrd="0" destOrd="0" presId="urn:microsoft.com/office/officeart/2005/8/layout/hierarchy3"/>
    <dgm:cxn modelId="{149BD897-8AB4-4BAC-80FB-2964545D9C09}" srcId="{70DBB0D4-C031-4B5F-A4B1-8C63730C0628}" destId="{198AAFDB-9CB4-4922-BA28-F3FC2184A0E7}" srcOrd="1" destOrd="0" parTransId="{96230D99-41E2-44ED-B75F-AE9ED6D77FA4}" sibTransId="{C2CFA88F-4B98-43C1-AD83-110F611C593F}"/>
    <dgm:cxn modelId="{B43591DB-95E9-4863-B405-21D04E04A573}" srcId="{67B12E34-5BC7-4CDD-B2B8-95D3C75A4F21}" destId="{5EB12334-2498-43ED-A0FB-635561556642}" srcOrd="0" destOrd="0" parTransId="{3128C55E-52F3-4BC3-BCE8-B54D15759C56}" sibTransId="{54811325-5702-4DB4-B0EA-D64842CE6527}"/>
    <dgm:cxn modelId="{21751F68-BA95-4176-A5EF-38B1D7DBF017}" type="presOf" srcId="{BB0DD475-2ACE-4FB9-9262-30DCD70C6A79}" destId="{0018ED70-8945-4856-90DD-9F51A54DFD3B}" srcOrd="0" destOrd="0" presId="urn:microsoft.com/office/officeart/2005/8/layout/hierarchy3"/>
    <dgm:cxn modelId="{D1B76BB4-B162-4224-B0C5-A96519280CA2}" type="presOf" srcId="{7AF349A6-BED0-4DB7-8C36-2102E60C2074}" destId="{732C3FA5-33B4-4E33-8222-BC526D0E3F13}" srcOrd="0" destOrd="0" presId="urn:microsoft.com/office/officeart/2005/8/layout/hierarchy3"/>
    <dgm:cxn modelId="{6B57D5E3-4427-419F-8B0E-FBCFF377BB2D}" srcId="{B17981EE-DE31-40EA-8DAD-340CDF51C10E}" destId="{70DBB0D4-C031-4B5F-A4B1-8C63730C0628}" srcOrd="1" destOrd="0" parTransId="{23145FFB-24A1-4F8D-B1F4-42FF622350AA}" sibTransId="{AEFB4312-45C7-4BFB-B115-A325B3FEDC64}"/>
    <dgm:cxn modelId="{B57DC296-92B4-484F-96DE-3675AED5E2CE}" type="presOf" srcId="{70DBB0D4-C031-4B5F-A4B1-8C63730C0628}" destId="{BD5565DF-8F72-44EC-A845-5495A6789EC2}" srcOrd="1" destOrd="0" presId="urn:microsoft.com/office/officeart/2005/8/layout/hierarchy3"/>
    <dgm:cxn modelId="{C790792D-4724-4936-B5ED-0C5AED98DD3B}" type="presOf" srcId="{198AAFDB-9CB4-4922-BA28-F3FC2184A0E7}" destId="{54FCD6EB-7C79-4011-9793-CB3C737EBD32}" srcOrd="0" destOrd="0" presId="urn:microsoft.com/office/officeart/2005/8/layout/hierarchy3"/>
    <dgm:cxn modelId="{22B42011-95E0-4C81-9361-4EE95A03AEE8}" srcId="{70DBB0D4-C031-4B5F-A4B1-8C63730C0628}" destId="{BB0DD475-2ACE-4FB9-9262-30DCD70C6A79}" srcOrd="0" destOrd="0" parTransId="{7AF349A6-BED0-4DB7-8C36-2102E60C2074}" sibTransId="{C13B007C-1B76-4595-9DF8-6096E7268788}"/>
    <dgm:cxn modelId="{7009F580-5378-4A46-89FF-21EF61E9E951}" srcId="{B17981EE-DE31-40EA-8DAD-340CDF51C10E}" destId="{67B12E34-5BC7-4CDD-B2B8-95D3C75A4F21}" srcOrd="0" destOrd="0" parTransId="{8ADAFC9E-B0B6-41B1-B3DA-A8BB4EB4B9DC}" sibTransId="{A685A0DE-6536-40FD-8DDF-93FE7DAE1F99}"/>
    <dgm:cxn modelId="{137912C0-180F-48B9-AF7C-8541872FD431}" type="presOf" srcId="{3128C55E-52F3-4BC3-BCE8-B54D15759C56}" destId="{E0B7C91F-11F1-4996-9554-B0B2A7C8E267}" srcOrd="0" destOrd="0" presId="urn:microsoft.com/office/officeart/2005/8/layout/hierarchy3"/>
    <dgm:cxn modelId="{E5C30110-3190-46E4-8498-3F489DB15941}" type="presOf" srcId="{FC75ADF2-4F05-478A-8618-542B14F9E361}" destId="{4A73DE5F-D3F2-4C03-A9C6-E7AB90FFB32B}" srcOrd="0" destOrd="0" presId="urn:microsoft.com/office/officeart/2005/8/layout/hierarchy3"/>
    <dgm:cxn modelId="{63B5B74E-C6EB-4F49-899B-145A33DFFBE6}" srcId="{67B12E34-5BC7-4CDD-B2B8-95D3C75A4F21}" destId="{BD9AB505-62A0-4930-BC57-A8A70E8D6AE0}" srcOrd="1" destOrd="0" parTransId="{FC75ADF2-4F05-478A-8618-542B14F9E361}" sibTransId="{57F3CE71-B837-439F-8E68-93E2293F7266}"/>
    <dgm:cxn modelId="{DD2ED55D-1237-494F-9955-F695303E2B33}" type="presOf" srcId="{67B12E34-5BC7-4CDD-B2B8-95D3C75A4F21}" destId="{AD5E42F4-167F-456B-9395-BCDF9B0DFF20}" srcOrd="1" destOrd="0" presId="urn:microsoft.com/office/officeart/2005/8/layout/hierarchy3"/>
    <dgm:cxn modelId="{5EA30229-6CC9-4A7B-ADF5-1EFD418AD35C}" type="presOf" srcId="{70DBB0D4-C031-4B5F-A4B1-8C63730C0628}" destId="{DA43A260-7675-4A77-BD87-5F373269345A}" srcOrd="0" destOrd="0" presId="urn:microsoft.com/office/officeart/2005/8/layout/hierarchy3"/>
    <dgm:cxn modelId="{1269A2D1-58E9-4FF2-8260-CA600A0F6D0A}" type="presOf" srcId="{B17981EE-DE31-40EA-8DAD-340CDF51C10E}" destId="{E4F7CC16-FE59-479D-8400-166BF8F0D6A7}" srcOrd="0" destOrd="0" presId="urn:microsoft.com/office/officeart/2005/8/layout/hierarchy3"/>
    <dgm:cxn modelId="{65F59592-375B-4963-BC1E-3524F93EC221}" type="presOf" srcId="{BD9AB505-62A0-4930-BC57-A8A70E8D6AE0}" destId="{97156738-31E2-417D-B8E8-80650F739AE3}" srcOrd="0" destOrd="0" presId="urn:microsoft.com/office/officeart/2005/8/layout/hierarchy3"/>
    <dgm:cxn modelId="{A5233065-4D91-471A-B6DD-2DC2F3B1D800}" type="presOf" srcId="{96230D99-41E2-44ED-B75F-AE9ED6D77FA4}" destId="{439506C9-2F49-474D-98E3-F20B94E7D634}" srcOrd="0" destOrd="0" presId="urn:microsoft.com/office/officeart/2005/8/layout/hierarchy3"/>
    <dgm:cxn modelId="{352E467B-4F0D-45A7-86AE-9C4226C669D6}" type="presOf" srcId="{67B12E34-5BC7-4CDD-B2B8-95D3C75A4F21}" destId="{5E6E4C75-5477-4E5C-8A65-43DABC53D4EB}" srcOrd="0" destOrd="0" presId="urn:microsoft.com/office/officeart/2005/8/layout/hierarchy3"/>
    <dgm:cxn modelId="{DF3C3E74-B4F4-4BA1-BA17-40E1DAAD6C0A}" type="presParOf" srcId="{E4F7CC16-FE59-479D-8400-166BF8F0D6A7}" destId="{C0779AC8-7F13-463D-9E42-F65B0BB48CB8}" srcOrd="0" destOrd="0" presId="urn:microsoft.com/office/officeart/2005/8/layout/hierarchy3"/>
    <dgm:cxn modelId="{67DA0994-E325-4693-963E-FD23E5672D1F}" type="presParOf" srcId="{C0779AC8-7F13-463D-9E42-F65B0BB48CB8}" destId="{BB29D414-2EF1-454A-BDA3-D97A3732918B}" srcOrd="0" destOrd="0" presId="urn:microsoft.com/office/officeart/2005/8/layout/hierarchy3"/>
    <dgm:cxn modelId="{17293D08-9A45-4FC7-A980-FF85151D1582}" type="presParOf" srcId="{BB29D414-2EF1-454A-BDA3-D97A3732918B}" destId="{5E6E4C75-5477-4E5C-8A65-43DABC53D4EB}" srcOrd="0" destOrd="0" presId="urn:microsoft.com/office/officeart/2005/8/layout/hierarchy3"/>
    <dgm:cxn modelId="{711F7B4B-311D-41A1-8021-2EA6D75B0A4B}" type="presParOf" srcId="{BB29D414-2EF1-454A-BDA3-D97A3732918B}" destId="{AD5E42F4-167F-456B-9395-BCDF9B0DFF20}" srcOrd="1" destOrd="0" presId="urn:microsoft.com/office/officeart/2005/8/layout/hierarchy3"/>
    <dgm:cxn modelId="{2A18CB0B-BED0-42FB-A0DF-D251D3330466}" type="presParOf" srcId="{C0779AC8-7F13-463D-9E42-F65B0BB48CB8}" destId="{3551248D-E5C2-4EE0-8815-AE995F4E48CA}" srcOrd="1" destOrd="0" presId="urn:microsoft.com/office/officeart/2005/8/layout/hierarchy3"/>
    <dgm:cxn modelId="{2D798297-4389-4EAB-9BD7-1C3ED83BECC3}" type="presParOf" srcId="{3551248D-E5C2-4EE0-8815-AE995F4E48CA}" destId="{E0B7C91F-11F1-4996-9554-B0B2A7C8E267}" srcOrd="0" destOrd="0" presId="urn:microsoft.com/office/officeart/2005/8/layout/hierarchy3"/>
    <dgm:cxn modelId="{06E1AC5C-9C9C-49DE-AC53-50C38124C0FB}" type="presParOf" srcId="{3551248D-E5C2-4EE0-8815-AE995F4E48CA}" destId="{D333CAEB-B5DD-436A-972F-BA0BFD6DB0F1}" srcOrd="1" destOrd="0" presId="urn:microsoft.com/office/officeart/2005/8/layout/hierarchy3"/>
    <dgm:cxn modelId="{949B7B39-9F18-4114-A4CC-62678FAD1993}" type="presParOf" srcId="{3551248D-E5C2-4EE0-8815-AE995F4E48CA}" destId="{4A73DE5F-D3F2-4C03-A9C6-E7AB90FFB32B}" srcOrd="2" destOrd="0" presId="urn:microsoft.com/office/officeart/2005/8/layout/hierarchy3"/>
    <dgm:cxn modelId="{D3C9DA65-CBCA-4C76-A473-84EBF3C64A81}" type="presParOf" srcId="{3551248D-E5C2-4EE0-8815-AE995F4E48CA}" destId="{97156738-31E2-417D-B8E8-80650F739AE3}" srcOrd="3" destOrd="0" presId="urn:microsoft.com/office/officeart/2005/8/layout/hierarchy3"/>
    <dgm:cxn modelId="{843681E7-CE07-4E54-917A-17C0A94F8E36}" type="presParOf" srcId="{E4F7CC16-FE59-479D-8400-166BF8F0D6A7}" destId="{1E8E4D11-188F-4A7F-88A1-59BE3AB13914}" srcOrd="1" destOrd="0" presId="urn:microsoft.com/office/officeart/2005/8/layout/hierarchy3"/>
    <dgm:cxn modelId="{39A1C6F0-3FD2-4A5A-A7F0-DB8B45DEFB3F}" type="presParOf" srcId="{1E8E4D11-188F-4A7F-88A1-59BE3AB13914}" destId="{C9FF0891-F6AC-4EB9-9CFF-390D0F920970}" srcOrd="0" destOrd="0" presId="urn:microsoft.com/office/officeart/2005/8/layout/hierarchy3"/>
    <dgm:cxn modelId="{B92ADBF0-DCBA-43CB-A88E-D1CC5771F816}" type="presParOf" srcId="{C9FF0891-F6AC-4EB9-9CFF-390D0F920970}" destId="{DA43A260-7675-4A77-BD87-5F373269345A}" srcOrd="0" destOrd="0" presId="urn:microsoft.com/office/officeart/2005/8/layout/hierarchy3"/>
    <dgm:cxn modelId="{347E7424-E3D0-413D-AA2B-F780EBC4E825}" type="presParOf" srcId="{C9FF0891-F6AC-4EB9-9CFF-390D0F920970}" destId="{BD5565DF-8F72-44EC-A845-5495A6789EC2}" srcOrd="1" destOrd="0" presId="urn:microsoft.com/office/officeart/2005/8/layout/hierarchy3"/>
    <dgm:cxn modelId="{0B4295F7-8F04-4F46-A8E2-38B3DB6CBD07}" type="presParOf" srcId="{1E8E4D11-188F-4A7F-88A1-59BE3AB13914}" destId="{B606AEE1-2F58-49EB-B2A4-EFFD06EF98E3}" srcOrd="1" destOrd="0" presId="urn:microsoft.com/office/officeart/2005/8/layout/hierarchy3"/>
    <dgm:cxn modelId="{9A506BC9-A4DC-450C-863A-4D85B0610A66}" type="presParOf" srcId="{B606AEE1-2F58-49EB-B2A4-EFFD06EF98E3}" destId="{732C3FA5-33B4-4E33-8222-BC526D0E3F13}" srcOrd="0" destOrd="0" presId="urn:microsoft.com/office/officeart/2005/8/layout/hierarchy3"/>
    <dgm:cxn modelId="{FF81954C-FF17-4C06-B28A-065349FE7AAB}" type="presParOf" srcId="{B606AEE1-2F58-49EB-B2A4-EFFD06EF98E3}" destId="{0018ED70-8945-4856-90DD-9F51A54DFD3B}" srcOrd="1" destOrd="0" presId="urn:microsoft.com/office/officeart/2005/8/layout/hierarchy3"/>
    <dgm:cxn modelId="{50FA4458-307B-452D-80E1-8ED0384A5BC4}" type="presParOf" srcId="{B606AEE1-2F58-49EB-B2A4-EFFD06EF98E3}" destId="{439506C9-2F49-474D-98E3-F20B94E7D634}" srcOrd="2" destOrd="0" presId="urn:microsoft.com/office/officeart/2005/8/layout/hierarchy3"/>
    <dgm:cxn modelId="{C1ABA40C-A4C8-43F2-AB7C-C43880693ED6}" type="presParOf" srcId="{B606AEE1-2F58-49EB-B2A4-EFFD06EF98E3}" destId="{54FCD6EB-7C79-4011-9793-CB3C737EBD3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43D187-1E7E-4048-BFF7-E8DD6B96BFBA}">
      <dsp:nvSpPr>
        <dsp:cNvPr id="0" name=""/>
        <dsp:cNvSpPr/>
      </dsp:nvSpPr>
      <dsp:spPr>
        <a:xfrm>
          <a:off x="0" y="0"/>
          <a:ext cx="4445000" cy="44450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4E219C-043F-4C50-A2E1-75B56C1F5A59}">
      <dsp:nvSpPr>
        <dsp:cNvPr id="0" name=""/>
        <dsp:cNvSpPr/>
      </dsp:nvSpPr>
      <dsp:spPr>
        <a:xfrm>
          <a:off x="2222500" y="0"/>
          <a:ext cx="6136407" cy="444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Підвищення продуктивності існуючих рослин, тварин, мікроорганізмів</a:t>
          </a:r>
          <a:endParaRPr lang="ru-RU" sz="2000" kern="1200" dirty="0"/>
        </a:p>
      </dsp:txBody>
      <dsp:txXfrm>
        <a:off x="2222500" y="0"/>
        <a:ext cx="6136407" cy="711200"/>
      </dsp:txXfrm>
    </dsp:sp>
    <dsp:sp modelId="{EBB3FE31-F1F4-4C0D-B962-D32DA6472B4A}">
      <dsp:nvSpPr>
        <dsp:cNvPr id="0" name=""/>
        <dsp:cNvSpPr/>
      </dsp:nvSpPr>
      <dsp:spPr>
        <a:xfrm>
          <a:off x="466725" y="711200"/>
          <a:ext cx="3511550" cy="351155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EA518E-D5FC-4A08-BD08-84DCC219B8FE}">
      <dsp:nvSpPr>
        <dsp:cNvPr id="0" name=""/>
        <dsp:cNvSpPr/>
      </dsp:nvSpPr>
      <dsp:spPr>
        <a:xfrm>
          <a:off x="2222500" y="711200"/>
          <a:ext cx="6136407" cy="3511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Виведення нових порід свійських тварин</a:t>
          </a:r>
          <a:endParaRPr lang="ru-RU" sz="2000" kern="1200" dirty="0"/>
        </a:p>
      </dsp:txBody>
      <dsp:txXfrm>
        <a:off x="2222500" y="711200"/>
        <a:ext cx="6136407" cy="711200"/>
      </dsp:txXfrm>
    </dsp:sp>
    <dsp:sp modelId="{13D00AEF-0173-47F0-A463-33EB0C108408}">
      <dsp:nvSpPr>
        <dsp:cNvPr id="0" name=""/>
        <dsp:cNvSpPr/>
      </dsp:nvSpPr>
      <dsp:spPr>
        <a:xfrm>
          <a:off x="933450" y="1422400"/>
          <a:ext cx="2578100" cy="25781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F883DA-8728-4C2C-B8B7-07B6DBE247D6}">
      <dsp:nvSpPr>
        <dsp:cNvPr id="0" name=""/>
        <dsp:cNvSpPr/>
      </dsp:nvSpPr>
      <dsp:spPr>
        <a:xfrm>
          <a:off x="2222500" y="1422400"/>
          <a:ext cx="6136407" cy="2578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Виведення нових сортів культурних рослин</a:t>
          </a:r>
          <a:endParaRPr lang="ru-RU" sz="2000" kern="1200" dirty="0"/>
        </a:p>
      </dsp:txBody>
      <dsp:txXfrm>
        <a:off x="2222500" y="1422400"/>
        <a:ext cx="6136407" cy="711200"/>
      </dsp:txXfrm>
    </dsp:sp>
    <dsp:sp modelId="{6D5A0E48-CAEE-4F57-9242-F734FAE619B3}">
      <dsp:nvSpPr>
        <dsp:cNvPr id="0" name=""/>
        <dsp:cNvSpPr/>
      </dsp:nvSpPr>
      <dsp:spPr>
        <a:xfrm>
          <a:off x="1400175" y="2133600"/>
          <a:ext cx="1644650" cy="164465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CD6633-8787-4D8C-8285-558C38B296CF}">
      <dsp:nvSpPr>
        <dsp:cNvPr id="0" name=""/>
        <dsp:cNvSpPr/>
      </dsp:nvSpPr>
      <dsp:spPr>
        <a:xfrm>
          <a:off x="2222500" y="2133600"/>
          <a:ext cx="6136407" cy="1644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Виведення нових мікроорганізмів</a:t>
          </a:r>
          <a:endParaRPr lang="ru-RU" sz="2000" kern="1200" dirty="0"/>
        </a:p>
      </dsp:txBody>
      <dsp:txXfrm>
        <a:off x="2222500" y="2133600"/>
        <a:ext cx="6136407" cy="711200"/>
      </dsp:txXfrm>
    </dsp:sp>
    <dsp:sp modelId="{3E67FCB2-4EBB-4A92-8116-37D37D406E44}">
      <dsp:nvSpPr>
        <dsp:cNvPr id="0" name=""/>
        <dsp:cNvSpPr/>
      </dsp:nvSpPr>
      <dsp:spPr>
        <a:xfrm>
          <a:off x="1866900" y="2844800"/>
          <a:ext cx="711200" cy="7112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A21EE5-52DC-47ED-ADB4-928667FB4C10}">
      <dsp:nvSpPr>
        <dsp:cNvPr id="0" name=""/>
        <dsp:cNvSpPr/>
      </dsp:nvSpPr>
      <dsp:spPr>
        <a:xfrm>
          <a:off x="2222500" y="2844800"/>
          <a:ext cx="6136407" cy="7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Забезпечення максимального  виробництва харчових продуктів  за мінімальних затрат</a:t>
          </a:r>
          <a:endParaRPr lang="ru-RU" sz="2000" kern="1200" dirty="0"/>
        </a:p>
      </dsp:txBody>
      <dsp:txXfrm>
        <a:off x="2222500" y="2844800"/>
        <a:ext cx="6136407" cy="7112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DF9DAC-FA5C-4429-AC6E-8CC3FBBB59B9}">
      <dsp:nvSpPr>
        <dsp:cNvPr id="0" name=""/>
        <dsp:cNvSpPr/>
      </dsp:nvSpPr>
      <dsp:spPr>
        <a:xfrm rot="10800000">
          <a:off x="1456569" y="286"/>
          <a:ext cx="5194942" cy="592275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117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Різноманіття вихідного матеріалу</a:t>
          </a:r>
          <a:endParaRPr lang="ru-RU" sz="2000" kern="1200" dirty="0"/>
        </a:p>
      </dsp:txBody>
      <dsp:txXfrm rot="10800000">
        <a:off x="1456569" y="286"/>
        <a:ext cx="5194942" cy="592275"/>
      </dsp:txXfrm>
    </dsp:sp>
    <dsp:sp modelId="{29397B00-726E-4FDA-9C63-C799D4DB4F14}">
      <dsp:nvSpPr>
        <dsp:cNvPr id="0" name=""/>
        <dsp:cNvSpPr/>
      </dsp:nvSpPr>
      <dsp:spPr>
        <a:xfrm>
          <a:off x="1160431" y="286"/>
          <a:ext cx="592275" cy="592275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B70533-A0D6-4641-92DD-D621101C69FD}">
      <dsp:nvSpPr>
        <dsp:cNvPr id="0" name=""/>
        <dsp:cNvSpPr/>
      </dsp:nvSpPr>
      <dsp:spPr>
        <a:xfrm rot="10800000">
          <a:off x="1456569" y="769360"/>
          <a:ext cx="5194942" cy="592275"/>
        </a:xfrm>
        <a:prstGeom prst="homePlate">
          <a:avLst/>
        </a:prstGeom>
        <a:gradFill rotWithShape="0">
          <a:gsLst>
            <a:gs pos="0">
              <a:schemeClr val="accent3">
                <a:hueOff val="677650"/>
                <a:satOff val="25000"/>
                <a:lumOff val="-36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677650"/>
                <a:satOff val="25000"/>
                <a:lumOff val="-36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677650"/>
                <a:satOff val="25000"/>
                <a:lumOff val="-36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117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Спадкову мінливість організмів</a:t>
          </a:r>
          <a:endParaRPr lang="ru-RU" sz="2000" kern="1200" dirty="0"/>
        </a:p>
      </dsp:txBody>
      <dsp:txXfrm rot="10800000">
        <a:off x="1456569" y="769360"/>
        <a:ext cx="5194942" cy="592275"/>
      </dsp:txXfrm>
    </dsp:sp>
    <dsp:sp modelId="{1F8B7986-1148-447A-AD60-87B7E302C4EE}">
      <dsp:nvSpPr>
        <dsp:cNvPr id="0" name=""/>
        <dsp:cNvSpPr/>
      </dsp:nvSpPr>
      <dsp:spPr>
        <a:xfrm>
          <a:off x="1160431" y="769360"/>
          <a:ext cx="592275" cy="592275"/>
        </a:xfrm>
        <a:prstGeom prst="ellipse">
          <a:avLst/>
        </a:prstGeom>
        <a:solidFill>
          <a:schemeClr val="accent3">
            <a:tint val="50000"/>
            <a:hueOff val="518559"/>
            <a:satOff val="25000"/>
            <a:lumOff val="496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040C54-37E3-468F-834F-5A0C036D9CB2}">
      <dsp:nvSpPr>
        <dsp:cNvPr id="0" name=""/>
        <dsp:cNvSpPr/>
      </dsp:nvSpPr>
      <dsp:spPr>
        <a:xfrm rot="10800000">
          <a:off x="1456569" y="1538434"/>
          <a:ext cx="5194942" cy="592275"/>
        </a:xfrm>
        <a:prstGeom prst="homePlate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117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Роль середовища у формуванні фенотипу</a:t>
          </a:r>
          <a:endParaRPr lang="ru-RU" sz="2000" kern="1200" dirty="0"/>
        </a:p>
      </dsp:txBody>
      <dsp:txXfrm rot="10800000">
        <a:off x="1456569" y="1538434"/>
        <a:ext cx="5194942" cy="592275"/>
      </dsp:txXfrm>
    </dsp:sp>
    <dsp:sp modelId="{D1BD0AC3-DD6B-4FF0-B8FD-D015B0698950}">
      <dsp:nvSpPr>
        <dsp:cNvPr id="0" name=""/>
        <dsp:cNvSpPr/>
      </dsp:nvSpPr>
      <dsp:spPr>
        <a:xfrm>
          <a:off x="1160431" y="1538434"/>
          <a:ext cx="592275" cy="592275"/>
        </a:xfrm>
        <a:prstGeom prst="ellipse">
          <a:avLst/>
        </a:prstGeom>
        <a:solidFill>
          <a:schemeClr val="accent3">
            <a:tint val="50000"/>
            <a:hueOff val="1037118"/>
            <a:satOff val="50000"/>
            <a:lumOff val="991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B4EDF2-9839-4A8D-BD12-2EB85A47C172}">
      <dsp:nvSpPr>
        <dsp:cNvPr id="0" name=""/>
        <dsp:cNvSpPr/>
      </dsp:nvSpPr>
      <dsp:spPr>
        <a:xfrm rot="10800000">
          <a:off x="1456569" y="2307508"/>
          <a:ext cx="5194942" cy="592275"/>
        </a:xfrm>
        <a:prstGeom prst="homePlate">
          <a:avLst/>
        </a:prstGeom>
        <a:gradFill rotWithShape="0">
          <a:gsLst>
            <a:gs pos="0">
              <a:schemeClr val="accent3">
                <a:hueOff val="2032949"/>
                <a:satOff val="75000"/>
                <a:lumOff val="-110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032949"/>
                <a:satOff val="75000"/>
                <a:lumOff val="-110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032949"/>
                <a:satOff val="75000"/>
                <a:lumOff val="-110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117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Успадкування при гібридизації</a:t>
          </a:r>
          <a:endParaRPr lang="ru-RU" sz="2000" kern="1200" dirty="0"/>
        </a:p>
      </dsp:txBody>
      <dsp:txXfrm rot="10800000">
        <a:off x="1456569" y="2307508"/>
        <a:ext cx="5194942" cy="592275"/>
      </dsp:txXfrm>
    </dsp:sp>
    <dsp:sp modelId="{3B509508-57A7-4C34-B507-86B723731BC1}">
      <dsp:nvSpPr>
        <dsp:cNvPr id="0" name=""/>
        <dsp:cNvSpPr/>
      </dsp:nvSpPr>
      <dsp:spPr>
        <a:xfrm>
          <a:off x="1160431" y="2307508"/>
          <a:ext cx="592275" cy="592275"/>
        </a:xfrm>
        <a:prstGeom prst="ellipse">
          <a:avLst/>
        </a:prstGeom>
        <a:solidFill>
          <a:schemeClr val="accent3">
            <a:tint val="50000"/>
            <a:hueOff val="1555676"/>
            <a:satOff val="75000"/>
            <a:lumOff val="1487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16D272-C553-4F57-B66A-034081386FB7}">
      <dsp:nvSpPr>
        <dsp:cNvPr id="0" name=""/>
        <dsp:cNvSpPr/>
      </dsp:nvSpPr>
      <dsp:spPr>
        <a:xfrm rot="10800000">
          <a:off x="1456569" y="3076582"/>
          <a:ext cx="5194942" cy="592275"/>
        </a:xfrm>
        <a:prstGeom prst="homePlate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1177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Визначити форми штучного добору</a:t>
          </a:r>
          <a:endParaRPr lang="ru-RU" sz="2000" kern="1200" dirty="0"/>
        </a:p>
      </dsp:txBody>
      <dsp:txXfrm rot="10800000">
        <a:off x="1456569" y="3076582"/>
        <a:ext cx="5194942" cy="592275"/>
      </dsp:txXfrm>
    </dsp:sp>
    <dsp:sp modelId="{62CAEF99-7B5D-4D88-8057-D10A9D3BAA89}">
      <dsp:nvSpPr>
        <dsp:cNvPr id="0" name=""/>
        <dsp:cNvSpPr/>
      </dsp:nvSpPr>
      <dsp:spPr>
        <a:xfrm>
          <a:off x="1160431" y="3076582"/>
          <a:ext cx="592275" cy="592275"/>
        </a:xfrm>
        <a:prstGeom prst="ellipse">
          <a:avLst/>
        </a:prstGeom>
        <a:solidFill>
          <a:schemeClr val="accent3">
            <a:tint val="50000"/>
            <a:hueOff val="2074235"/>
            <a:satOff val="100000"/>
            <a:lumOff val="1983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0602B2-D149-484E-A17B-727DA97FD40E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-169068" y="169670"/>
        <a:ext cx="1127124" cy="788987"/>
      </dsp:txXfrm>
    </dsp:sp>
    <dsp:sp modelId="{111DD85B-6924-434C-9B03-FDFE9DDD69A8}">
      <dsp:nvSpPr>
        <dsp:cNvPr id="0" name=""/>
        <dsp:cNvSpPr/>
      </dsp:nvSpPr>
      <dsp:spPr>
        <a:xfrm rot="5400000">
          <a:off x="3076178" y="-2286589"/>
          <a:ext cx="732631" cy="530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Створення чистих ліній</a:t>
          </a:r>
          <a:endParaRPr lang="ru-RU" sz="2200" kern="1200" dirty="0"/>
        </a:p>
      </dsp:txBody>
      <dsp:txXfrm rot="5400000">
        <a:off x="3076178" y="-2286589"/>
        <a:ext cx="732631" cy="5307012"/>
      </dsp:txXfrm>
    </dsp:sp>
    <dsp:sp modelId="{917C3232-8F43-4E7F-815D-BEF9D2A5BF64}">
      <dsp:nvSpPr>
        <dsp:cNvPr id="0" name=""/>
        <dsp:cNvSpPr/>
      </dsp:nvSpPr>
      <dsp:spPr>
        <a:xfrm rot="5400000">
          <a:off x="-169068" y="1148227"/>
          <a:ext cx="1127124" cy="78898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-169068" y="1148227"/>
        <a:ext cx="1127124" cy="788987"/>
      </dsp:txXfrm>
    </dsp:sp>
    <dsp:sp modelId="{1EDD4746-75D0-4186-87B7-F30F746A3FC8}">
      <dsp:nvSpPr>
        <dsp:cNvPr id="0" name=""/>
        <dsp:cNvSpPr/>
      </dsp:nvSpPr>
      <dsp:spPr>
        <a:xfrm rot="5400000">
          <a:off x="3076178" y="-1308031"/>
          <a:ext cx="732631" cy="530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Виявлення несприятливої мутації</a:t>
          </a:r>
          <a:endParaRPr lang="ru-RU" sz="2200" kern="1200" dirty="0"/>
        </a:p>
      </dsp:txBody>
      <dsp:txXfrm rot="5400000">
        <a:off x="3076178" y="-1308031"/>
        <a:ext cx="732631" cy="5307012"/>
      </dsp:txXfrm>
    </dsp:sp>
    <dsp:sp modelId="{80FC2B73-6BDF-41BC-9B7A-E76A19E790E0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 rot="5400000">
        <a:off x="-169068" y="2126784"/>
        <a:ext cx="1127124" cy="788987"/>
      </dsp:txXfrm>
    </dsp:sp>
    <dsp:sp modelId="{6A4CA848-2A60-47F3-9776-769C5A73CFDA}">
      <dsp:nvSpPr>
        <dsp:cNvPr id="0" name=""/>
        <dsp:cNvSpPr/>
      </dsp:nvSpPr>
      <dsp:spPr>
        <a:xfrm rot="5400000">
          <a:off x="3076178" y="-329474"/>
          <a:ext cx="732631" cy="530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smtClean="0"/>
            <a:t>Застосування багаторазового індивідуального добору</a:t>
          </a:r>
          <a:endParaRPr lang="ru-RU" sz="2200" kern="1200"/>
        </a:p>
      </dsp:txBody>
      <dsp:txXfrm rot="5400000">
        <a:off x="3076178" y="-329474"/>
        <a:ext cx="732631" cy="5307012"/>
      </dsp:txXfrm>
    </dsp:sp>
    <dsp:sp modelId="{FC3FA520-2F01-44F5-BCEF-70AE24CFF1B4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 rot="5400000">
        <a:off x="-169068" y="3105342"/>
        <a:ext cx="1127124" cy="788987"/>
      </dsp:txXfrm>
    </dsp:sp>
    <dsp:sp modelId="{CCE11A73-370F-42AB-B64C-CB0E1E60E7C3}">
      <dsp:nvSpPr>
        <dsp:cNvPr id="0" name=""/>
        <dsp:cNvSpPr/>
      </dsp:nvSpPr>
      <dsp:spPr>
        <a:xfrm rot="5400000">
          <a:off x="3076178" y="649083"/>
          <a:ext cx="732631" cy="530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Виведення чистих ліній</a:t>
          </a:r>
          <a:endParaRPr lang="ru-RU" sz="2200" kern="1200" dirty="0"/>
        </a:p>
      </dsp:txBody>
      <dsp:txXfrm rot="5400000">
        <a:off x="3076178" y="649083"/>
        <a:ext cx="732631" cy="530701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DF05EF-1CFF-420C-8547-7F13A72EAF85}">
      <dsp:nvSpPr>
        <dsp:cNvPr id="0" name=""/>
        <dsp:cNvSpPr/>
      </dsp:nvSpPr>
      <dsp:spPr>
        <a:xfrm>
          <a:off x="0" y="1826789"/>
          <a:ext cx="83297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4715D3-DC10-434E-96AA-49AF831397A4}">
      <dsp:nvSpPr>
        <dsp:cNvPr id="0" name=""/>
        <dsp:cNvSpPr/>
      </dsp:nvSpPr>
      <dsp:spPr>
        <a:xfrm>
          <a:off x="523875" y="1605389"/>
          <a:ext cx="7334250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217" tIns="0" rIns="277217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І. В. </a:t>
          </a:r>
          <a:r>
            <a:rPr lang="ru-RU" sz="1500" kern="1200" dirty="0" err="1" smtClean="0"/>
            <a:t>Мічурін</a:t>
          </a:r>
          <a:r>
            <a:rPr lang="ru-RU" sz="1500" kern="1200" dirty="0" smtClean="0"/>
            <a:t> створив </a:t>
          </a:r>
          <a:r>
            <a:rPr lang="ru-RU" sz="1500" kern="1200" dirty="0" err="1" smtClean="0"/>
            <a:t>нові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сорти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культурних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плодово-ягідних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рослин</a:t>
          </a:r>
          <a:r>
            <a:rPr lang="ru-RU" sz="1500" kern="1200" dirty="0" smtClean="0"/>
            <a:t> </a:t>
          </a:r>
          <a:endParaRPr lang="ru-RU" sz="1500" b="1" kern="1200" dirty="0"/>
        </a:p>
      </dsp:txBody>
      <dsp:txXfrm>
        <a:off x="523875" y="1605389"/>
        <a:ext cx="7334250" cy="442800"/>
      </dsp:txXfrm>
    </dsp:sp>
    <dsp:sp modelId="{80EFEBC9-80E3-4C1B-BF28-DD30422071A3}">
      <dsp:nvSpPr>
        <dsp:cNvPr id="0" name=""/>
        <dsp:cNvSpPr/>
      </dsp:nvSpPr>
      <dsp:spPr>
        <a:xfrm>
          <a:off x="0" y="2507189"/>
          <a:ext cx="82970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585E3C-5475-40B6-BA2D-0ABEC15CA4E3}">
      <dsp:nvSpPr>
        <dsp:cNvPr id="0" name=""/>
        <dsp:cNvSpPr/>
      </dsp:nvSpPr>
      <dsp:spPr>
        <a:xfrm>
          <a:off x="523875" y="2285789"/>
          <a:ext cx="7334250" cy="442800"/>
        </a:xfrm>
        <a:prstGeom prst="roundRect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217" tIns="0" rIns="277217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Ф. К. Кириченко </a:t>
          </a:r>
          <a:r>
            <a:rPr lang="ru-RU" sz="1500" kern="1200" dirty="0" err="1" smtClean="0"/>
            <a:t>вивів</a:t>
          </a:r>
          <a:r>
            <a:rPr lang="ru-RU" sz="1500" kern="1200" dirty="0" smtClean="0"/>
            <a:t> ряд </a:t>
          </a:r>
          <a:r>
            <a:rPr lang="ru-RU" sz="1500" kern="1200" dirty="0" err="1" smtClean="0"/>
            <a:t>зимостійких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сортів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озимої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м'якої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пшениці</a:t>
          </a:r>
          <a:r>
            <a:rPr lang="ru-RU" sz="1500" kern="1200" dirty="0" smtClean="0"/>
            <a:t>. </a:t>
          </a:r>
          <a:endParaRPr lang="ru-RU" sz="1500" kern="1200" dirty="0"/>
        </a:p>
      </dsp:txBody>
      <dsp:txXfrm>
        <a:off x="523875" y="2285789"/>
        <a:ext cx="7334250" cy="442800"/>
      </dsp:txXfrm>
    </dsp:sp>
    <dsp:sp modelId="{FE3FBC49-107F-443D-AC1C-EE17ECDEE39D}">
      <dsp:nvSpPr>
        <dsp:cNvPr id="0" name=""/>
        <dsp:cNvSpPr/>
      </dsp:nvSpPr>
      <dsp:spPr>
        <a:xfrm>
          <a:off x="0" y="3187589"/>
          <a:ext cx="830761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81702E-A48F-4387-BE61-796E9C58CF60}">
      <dsp:nvSpPr>
        <dsp:cNvPr id="0" name=""/>
        <dsp:cNvSpPr/>
      </dsp:nvSpPr>
      <dsp:spPr>
        <a:xfrm>
          <a:off x="523875" y="2966189"/>
          <a:ext cx="7334250" cy="442800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217" tIns="0" rIns="277217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Т. Є. </a:t>
          </a:r>
          <a:r>
            <a:rPr lang="ru-RU" sz="1500" kern="1200" dirty="0" err="1" smtClean="0"/>
            <a:t>Тарасенко</a:t>
          </a:r>
          <a:r>
            <a:rPr lang="ru-RU" sz="1500" kern="1200" dirty="0" smtClean="0"/>
            <a:t> та І. Д. </a:t>
          </a:r>
          <a:r>
            <a:rPr lang="ru-RU" sz="1500" kern="1200" dirty="0" err="1" smtClean="0"/>
            <a:t>Прохожай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вивели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високоврожайні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сорти</a:t>
          </a:r>
          <a:r>
            <a:rPr lang="ru-RU" sz="1500" kern="1200" dirty="0" smtClean="0"/>
            <a:t> ярого ячменю</a:t>
          </a:r>
          <a:endParaRPr lang="ru-RU" sz="1500" kern="1200" dirty="0"/>
        </a:p>
      </dsp:txBody>
      <dsp:txXfrm>
        <a:off x="523875" y="2966189"/>
        <a:ext cx="7334250" cy="442800"/>
      </dsp:txXfrm>
    </dsp:sp>
    <dsp:sp modelId="{A9A1F91F-3F06-4722-97AB-87E86E703C8F}">
      <dsp:nvSpPr>
        <dsp:cNvPr id="0" name=""/>
        <dsp:cNvSpPr/>
      </dsp:nvSpPr>
      <dsp:spPr>
        <a:xfrm>
          <a:off x="0" y="3867989"/>
          <a:ext cx="834113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569B49-712C-4CC0-9113-F130F42EE466}">
      <dsp:nvSpPr>
        <dsp:cNvPr id="0" name=""/>
        <dsp:cNvSpPr/>
      </dsp:nvSpPr>
      <dsp:spPr>
        <a:xfrm>
          <a:off x="523875" y="3646589"/>
          <a:ext cx="7334250" cy="442800"/>
        </a:xfrm>
        <a:prstGeom prst="roundRect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217" tIns="0" rIns="277217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І. М. </a:t>
          </a:r>
          <a:r>
            <a:rPr lang="ru-RU" sz="1500" kern="1200" dirty="0" err="1" smtClean="0"/>
            <a:t>Хаджінов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досяг</a:t>
          </a:r>
          <a:r>
            <a:rPr lang="ru-RU" sz="1500" kern="1200" dirty="0" smtClean="0"/>
            <a:t> великих </a:t>
          </a:r>
          <a:r>
            <a:rPr lang="ru-RU" sz="1500" kern="1200" dirty="0" err="1" smtClean="0"/>
            <a:t>успіхів</a:t>
          </a:r>
          <a:r>
            <a:rPr lang="ru-RU" sz="1500" kern="1200" dirty="0" smtClean="0"/>
            <a:t> у </a:t>
          </a:r>
          <a:r>
            <a:rPr lang="ru-RU" sz="1500" kern="1200" dirty="0" err="1" smtClean="0"/>
            <a:t>селекції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кукурудзи</a:t>
          </a:r>
          <a:endParaRPr lang="ru-RU" sz="1500" kern="1200" dirty="0"/>
        </a:p>
      </dsp:txBody>
      <dsp:txXfrm>
        <a:off x="523875" y="3646589"/>
        <a:ext cx="7334250" cy="442800"/>
      </dsp:txXfrm>
    </dsp:sp>
    <dsp:sp modelId="{6E8C485D-D84F-4D80-BE68-28F101B4DBFD}">
      <dsp:nvSpPr>
        <dsp:cNvPr id="0" name=""/>
        <dsp:cNvSpPr/>
      </dsp:nvSpPr>
      <dsp:spPr>
        <a:xfrm>
          <a:off x="0" y="4548389"/>
          <a:ext cx="8341138" cy="3898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3CB63B-236F-4CB5-BFB3-00E62E6DD569}">
      <dsp:nvSpPr>
        <dsp:cNvPr id="0" name=""/>
        <dsp:cNvSpPr/>
      </dsp:nvSpPr>
      <dsp:spPr>
        <a:xfrm>
          <a:off x="523875" y="4326989"/>
          <a:ext cx="7334250" cy="442800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217" tIns="0" rIns="277217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Високою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популярністю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користуються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сорти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картоплі</a:t>
          </a:r>
          <a:r>
            <a:rPr lang="ru-RU" sz="1500" kern="1200" dirty="0" smtClean="0"/>
            <a:t>, </a:t>
          </a:r>
          <a:r>
            <a:rPr lang="ru-RU" sz="1500" kern="1200" dirty="0" err="1" smtClean="0"/>
            <a:t>які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вивела</a:t>
          </a:r>
          <a:r>
            <a:rPr lang="ru-RU" sz="1500" kern="1200" dirty="0" smtClean="0"/>
            <a:t> Н. А. Лебедева</a:t>
          </a:r>
          <a:endParaRPr lang="ru-RU" sz="1500" kern="1200" dirty="0"/>
        </a:p>
      </dsp:txBody>
      <dsp:txXfrm>
        <a:off x="523875" y="4326989"/>
        <a:ext cx="7334250" cy="442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6E4C75-5477-4E5C-8A65-43DABC53D4EB}">
      <dsp:nvSpPr>
        <dsp:cNvPr id="0" name=""/>
        <dsp:cNvSpPr/>
      </dsp:nvSpPr>
      <dsp:spPr>
        <a:xfrm>
          <a:off x="659903" y="640"/>
          <a:ext cx="2664619" cy="13323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1" kern="1200" dirty="0" smtClean="0"/>
            <a:t>Аутбридинг </a:t>
          </a:r>
          <a:r>
            <a:rPr lang="ru-RU" sz="2100" kern="1200" dirty="0" smtClean="0"/>
            <a:t>(</a:t>
          </a:r>
          <a:r>
            <a:rPr lang="ru-RU" sz="2100" kern="1200" dirty="0" err="1" smtClean="0"/>
            <a:t>неродинне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схрещування</a:t>
          </a:r>
          <a:r>
            <a:rPr lang="ru-RU" sz="2100" kern="1200" dirty="0" smtClean="0"/>
            <a:t>)</a:t>
          </a:r>
          <a:endParaRPr lang="ru-RU" sz="2100" kern="1200" dirty="0"/>
        </a:p>
      </dsp:txBody>
      <dsp:txXfrm>
        <a:off x="659903" y="640"/>
        <a:ext cx="2664619" cy="1332309"/>
      </dsp:txXfrm>
    </dsp:sp>
    <dsp:sp modelId="{E0B7C91F-11F1-4996-9554-B0B2A7C8E267}">
      <dsp:nvSpPr>
        <dsp:cNvPr id="0" name=""/>
        <dsp:cNvSpPr/>
      </dsp:nvSpPr>
      <dsp:spPr>
        <a:xfrm>
          <a:off x="926365" y="1332949"/>
          <a:ext cx="266461" cy="9992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9232"/>
              </a:lnTo>
              <a:lnTo>
                <a:pt x="266461" y="99923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3CAEB-B5DD-436A-972F-BA0BFD6DB0F1}">
      <dsp:nvSpPr>
        <dsp:cNvPr id="0" name=""/>
        <dsp:cNvSpPr/>
      </dsp:nvSpPr>
      <dsp:spPr>
        <a:xfrm>
          <a:off x="1192827" y="1666027"/>
          <a:ext cx="2131695" cy="1332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Між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особинами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однієї</a:t>
          </a:r>
          <a:r>
            <a:rPr lang="ru-RU" sz="1600" kern="1200" dirty="0" smtClean="0"/>
            <a:t> породи </a:t>
          </a:r>
          <a:r>
            <a:rPr lang="ru-RU" sz="1600" kern="1200" dirty="0" err="1" smtClean="0"/>
            <a:t>або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різних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порід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тварин</a:t>
          </a:r>
          <a:endParaRPr lang="ru-RU" sz="1600" kern="1200" dirty="0"/>
        </a:p>
      </dsp:txBody>
      <dsp:txXfrm>
        <a:off x="1192827" y="1666027"/>
        <a:ext cx="2131695" cy="1332309"/>
      </dsp:txXfrm>
    </dsp:sp>
    <dsp:sp modelId="{4A73DE5F-D3F2-4C03-A9C6-E7AB90FFB32B}">
      <dsp:nvSpPr>
        <dsp:cNvPr id="0" name=""/>
        <dsp:cNvSpPr/>
      </dsp:nvSpPr>
      <dsp:spPr>
        <a:xfrm>
          <a:off x="926365" y="1332949"/>
          <a:ext cx="266461" cy="2664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4619"/>
              </a:lnTo>
              <a:lnTo>
                <a:pt x="266461" y="266461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156738-31E2-417D-B8E8-80650F739AE3}">
      <dsp:nvSpPr>
        <dsp:cNvPr id="0" name=""/>
        <dsp:cNvSpPr/>
      </dsp:nvSpPr>
      <dsp:spPr>
        <a:xfrm>
          <a:off x="1192827" y="3331414"/>
          <a:ext cx="2131695" cy="1332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Призводить</a:t>
          </a:r>
          <a:r>
            <a:rPr lang="ru-RU" sz="1400" kern="1200" dirty="0" smtClean="0"/>
            <a:t> до </a:t>
          </a:r>
          <a:r>
            <a:rPr lang="ru-RU" sz="1400" kern="1200" dirty="0" err="1" smtClean="0"/>
            <a:t>підтримки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корисних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якостей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до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посилення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їх</a:t>
          </a:r>
          <a:r>
            <a:rPr lang="ru-RU" sz="1400" kern="1200" dirty="0" smtClean="0"/>
            <a:t> у </a:t>
          </a:r>
          <a:r>
            <a:rPr lang="ru-RU" sz="1400" kern="1200" dirty="0" err="1" smtClean="0"/>
            <a:t>низці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наступних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поколінь</a:t>
          </a:r>
          <a:r>
            <a:rPr lang="ru-RU" sz="1100" kern="1200" dirty="0" smtClean="0"/>
            <a:t>.</a:t>
          </a:r>
          <a:endParaRPr lang="ru-RU" sz="1100" kern="1200" dirty="0"/>
        </a:p>
      </dsp:txBody>
      <dsp:txXfrm>
        <a:off x="1192827" y="3331414"/>
        <a:ext cx="2131695" cy="1332309"/>
      </dsp:txXfrm>
    </dsp:sp>
    <dsp:sp modelId="{DA43A260-7675-4A77-BD87-5F373269345A}">
      <dsp:nvSpPr>
        <dsp:cNvPr id="0" name=""/>
        <dsp:cNvSpPr/>
      </dsp:nvSpPr>
      <dsp:spPr>
        <a:xfrm>
          <a:off x="3990677" y="640"/>
          <a:ext cx="2664619" cy="1332309"/>
        </a:xfrm>
        <a:prstGeom prst="roundRect">
          <a:avLst>
            <a:gd name="adj" fmla="val 10000"/>
          </a:avLst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1" kern="1200" dirty="0" err="1" smtClean="0"/>
            <a:t>Інбридинг</a:t>
          </a:r>
          <a:r>
            <a:rPr lang="ru-RU" sz="2100" kern="1200" dirty="0" smtClean="0"/>
            <a:t> (близкородственное).</a:t>
          </a:r>
          <a:endParaRPr lang="ru-RU" sz="2100" kern="1200" dirty="0"/>
        </a:p>
      </dsp:txBody>
      <dsp:txXfrm>
        <a:off x="3990677" y="640"/>
        <a:ext cx="2664619" cy="1332309"/>
      </dsp:txXfrm>
    </dsp:sp>
    <dsp:sp modelId="{732C3FA5-33B4-4E33-8222-BC526D0E3F13}">
      <dsp:nvSpPr>
        <dsp:cNvPr id="0" name=""/>
        <dsp:cNvSpPr/>
      </dsp:nvSpPr>
      <dsp:spPr>
        <a:xfrm>
          <a:off x="4257139" y="1332949"/>
          <a:ext cx="266461" cy="9992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9232"/>
              </a:lnTo>
              <a:lnTo>
                <a:pt x="266461" y="99923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8ED70-8945-4856-90DD-9F51A54DFD3B}">
      <dsp:nvSpPr>
        <dsp:cNvPr id="0" name=""/>
        <dsp:cNvSpPr/>
      </dsp:nvSpPr>
      <dsp:spPr>
        <a:xfrm>
          <a:off x="4523601" y="1666027"/>
          <a:ext cx="2131695" cy="1332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u="none" kern="1200" smtClean="0"/>
            <a:t>Використовуються брати і сестри чи батьки і потомство</a:t>
          </a:r>
          <a:endParaRPr lang="ru-RU" sz="1400" u="none" kern="1200" dirty="0"/>
        </a:p>
      </dsp:txBody>
      <dsp:txXfrm>
        <a:off x="4523601" y="1666027"/>
        <a:ext cx="2131695" cy="1332309"/>
      </dsp:txXfrm>
    </dsp:sp>
    <dsp:sp modelId="{439506C9-2F49-474D-98E3-F20B94E7D634}">
      <dsp:nvSpPr>
        <dsp:cNvPr id="0" name=""/>
        <dsp:cNvSpPr/>
      </dsp:nvSpPr>
      <dsp:spPr>
        <a:xfrm>
          <a:off x="4257139" y="1332949"/>
          <a:ext cx="266461" cy="2664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4619"/>
              </a:lnTo>
              <a:lnTo>
                <a:pt x="266461" y="266461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CD6EB-7C79-4011-9793-CB3C737EBD32}">
      <dsp:nvSpPr>
        <dsp:cNvPr id="0" name=""/>
        <dsp:cNvSpPr/>
      </dsp:nvSpPr>
      <dsp:spPr>
        <a:xfrm>
          <a:off x="4523601" y="3331414"/>
          <a:ext cx="2131695" cy="1332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Призводить</a:t>
          </a:r>
          <a:r>
            <a:rPr lang="ru-RU" sz="1400" kern="1200" dirty="0" smtClean="0"/>
            <a:t> до </a:t>
          </a:r>
          <a:r>
            <a:rPr lang="ru-RU" sz="1400" kern="1200" dirty="0" err="1" smtClean="0"/>
            <a:t>підвищення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гомозиготності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, як </a:t>
          </a:r>
          <a:r>
            <a:rPr lang="ru-RU" sz="1400" kern="1200" dirty="0" err="1" smtClean="0"/>
            <a:t>наслідок</a:t>
          </a:r>
          <a:r>
            <a:rPr lang="ru-RU" sz="1400" kern="1200" dirty="0" smtClean="0"/>
            <a:t>, до </a:t>
          </a:r>
          <a:r>
            <a:rPr lang="ru-RU" sz="1400" kern="1200" dirty="0" err="1" smtClean="0"/>
            <a:t>закріплення</a:t>
          </a:r>
          <a:r>
            <a:rPr lang="ru-RU" sz="1400" kern="1200" dirty="0" smtClean="0"/>
            <a:t> </a:t>
          </a:r>
          <a:r>
            <a:rPr lang="ru-RU" sz="1400" kern="1200" dirty="0" err="1" smtClean="0"/>
            <a:t>господарсько</a:t>
          </a:r>
          <a:r>
            <a:rPr lang="ru-RU" sz="1400" kern="1200" dirty="0" smtClean="0"/>
            <a:t> </a:t>
          </a:r>
          <a:r>
            <a:rPr lang="ru-RU" sz="1400" kern="1200" dirty="0" err="1" smtClean="0"/>
            <a:t>цінних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ознак</a:t>
          </a:r>
          <a:r>
            <a:rPr lang="ru-RU" sz="1400" kern="1200" dirty="0" smtClean="0"/>
            <a:t> у </a:t>
          </a:r>
          <a:r>
            <a:rPr lang="ru-RU" sz="1400" kern="1200" dirty="0" err="1" smtClean="0"/>
            <a:t>нащадків</a:t>
          </a:r>
          <a:r>
            <a:rPr lang="ru-RU" sz="1400" kern="1200" dirty="0" smtClean="0"/>
            <a:t>.</a:t>
          </a:r>
          <a:endParaRPr lang="ru-RU" sz="1400" b="1" kern="1200" dirty="0"/>
        </a:p>
      </dsp:txBody>
      <dsp:txXfrm>
        <a:off x="4523601" y="3331414"/>
        <a:ext cx="2131695" cy="1332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1B4DD-9ED0-453B-ABF6-7F16DAF2942E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55738-CCEA-48B4-B347-A976C1C5EA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545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6813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316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9358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4830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4830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4830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4830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483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55738-CCEA-48B4-B347-A976C1C5EAF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483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89D68-C015-4F82-B843-DF7F2AA09BAF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0427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499BC-F685-4931-9547-A687FCD7EAF2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590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1ECE7-B17E-4D08-89BF-E1BC0B0A5776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6192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7BD3F-FD85-4C9A-BAA1-4D0BCFBF7404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420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CC2D-B790-427F-A917-700BDF56E983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8507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E6079-C97B-4882-9CF0-71F83213A903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091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EFA47-6701-4A39-B82C-291B67DDFE64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74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DA1-285D-4CF2-B8FB-32FA4F717957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8550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D8FA9-59E2-420C-871F-ACB9166C47E8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449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7320A-C1C2-4BDB-A7B8-F56029AB9B5F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135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09C0B-9996-4FF9-947F-3B8F190AC956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3781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1BF90-A50D-41F2-9194-2DCDC27E64D1}" type="datetime1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8DFD2-F10C-43E6-8AFC-B513355071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8486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jpe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3.jpeg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3.jpeg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 rot="20544437" flipH="1">
            <a:off x="-551289" y="965791"/>
            <a:ext cx="10437543" cy="5152129"/>
            <a:chOff x="-517033" y="822825"/>
            <a:chExt cx="10305112" cy="5152129"/>
          </a:xfrm>
        </p:grpSpPr>
        <p:sp>
          <p:nvSpPr>
            <p:cNvPr id="4" name="Прямоугольник 3"/>
            <p:cNvSpPr/>
            <p:nvPr/>
          </p:nvSpPr>
          <p:spPr>
            <a:xfrm rot="21110853">
              <a:off x="-517032" y="956640"/>
              <a:ext cx="10152711" cy="4865914"/>
            </a:xfrm>
            <a:prstGeom prst="rect">
              <a:avLst/>
            </a:prstGeom>
            <a:solidFill>
              <a:schemeClr val="lt1">
                <a:alpha val="72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20703472">
              <a:off x="-364632" y="1109040"/>
              <a:ext cx="10152711" cy="4865914"/>
            </a:xfrm>
            <a:prstGeom prst="rect">
              <a:avLst/>
            </a:prstGeom>
            <a:solidFill>
              <a:schemeClr val="lt1">
                <a:alpha val="72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 rot="20544437">
              <a:off x="-517033" y="822825"/>
              <a:ext cx="10152711" cy="4865914"/>
            </a:xfrm>
            <a:prstGeom prst="rect">
              <a:avLst/>
            </a:prstGeom>
            <a:solidFill>
              <a:schemeClr val="lt1">
                <a:alpha val="72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893623" y="2380354"/>
            <a:ext cx="632645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i="1" dirty="0" smtClean="0">
                <a:latin typeface="Bookman Old Style" pitchFamily="18" charset="0"/>
              </a:rPr>
              <a:t>Завдання та методи селекції</a:t>
            </a:r>
            <a:endParaRPr lang="ru-RU" sz="4000" i="1" dirty="0" smtClean="0">
              <a:latin typeface="Bookman Old Style" pitchFamily="18" charset="0"/>
            </a:endParaRPr>
          </a:p>
          <a:p>
            <a:pPr algn="ctr"/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93623" y="3989954"/>
            <a:ext cx="338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605775" y="2352903"/>
            <a:ext cx="0" cy="220794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8402530" y="5664751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329960" y="5756860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895975" y="4695825"/>
            <a:ext cx="3629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>
                <a:latin typeface="Bookman Old Style" pitchFamily="18" charset="0"/>
              </a:rPr>
              <a:t>Виконала:</a:t>
            </a:r>
          </a:p>
          <a:p>
            <a:r>
              <a:rPr lang="uk-UA" b="1" i="1" dirty="0" smtClean="0">
                <a:latin typeface="Bookman Old Style" pitchFamily="18" charset="0"/>
              </a:rPr>
              <a:t>учениця групи 11-2</a:t>
            </a:r>
          </a:p>
          <a:p>
            <a:r>
              <a:rPr lang="uk-UA" b="1" i="1" dirty="0" smtClean="0">
                <a:latin typeface="Bookman Old Style" pitchFamily="18" charset="0"/>
              </a:rPr>
              <a:t>Ступар Дар’я</a:t>
            </a:r>
            <a:endParaRPr lang="ru-RU" b="1" i="1" dirty="0">
              <a:latin typeface="Bookman Old Style" pitchFamily="18" charset="0"/>
            </a:endParaRPr>
          </a:p>
        </p:txBody>
      </p:sp>
      <p:pic>
        <p:nvPicPr>
          <p:cNvPr id="16" name="Рисунок 15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BEDD3"/>
              </a:clrFrom>
              <a:clrTo>
                <a:srgbClr val="FBEDD3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8201" y="2876550"/>
            <a:ext cx="419100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86101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>
            <a:off x="-108860" y="359229"/>
            <a:ext cx="9383488" cy="5987141"/>
          </a:xfrm>
          <a:prstGeom prst="rect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69872" y="6084316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97302" y="6176425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2515" y="569463"/>
            <a:ext cx="5388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itchFamily="18" charset="0"/>
              </a:rPr>
              <a:t>Селекція</a:t>
            </a:r>
            <a:endParaRPr lang="ru-RU" sz="3600" b="1" i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2369" y="5028968"/>
            <a:ext cx="82612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Bookman Old Style" pitchFamily="18" charset="0"/>
              </a:rPr>
              <a:t>Це наука </a:t>
            </a:r>
            <a:r>
              <a:rPr lang="uk-UA" sz="2000" dirty="0" smtClean="0">
                <a:latin typeface="Bookman Old Style" pitchFamily="18" charset="0"/>
              </a:rPr>
              <a:t>про теоретичні основи та методи створення нових і поліпшення вже існуючих сортів рослин, порід тварин і штампів мікроорганізмів.</a:t>
            </a:r>
            <a:endParaRPr lang="ru-RU" sz="2000" dirty="0">
              <a:latin typeface="Bookman Old Style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63285" y="1426028"/>
            <a:ext cx="86093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8" name="Рисунок 7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9ECD9"/>
              </a:clrFrom>
              <a:clrTo>
                <a:srgbClr val="F9ECD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9782" y="277092"/>
            <a:ext cx="1496291" cy="1122218"/>
          </a:xfrm>
          <a:prstGeom prst="rect">
            <a:avLst/>
          </a:prstGeom>
        </p:spPr>
      </p:pic>
      <p:pic>
        <p:nvPicPr>
          <p:cNvPr id="9" name="Рисунок 8" descr="grozdyya-vinograda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EBF6F8"/>
              </a:clrFrom>
              <a:clrTo>
                <a:srgbClr val="EBF6F8">
                  <a:alpha val="0"/>
                </a:srgbClr>
              </a:clrTo>
            </a:clrChange>
          </a:blip>
          <a:stretch>
            <a:fillRect/>
          </a:stretch>
        </p:blipFill>
        <p:spPr>
          <a:xfrm rot="21212972">
            <a:off x="159974" y="1951704"/>
            <a:ext cx="4628285" cy="3108758"/>
          </a:xfrm>
          <a:prstGeom prst="rect">
            <a:avLst/>
          </a:prstGeom>
        </p:spPr>
      </p:pic>
      <p:pic>
        <p:nvPicPr>
          <p:cNvPr id="10" name="Рисунок 9" descr="45534dcfc54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01087" y="2266950"/>
            <a:ext cx="3738113" cy="198120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xmlns="" val="864817655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>
            <a:off x="-108860" y="359229"/>
            <a:ext cx="9383488" cy="5987141"/>
          </a:xfrm>
          <a:prstGeom prst="rect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369872" y="6084316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97302" y="6176425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2515" y="569463"/>
            <a:ext cx="5388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itchFamily="18" charset="0"/>
              </a:rPr>
              <a:t>Завдання</a:t>
            </a:r>
            <a:r>
              <a:rPr lang="ru-RU" sz="36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600" b="1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itchFamily="18" charset="0"/>
              </a:rPr>
              <a:t>селекції</a:t>
            </a:r>
            <a:endParaRPr lang="ru-RU" sz="3600" b="1" i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63285" y="1426028"/>
            <a:ext cx="86093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8" name="Рисунок 7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9ECD9"/>
              </a:clrFrom>
              <a:clrTo>
                <a:srgbClr val="F9ECD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9782" y="277092"/>
            <a:ext cx="1496291" cy="1122218"/>
          </a:xfrm>
          <a:prstGeom prst="rect">
            <a:avLst/>
          </a:prstGeom>
        </p:spPr>
      </p:pic>
      <p:graphicFrame>
        <p:nvGraphicFramePr>
          <p:cNvPr id="10" name="Схема 9"/>
          <p:cNvGraphicFramePr/>
          <p:nvPr/>
        </p:nvGraphicFramePr>
        <p:xfrm>
          <a:off x="360219" y="1505527"/>
          <a:ext cx="8358908" cy="4445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xmlns="" val="114199983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1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>
            <a:off x="-108860" y="359229"/>
            <a:ext cx="9383488" cy="5987141"/>
          </a:xfrm>
          <a:prstGeom prst="rect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8369872" y="6084316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97302" y="6176425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43825" y="637309"/>
            <a:ext cx="7965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itchFamily="18" charset="0"/>
              </a:rPr>
              <a:t>М.І.Вавилов наголошував:</a:t>
            </a:r>
            <a:endParaRPr lang="ru-RU" sz="3600" b="1" i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63285" y="1426028"/>
            <a:ext cx="86093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8" name="Рисунок 7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9ECD9"/>
              </a:clrFrom>
              <a:clrTo>
                <a:srgbClr val="F9ECD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9782" y="277092"/>
            <a:ext cx="1496291" cy="112221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03200" y="1625600"/>
            <a:ext cx="85805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Bookman Old Style" pitchFamily="18" charset="0"/>
              </a:rPr>
              <a:t>Для </a:t>
            </a:r>
            <a:r>
              <a:rPr lang="uk-UA" sz="2000" dirty="0" smtClean="0">
                <a:latin typeface="Bookman Old Style" pitchFamily="18" charset="0"/>
              </a:rPr>
              <a:t>поліпшення якостей існуючих і створення нових порід і сортів </a:t>
            </a:r>
            <a:r>
              <a:rPr lang="uk-UA" sz="2000" dirty="0" smtClean="0">
                <a:latin typeface="Bookman Old Style" pitchFamily="18" charset="0"/>
              </a:rPr>
              <a:t>необхідно вивчати і враховувати:</a:t>
            </a:r>
            <a:endParaRPr lang="ru-RU" sz="2000" dirty="0">
              <a:latin typeface="Bookman Old Style" pitchFamily="18" charset="0"/>
            </a:endParaRPr>
          </a:p>
        </p:txBody>
      </p:sp>
      <p:graphicFrame>
        <p:nvGraphicFramePr>
          <p:cNvPr id="10" name="Схема 9"/>
          <p:cNvGraphicFramePr/>
          <p:nvPr/>
        </p:nvGraphicFramePr>
        <p:xfrm>
          <a:off x="2066925" y="2333624"/>
          <a:ext cx="7811943" cy="3669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3" name="Рисунок 12" descr="250x333_85_20120830104143_452_Vavilov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85749" y="2513419"/>
            <a:ext cx="2638425" cy="351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436078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Graphic spid="10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>
            <a:off x="-108860" y="359229"/>
            <a:ext cx="9383488" cy="5987141"/>
          </a:xfrm>
          <a:prstGeom prst="rect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8369872" y="6084316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97302" y="6176425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5</a:t>
            </a:fld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63285" y="1426028"/>
            <a:ext cx="86093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8" name="Рисунок 7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9ECD9"/>
              </a:clrFrom>
              <a:clrTo>
                <a:srgbClr val="F9ECD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90691" y="286328"/>
            <a:ext cx="1496291" cy="112221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3200" y="618837"/>
            <a:ext cx="7656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smtClean="0">
                <a:latin typeface="Bookman Old Style" pitchFamily="18" charset="0"/>
              </a:rPr>
              <a:t>Селекція рослин та її етапи</a:t>
            </a:r>
            <a:endParaRPr lang="ru-RU" sz="3600" b="1" i="1" dirty="0">
              <a:latin typeface="Bookman Old Style" pitchFamily="18" charset="0"/>
            </a:endParaRPr>
          </a:p>
        </p:txBody>
      </p:sp>
      <p:graphicFrame>
        <p:nvGraphicFramePr>
          <p:cNvPr id="12" name="Схема 11"/>
          <p:cNvGraphicFramePr/>
          <p:nvPr/>
        </p:nvGraphicFramePr>
        <p:xfrm>
          <a:off x="1773382" y="1803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xmlns="" val="1543607839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Graphic spid="1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>
            <a:off x="-108860" y="359229"/>
            <a:ext cx="9383488" cy="5987141"/>
          </a:xfrm>
          <a:prstGeom prst="rect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8369872" y="6084316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97302" y="6176425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6</a:t>
            </a:fld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63285" y="1426028"/>
            <a:ext cx="86093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8" name="Рисунок 7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9ECD9"/>
              </a:clrFrom>
              <a:clrTo>
                <a:srgbClr val="F9ECD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9782" y="277092"/>
            <a:ext cx="1496291" cy="11222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1055" y="803564"/>
            <a:ext cx="5144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err="1" smtClean="0">
                <a:latin typeface="Bookman Old Style" pitchFamily="18" charset="0"/>
              </a:rPr>
              <a:t>Поліплоїди</a:t>
            </a:r>
            <a:endParaRPr lang="ru-RU" sz="3600" b="1" i="1" dirty="0">
              <a:latin typeface="Bookman Old Style" pitchFamily="18" charset="0"/>
            </a:endParaRPr>
          </a:p>
        </p:txBody>
      </p:sp>
      <p:pic>
        <p:nvPicPr>
          <p:cNvPr id="9" name="Рисунок 8" descr="2575639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20654" y="1687513"/>
            <a:ext cx="1803689" cy="2224550"/>
          </a:xfrm>
          <a:prstGeom prst="rect">
            <a:avLst/>
          </a:prstGeom>
        </p:spPr>
      </p:pic>
      <p:pic>
        <p:nvPicPr>
          <p:cNvPr id="10" name="Рисунок 9" descr="h3o3yp60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6085" y="1692419"/>
            <a:ext cx="2854229" cy="2140672"/>
          </a:xfrm>
          <a:prstGeom prst="rect">
            <a:avLst/>
          </a:prstGeom>
        </p:spPr>
      </p:pic>
      <p:pic>
        <p:nvPicPr>
          <p:cNvPr id="11" name="Рисунок 10" descr="kartoshk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12873" y="1671781"/>
            <a:ext cx="2305876" cy="2278854"/>
          </a:xfrm>
          <a:prstGeom prst="rect">
            <a:avLst/>
          </a:prstGeom>
        </p:spPr>
      </p:pic>
      <p:pic>
        <p:nvPicPr>
          <p:cNvPr id="12" name="Рисунок 11" descr="sunycya_4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916823" y="4426814"/>
            <a:ext cx="1871904" cy="1403928"/>
          </a:xfrm>
          <a:prstGeom prst="rect">
            <a:avLst/>
          </a:prstGeom>
        </p:spPr>
      </p:pic>
      <p:pic>
        <p:nvPicPr>
          <p:cNvPr id="13" name="Рисунок 12" descr="загруженное.jp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83013" y="4350181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43607839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>
            <a:off x="-108860" y="359229"/>
            <a:ext cx="9383488" cy="5987141"/>
          </a:xfrm>
          <a:prstGeom prst="rect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8369872" y="6084316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97302" y="6176425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7</a:t>
            </a:fld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63285" y="1426028"/>
            <a:ext cx="86093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8" name="Рисунок 7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9ECD9"/>
              </a:clrFrom>
              <a:clrTo>
                <a:srgbClr val="F9ECD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9782" y="277092"/>
            <a:ext cx="1496291" cy="11222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3273" y="591127"/>
            <a:ext cx="6114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smtClean="0">
                <a:latin typeface="Bookman Old Style" pitchFamily="18" charset="0"/>
              </a:rPr>
              <a:t>Вклад вчених</a:t>
            </a:r>
            <a:endParaRPr lang="ru-RU" sz="3600" b="1" i="1" dirty="0">
              <a:latin typeface="Bookman Old Style" pitchFamily="18" charset="0"/>
            </a:endParaRPr>
          </a:p>
        </p:txBody>
      </p:sp>
      <p:graphicFrame>
        <p:nvGraphicFramePr>
          <p:cNvPr id="10" name="Схема 9"/>
          <p:cNvGraphicFramePr/>
          <p:nvPr/>
        </p:nvGraphicFramePr>
        <p:xfrm>
          <a:off x="174171" y="477611"/>
          <a:ext cx="10477501" cy="6543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xmlns="" val="15436078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10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>
            <a:off x="-108860" y="359229"/>
            <a:ext cx="9383488" cy="5987141"/>
          </a:xfrm>
          <a:prstGeom prst="rect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8369872" y="6084316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97302" y="6176425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8</a:t>
            </a:fld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63285" y="1426028"/>
            <a:ext cx="86093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8" name="Рисунок 7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9ECD9"/>
              </a:clrFrom>
              <a:clrTo>
                <a:srgbClr val="F9ECD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9782" y="277092"/>
            <a:ext cx="1496291" cy="11222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6327" y="591127"/>
            <a:ext cx="7573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smtClean="0">
                <a:latin typeface="Bookman Old Style" pitchFamily="18" charset="0"/>
              </a:rPr>
              <a:t>Тваринна селекція</a:t>
            </a:r>
            <a:endParaRPr lang="ru-RU" sz="3600" b="1" i="1" dirty="0">
              <a:latin typeface="Bookman Old Style" pitchFamily="18" charset="0"/>
            </a:endParaRPr>
          </a:p>
        </p:txBody>
      </p:sp>
      <p:graphicFrame>
        <p:nvGraphicFramePr>
          <p:cNvPr id="10" name="Схема 9"/>
          <p:cNvGraphicFramePr/>
          <p:nvPr/>
        </p:nvGraphicFramePr>
        <p:xfrm>
          <a:off x="886690" y="1459345"/>
          <a:ext cx="7315201" cy="4664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xmlns="" val="1543607839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10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>
            <a:off x="-108860" y="359229"/>
            <a:ext cx="9383488" cy="5987141"/>
          </a:xfrm>
          <a:prstGeom prst="rect">
            <a:avLst/>
          </a:prstGeom>
          <a:solidFill>
            <a:schemeClr val="lt1">
              <a:alpha val="86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8369872" y="6084316"/>
            <a:ext cx="524107" cy="524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97302" y="6176425"/>
            <a:ext cx="475345" cy="365125"/>
          </a:xfrm>
        </p:spPr>
        <p:txBody>
          <a:bodyPr/>
          <a:lstStyle/>
          <a:p>
            <a:fld id="{2358DFD2-F10C-43E6-8AFC-B51335507144}" type="slidenum">
              <a:rPr lang="ru-RU" smtClean="0"/>
              <a:pPr/>
              <a:t>9</a:t>
            </a:fld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63285" y="1426028"/>
            <a:ext cx="860936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8" name="Рисунок 7" descr="selekciya_rastenii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9ECD9"/>
              </a:clrFrom>
              <a:clrTo>
                <a:srgbClr val="F9ECD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9782" y="277092"/>
            <a:ext cx="1496291" cy="11222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94329" y="2004290"/>
            <a:ext cx="791556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8800" b="1" i="1" dirty="0" smtClean="0">
                <a:latin typeface="Bookman Old Style" pitchFamily="18" charset="0"/>
              </a:rPr>
              <a:t>Дякую за увагу!</a:t>
            </a:r>
            <a:endParaRPr lang="ru-RU" sz="8800" b="1" i="1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60783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e8e136e2a28ac3dd26ee0f94cd6165e57bf65c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528</TotalTime>
  <Words>207</Words>
  <Application>Microsoft Office PowerPoint</Application>
  <PresentationFormat>Экран (4:3)</PresentationFormat>
  <Paragraphs>57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 Грибан</dc:creator>
  <cp:lastModifiedBy>user</cp:lastModifiedBy>
  <cp:revision>44</cp:revision>
  <dcterms:created xsi:type="dcterms:W3CDTF">2013-02-13T04:37:02Z</dcterms:created>
  <dcterms:modified xsi:type="dcterms:W3CDTF">2013-11-14T23:34:16Z</dcterms:modified>
</cp:coreProperties>
</file>