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1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  <p:sldId id="270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61" autoAdjust="0"/>
  </p:normalViewPr>
  <p:slideViewPr>
    <p:cSldViewPr>
      <p:cViewPr varScale="1">
        <p:scale>
          <a:sx n="91" d="100"/>
          <a:sy n="91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BCA7B-9EE9-42A8-A997-7568CAA8617F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EFD18-3EE7-44CC-AC3B-DBF75AC746E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03D2E7-F386-4D29-9F11-6D83E83AA080}" type="datetimeFigureOut">
              <a:rPr lang="uk-UA" smtClean="0"/>
              <a:pPr/>
              <a:t>27.01.2014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501090" cy="2643206"/>
          </a:xfrm>
        </p:spPr>
        <p:txBody>
          <a:bodyPr>
            <a:normAutofit/>
          </a:bodyPr>
          <a:lstStyle/>
          <a:p>
            <a:pPr algn="ctr"/>
            <a:r>
              <a:rPr lang="uk-UA" sz="3800" b="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«Білки, жири, </a:t>
            </a:r>
            <a:r>
              <a:rPr lang="uk-UA" sz="38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вуглеводи , вітаміни </a:t>
            </a:r>
            <a:r>
              <a:rPr lang="uk-UA" sz="3800" b="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b="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800" b="0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ЇХ роль в організмі людини»</a:t>
            </a:r>
            <a:endParaRPr lang="uk-UA" sz="3800" b="0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atwellplatelarge_U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928802"/>
            <a:ext cx="6286544" cy="4603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5797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рослинному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налічується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1300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елементний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коливається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%: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— 76 — 79, Н — 11 — 13 і О — 10 — 12.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928934"/>
            <a:ext cx="328614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C:\Documents and Settings\1\Рабочий стол\Новая папка (2)\1267504550_oliv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3643339" cy="364333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928077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550547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Шляхом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гідролізу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омилення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розщеплюються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гліцерин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проявляють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неоднакову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температур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насичені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температурах, але й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нагріванні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400 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втрачають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карбоксильну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розкладаються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ненасичені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одним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подвійним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зв'язком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(типу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олеїнової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Ненасичені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числом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подвійних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стійкі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Вони легко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окисляються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полімеризуються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нагріванні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300 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розпадаються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розривом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вуглецевого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ланцюга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утворенням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насичених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ненасичених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вуглеводнів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жирного ряду.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6000792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51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хімічної характеристики жирів й інших ліпідів визначаються температура плавлення й числа — йодне, омилення й кислотності.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Жири - важливий продукт харчування людини. Жири становлять головний компонент таких продуктів харчування, як вершкове масло, рослинні олії, маргарин, смалець. Багато жирів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містится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свиному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салі та у сирі.</a:t>
            </a:r>
          </a:p>
        </p:txBody>
      </p:sp>
      <p:pic>
        <p:nvPicPr>
          <p:cNvPr id="5" name="Рисунок 4" descr="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8934"/>
            <a:ext cx="5220837" cy="325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71876"/>
            <a:ext cx="3714744" cy="2900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5997472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Вуглеводи</a:t>
            </a:r>
            <a:endParaRPr lang="uk-UA" sz="6600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866053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Вуглеводи — складова частина клітин усіх живих організмів.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Вуглеводи є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найпоширенійшими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органічними сполуками, що підтверджується тим фактом, що більше половини органічного вуглецю на Землі існує у формі вуглеводів.</a:t>
            </a:r>
          </a:p>
        </p:txBody>
      </p:sp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78" b="99422" l="1441" r="97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071810"/>
            <a:ext cx="3374533" cy="3364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завантаже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928934"/>
            <a:ext cx="4291803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76379299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Здебільшого вуглеводи є сполуками рослинного походження — це продукти фотосинтезу і таким чином вони є базовою ланкою у трансформації сонячної енергії у хімічну для забезпечення життя на Землі.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Поряд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 білками і жирами, вуглеводи — важлива складова частина харчування людини і тварин, багато з них використовується як технічна продукція.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хімічної точки зору це є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полігідроксикарбонільні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сполуки та їхні похідні із загальною формулою 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nH2nOn.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295057" cy="312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71876"/>
            <a:ext cx="442915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440113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Низькомолекулярні вуглеводи відомі також як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цукри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Найбільш відомими представниками вуглеводів є целюлоза, крохмаль,</a:t>
            </a:r>
          </a:p>
        </p:txBody>
      </p:sp>
      <p:pic>
        <p:nvPicPr>
          <p:cNvPr id="1331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57429"/>
            <a:ext cx="1931279" cy="323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428868"/>
            <a:ext cx="1867078" cy="312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5643578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Глюкоза</a:t>
            </a: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643578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Фруктоза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714884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Цукроза (звичайний цукор)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428868"/>
            <a:ext cx="399355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09042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3776_html_m51aff3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921115"/>
          </a:xfrm>
        </p:spPr>
      </p:pic>
    </p:spTree>
  </p:cSld>
  <p:clrMapOvr>
    <a:masterClrMapping/>
  </p:clrMapOvr>
  <p:transition spd="slow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0"/>
            <a:ext cx="8229600" cy="5505475"/>
          </a:xfrm>
        </p:spPr>
        <p:txBody>
          <a:bodyPr>
            <a:normAutofit/>
          </a:bodyPr>
          <a:lstStyle/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Поширена в природі група багатоатомних спиртів (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цукрів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целюлози, крохмалю тощо). У вищих рослинах вуглеводів міститься більше, ніж інших речовин. Деревина, наприклад, містить понад 50% найбільш складних вуглеводів, до яких належить целюлоза, причому їй супроводжують менш складні прості вуглеводи, пектинові речовини й геміцелюлози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214686"/>
            <a:ext cx="4856211" cy="2768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43174" y="6000768"/>
            <a:ext cx="228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Целюлоза</a:t>
            </a:r>
            <a:endParaRPr lang="uk-UA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248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Прості вуглеводи. До цієї групи вуглеводів належать розчинні в холодній воді найпростіші моносахариди – гексози С6Н12О6 і пентози С5Н10О6. Пентози поширені в рослинах, входять до складу речовини клітин.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Харчова енергетична цінність вуглеводів складає приблизно 4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ККал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/грам Особлива група органічних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сполук – це біологічно-активні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речовини. Вони впливають на процеси обміну речовин і перетворення енергії в живих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організмах.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89230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465501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ВІТАМІНИ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857232"/>
            <a:ext cx="642938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Значення: беруть активну участь в обмінних процесах.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Білки, жири та вуглеводи трансформуються в організмі людини при безпосередній участі багатьох вітамінів.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Вони також входять до складу численних ферментних систем, що дають змогу організму раціонально використовувати основні поживні речовини.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1\Рабочий стол\Новая папка (2)\vitamin.jpg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758383" cy="1887154"/>
          </a:xfrm>
          <a:prstGeom prst="ellipse">
            <a:avLst/>
          </a:prstGeom>
          <a:ln>
            <a:noFill/>
          </a:ln>
          <a:effectLst>
            <a:glow rad="1397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5" name="Picture 4" descr="C:\Documents and Settings\1\Рабочий стол\Новая папка (2)\vit-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4" y="2643182"/>
            <a:ext cx="2286016" cy="2286016"/>
          </a:xfrm>
          <a:prstGeom prst="ellipse">
            <a:avLst/>
          </a:prstGeom>
          <a:ln>
            <a:noFill/>
          </a:ln>
          <a:effectLst>
            <a:glow rad="1397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6" name="Picture 3" descr="C:\Documents and Settings\1\Рабочий стол\Новая папка (2)\vitamin1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643442"/>
            <a:ext cx="2214558" cy="2214558"/>
          </a:xfrm>
          <a:prstGeom prst="ellipse">
            <a:avLst/>
          </a:prstGeom>
          <a:ln>
            <a:noFill/>
          </a:ln>
          <a:effectLst>
            <a:glow rad="1397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5800708" cy="785794"/>
          </a:xfrm>
        </p:spPr>
        <p:txBody>
          <a:bodyPr>
            <a:noAutofit/>
          </a:bodyPr>
          <a:lstStyle/>
          <a:p>
            <a:pPr algn="ctr"/>
            <a:r>
              <a:rPr lang="uk-UA" sz="6600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Білки</a:t>
            </a:r>
            <a:endParaRPr lang="uk-UA" sz="6600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pPr algn="just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Білки́ — складні високомолекулярні природні органічні речовини, що складаються з амінокислот, сполучених пептидними зв'язками. В однині (білок) термін найчастіше використовується для посилання на білок, як речовину, коли не важливий її конкретний склад, та на окремі молекули або типи білків, у множині (білки) — для посилання на деяку кількість білків, коли точний склад важливий.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500" b="95333" l="4727" r="95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143248"/>
            <a:ext cx="3429024" cy="333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6273225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Стрічкова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молекулярна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ядерного антигену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проліферуючих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(PCNA)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5477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Багатогранність впливу вітамінів на стан людини та неможливість синтезу деяких із них в організмі вимагає щоденного надходження їх із їжею.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При дефіциті в організмі декількох вітамінів виникає </a:t>
            </a:r>
            <a:r>
              <a:rPr lang="uk-UA" sz="2800" b="1" u="sng" dirty="0" smtClean="0">
                <a:latin typeface="Times New Roman" pitchFamily="18" charset="0"/>
                <a:cs typeface="Times New Roman" pitchFamily="18" charset="0"/>
              </a:rPr>
              <a:t>гіповітаміноз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Documents and Settings\1\Рабочий стол\Новая папка (2)\obst_400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3571876"/>
            <a:ext cx="3071802" cy="206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Documents and Settings\1\Рабочий стол\Новая папка (2)\98012c692a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143380"/>
            <a:ext cx="3229001" cy="201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Documents and Settings\1\Рабочий стол\Хімія, їда\60180039_6531280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875" y="4786322"/>
            <a:ext cx="3066125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85728"/>
            <a:ext cx="5357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Дефіцит окремих вітамінів може виникнути також при незбалансованому харчуванні: вживанні переважно вуглеводної їжі, обмеженні білків або жирів.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Причиною недостатнього надходження вітамінів з їжею може бути неправильна кулінарна обробка харчових продуктів або їх тривале зберігання.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1\Рабочий стол\Новая папка (2)\28226130_27695014_9527164_6711302_5167796_5029926_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66"/>
            <a:ext cx="3514725" cy="49911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322580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Дякую за </a:t>
            </a:r>
            <a:br>
              <a:rPr lang="uk-UA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увагу !!!</a:t>
            </a:r>
            <a:endParaRPr lang="uk-UA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869160"/>
            <a:ext cx="3275856" cy="181588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Презентацію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підготував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Учень 11-А класу</a:t>
            </a: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Дужич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Олександр</a:t>
            </a:r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ymotrypsin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357562"/>
            <a:ext cx="381792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 rot="1588370">
            <a:off x="1503674" y="2979012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 rot="8692388">
            <a:off x="6074107" y="2878874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929058" y="2428868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1428728" y="4857760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6572264" y="4929198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642910" y="464344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2428868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1142984"/>
            <a:ext cx="1357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O</a:t>
            </a:r>
            <a:r>
              <a:rPr lang="en-US" sz="6000" b="1" baseline="-25000" dirty="0" smtClean="0"/>
              <a:t>2</a:t>
            </a:r>
            <a:endParaRPr lang="ru-RU" sz="6000" dirty="0" smtClean="0"/>
          </a:p>
          <a:p>
            <a:endParaRPr lang="uk-UA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15206" y="171448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834" y="4643446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286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6000" b="1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60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60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білок</a:t>
            </a:r>
            <a:r>
              <a:rPr lang="ru-RU" sz="60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5266928" cy="5760640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Зазвичай білки є лінійними полімерами — поліпептидами, хоча інколи мають більш складну структуру. Невеликі білкові молекули, тобто олігомери поліпептидів, називаються пептидами. Послідовність амінокислот у конкретному білку визначається відповідним геном і зашифрована генетичним кодом. Хоча генетичний код більшості організмів визначає лише 20 «стандартних» амінокислот, їх комбінування уможливлює створення великого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різномаїття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білків із різними властивостями. Крім того, амінокислоти у складі білка часто піддаються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посттрансляційним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модифікаціям, які можуть виникати і до того, як білок починає виконувати свою функцію, і під час його «роботи» в клітині. Для досягнення певної функції білки можуть діяти спільно, і часто зв'язуються, формуючи великі стабілізовані комплекси (наприклад, фотосинтетичний комплекс).</a:t>
            </a:r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14290"/>
            <a:ext cx="3319778" cy="5599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8198" y="5857892"/>
            <a:ext cx="3535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: 1-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2-вторинна, 3-третинна, 4-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четвертинна</a:t>
            </a:r>
            <a:endParaRPr lang="uk-UA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8802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57222" y="0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rgbClr val="0077B3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6000" b="1" dirty="0" smtClean="0">
                <a:solidFill>
                  <a:srgbClr val="0077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77B3"/>
                </a:solidFill>
                <a:latin typeface="Times New Roman" pitchFamily="18" charset="0"/>
                <a:cs typeface="Times New Roman" pitchFamily="18" charset="0"/>
              </a:rPr>
              <a:t>білків</a:t>
            </a:r>
            <a:endParaRPr lang="ru-RU" sz="6000" b="1" dirty="0" smtClean="0">
              <a:solidFill>
                <a:srgbClr val="0077B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071546"/>
            <a:ext cx="350046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каталітична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транспортна 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захисна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скоротлива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структурна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гормональна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живильна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4" descr="dna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14356"/>
            <a:ext cx="3851275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35211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86380" cy="685800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Каталітична</a:t>
            </a:r>
            <a:r>
              <a:rPr lang="ru-RU" sz="18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8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      Транспортна </a:t>
            </a:r>
            <a:r>
              <a:rPr lang="ru-RU" sz="1800" b="1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8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скріпленні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доставці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транспорті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одного органу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err="1" smtClean="0">
                <a:solidFill>
                  <a:srgbClr val="3399FF"/>
                </a:solidFill>
              </a:rPr>
              <a:t>Захисна</a:t>
            </a:r>
            <a:r>
              <a:rPr lang="ru-RU" sz="1800" b="1" dirty="0" smtClean="0">
                <a:solidFill>
                  <a:srgbClr val="3399FF"/>
                </a:solidFill>
              </a:rPr>
              <a:t> </a:t>
            </a:r>
            <a:r>
              <a:rPr lang="ru-RU" sz="1800" b="1" dirty="0" err="1" smtClean="0">
                <a:solidFill>
                  <a:srgbClr val="3399FF"/>
                </a:solidFill>
              </a:rPr>
              <a:t>функція</a:t>
            </a:r>
            <a:r>
              <a:rPr lang="ru-RU" sz="1800" b="1" dirty="0" smtClean="0">
                <a:solidFill>
                  <a:srgbClr val="3399FF"/>
                </a:solidFill>
              </a:rPr>
              <a:t> - </a:t>
            </a:r>
            <a:r>
              <a:rPr lang="ru-RU" sz="1800" dirty="0" err="1" smtClean="0"/>
              <a:t>Антитіла</a:t>
            </a:r>
            <a:r>
              <a:rPr lang="ru-RU" sz="1800" dirty="0" smtClean="0"/>
              <a:t> </a:t>
            </a:r>
            <a:r>
              <a:rPr lang="ru-RU" sz="1800" dirty="0" err="1" smtClean="0"/>
              <a:t>знешкоджують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потрапляють</a:t>
            </a:r>
            <a:r>
              <a:rPr lang="ru-RU" sz="1800" dirty="0" smtClean="0"/>
              <a:t> в </a:t>
            </a:r>
            <a:r>
              <a:rPr lang="ru-RU" sz="1800" dirty="0" err="1" smtClean="0"/>
              <a:t>організм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з'являються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життєдіяльності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вірусів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b="1" dirty="0" smtClean="0">
                <a:solidFill>
                  <a:srgbClr val="3399FF"/>
                </a:solidFill>
              </a:rPr>
              <a:t>Структурна </a:t>
            </a:r>
            <a:r>
              <a:rPr lang="ru-RU" sz="1800" b="1" dirty="0" err="1" smtClean="0">
                <a:solidFill>
                  <a:srgbClr val="3399FF"/>
                </a:solidFill>
              </a:rPr>
              <a:t>функція</a:t>
            </a:r>
            <a:r>
              <a:rPr lang="ru-RU" sz="1800" b="1" dirty="0" smtClean="0">
                <a:solidFill>
                  <a:srgbClr val="3399FF"/>
                </a:solidFill>
              </a:rPr>
              <a:t> - </a:t>
            </a:r>
            <a:r>
              <a:rPr lang="ru-RU" sz="1800" dirty="0" err="1" smtClean="0"/>
              <a:t>Білки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складають</a:t>
            </a:r>
            <a:r>
              <a:rPr lang="ru-RU" sz="1800" dirty="0" smtClean="0"/>
              <a:t> основу </a:t>
            </a:r>
            <a:r>
              <a:rPr lang="ru-RU" sz="1800" dirty="0" err="1" smtClean="0"/>
              <a:t>будови</a:t>
            </a:r>
            <a:r>
              <a:rPr lang="ru-RU" sz="1800" dirty="0" smtClean="0"/>
              <a:t> </a:t>
            </a:r>
            <a:r>
              <a:rPr lang="ru-RU" sz="1800" dirty="0" err="1" smtClean="0"/>
              <a:t>клітки</a:t>
            </a:r>
            <a:endParaRPr lang="ru-RU" sz="1800" dirty="0" smtClean="0"/>
          </a:p>
          <a:p>
            <a:endParaRPr lang="ru-RU" sz="1800" b="1" dirty="0" smtClean="0">
              <a:solidFill>
                <a:srgbClr val="3399FF"/>
              </a:solidFill>
            </a:endParaRPr>
          </a:p>
          <a:p>
            <a:endParaRPr lang="ru-RU" sz="1800" b="1" dirty="0" smtClean="0">
              <a:solidFill>
                <a:srgbClr val="3399FF"/>
              </a:solidFill>
            </a:endParaRPr>
          </a:p>
          <a:p>
            <a:endParaRPr lang="ru-RU" sz="1800" b="1" dirty="0" smtClean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Digestive_system_diagram_edi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52"/>
            <a:ext cx="1857388" cy="257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8" descr="2e810c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214554"/>
            <a:ext cx="1928794" cy="2390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5" descr="animalhead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723885"/>
            <a:ext cx="2252677" cy="213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Білки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важлива частина харчування тварин і людини, оскільки ці організми не можуть синтезувати повний набір амінокислот і повинні отримувати частину з них із білковою їжею. У процесі травлення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протелітичні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ферменти руйнують спожиті білки, розкладаючи їх до рівня амінокислот, які використовуються при біосинтезі білків організму або піддаються подальшому розпаду для отримання енергії.</a:t>
            </a:r>
          </a:p>
        </p:txBody>
      </p:sp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00306"/>
            <a:ext cx="3461816" cy="2743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571876"/>
            <a:ext cx="3809266" cy="285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756952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68" y="285728"/>
            <a:ext cx="5572132" cy="5840435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Білки були вперше описані шведським хіміком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Єнсом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Якобом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Берцеліусом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 1838 році, який і дав їм назву протеїни, від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πρώτα — 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першорядної важливості». Проте, їх центральна роль в життєдіяльності всіх живих організмів була виявлена лише у 1926 році, коли Джеймс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Самнер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показав, що фермент уреаза також 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білком.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Секвенування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першого білка — інсуліну, тобто визначення його амінокислотної послідовності, принесло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Фредерику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Сенгеру Нобелівську премію з хімії 1958 року. Перші тривимірні структури білків гемоглобіну і міоглобіну були отримані за допомогою рентгеноструктурного аналізу, за що автори методу, Макс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Перуц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і Джон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Кендрю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отримали Нобелівську премію з хімії 1962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року.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3565474" cy="4167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5000636"/>
            <a:ext cx="35719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Єнс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Якоб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Берцеліус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42993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Жири</a:t>
            </a:r>
            <a:endParaRPr lang="uk-UA" sz="6600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8670"/>
            <a:ext cx="8686800" cy="4866053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Жири — це повні складні ефіри трьохатомного спирту гліцерину СН2ОН —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СНОН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— СН2ОН і різноманітних жирних кислот. Серед них можуть бути як насичені кислоти, наприклад пальмітинова С15Н31СООН і стеаринова С17Н35СООН, так і ненасичені кислоти (у тому разі з одним подвійним зв'язком - наприклад олеїнова кислота С17Н33СООН); з двома -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лінолева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кислота і з трьома ліноленова кислота подвійними зв'язками, а також з потрійним зв'язком, наприклад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тариринова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кислота С17Н31СООН).</a:t>
            </a:r>
          </a:p>
        </p:txBody>
      </p:sp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964761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1\Рабочий стол\Новая папка (2)\burdon-1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3571900" cy="235745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380591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</TotalTime>
  <Words>1048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«Білки, жири, вуглеводи , вітаміни  та ЇХ роль в організмі людини»</vt:lpstr>
      <vt:lpstr>Білки</vt:lpstr>
      <vt:lpstr>Слайд 3</vt:lpstr>
      <vt:lpstr>Слайд 4</vt:lpstr>
      <vt:lpstr>Слайд 5</vt:lpstr>
      <vt:lpstr>Слайд 6</vt:lpstr>
      <vt:lpstr>Слайд 7</vt:lpstr>
      <vt:lpstr>Слайд 8</vt:lpstr>
      <vt:lpstr>Жири</vt:lpstr>
      <vt:lpstr>Слайд 10</vt:lpstr>
      <vt:lpstr>Слайд 11</vt:lpstr>
      <vt:lpstr>Слайд 12</vt:lpstr>
      <vt:lpstr>Вуглеводи</vt:lpstr>
      <vt:lpstr>Слайд 14</vt:lpstr>
      <vt:lpstr>Слайд 15</vt:lpstr>
      <vt:lpstr>Слайд 16</vt:lpstr>
      <vt:lpstr>Слайд 17</vt:lpstr>
      <vt:lpstr>Слайд 18</vt:lpstr>
      <vt:lpstr>ВІТАМІНИ</vt:lpstr>
      <vt:lpstr>Слайд 20</vt:lpstr>
      <vt:lpstr>Слайд 21</vt:lpstr>
      <vt:lpstr>Дякую за  увагу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«Білки, жири, вуглеводи»</dc:title>
  <dc:creator>Janek</dc:creator>
  <cp:lastModifiedBy>саша</cp:lastModifiedBy>
  <cp:revision>36</cp:revision>
  <dcterms:created xsi:type="dcterms:W3CDTF">2009-05-20T17:16:27Z</dcterms:created>
  <dcterms:modified xsi:type="dcterms:W3CDTF">2014-01-27T20:39:21Z</dcterms:modified>
</cp:coreProperties>
</file>