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Клонування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4018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548680"/>
            <a:ext cx="4392488" cy="40324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Клонування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поява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природним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шляхом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або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отримання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декількох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генетично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ідентичних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організмів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шляхом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безстатевого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(у тому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числі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вегетативного)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розмноження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uk-UA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979" y="1145882"/>
            <a:ext cx="2952328" cy="2287768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5002979" y="3726132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Доллі - самка вівці, </a:t>
            </a:r>
            <a:r>
              <a:rPr lang="uk-UA" dirty="0" smtClean="0"/>
              <a:t>перший </a:t>
            </a:r>
            <a:r>
              <a:rPr lang="uk-UA" dirty="0"/>
              <a:t>ссавець, успішно </a:t>
            </a:r>
            <a:r>
              <a:rPr lang="uk-UA" dirty="0" smtClean="0"/>
              <a:t>клонований </a:t>
            </a:r>
            <a:r>
              <a:rPr lang="uk-UA" dirty="0"/>
              <a:t>з клітини іншої дорослої особини.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1864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5040560" cy="31683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Успіхи біології п</a:t>
            </a:r>
            <a:r>
              <a:rPr lang="uk-UA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оказали, що і в рослин, і у бактерій подібність нащадків з організмом-виробником обумовлюється генетичної ідентичністю всіх членів клона. Тоді вже </a:t>
            </a:r>
            <a:r>
              <a:rPr lang="uk-UA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термін </a:t>
            </a:r>
            <a:r>
              <a:rPr lang="uk-UA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клонуванн</a:t>
            </a:r>
            <a:r>
              <a:rPr lang="uk-UA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</a:t>
            </a:r>
            <a:r>
              <a:rPr lang="uk-UA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стали вживати для позначення виробництва будь-яких </a:t>
            </a:r>
            <a:r>
              <a:rPr lang="uk-UA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ліній</a:t>
            </a:r>
            <a:r>
              <a:rPr lang="uk-UA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організмів, ідентичних даним і є його нащадками.</a:t>
            </a:r>
            <a:endParaRPr lang="uk-UA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3808" y="3441680"/>
            <a:ext cx="6192509" cy="34163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uk-UA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    І </a:t>
            </a:r>
            <a:r>
              <a:rPr lang="uk-UA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вже в кінці 1990-х років </a:t>
            </a:r>
            <a:r>
              <a:rPr lang="en-US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XX </a:t>
            </a:r>
            <a:r>
              <a:rPr lang="uk-UA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століття, заговорили </a:t>
            </a:r>
            <a:r>
              <a:rPr lang="uk-UA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і про </a:t>
            </a:r>
            <a:r>
              <a:rPr lang="uk-UA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клонування </a:t>
            </a:r>
            <a:r>
              <a:rPr lang="uk-UA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людини. Термін перестав бути надбанням наукової громадськості, його підхопили </a:t>
            </a:r>
            <a:r>
              <a:rPr lang="uk-UA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ЗМІ,</a:t>
            </a:r>
            <a:r>
              <a:rPr lang="uk-UA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 кіномистецтво, література, виробники комп'ютерних ігор, і він увійшов </a:t>
            </a:r>
            <a:r>
              <a:rPr lang="uk-UA" sz="2400" b="1" dirty="0" err="1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до мову як загальновжив</a:t>
            </a:r>
            <a:r>
              <a:rPr lang="uk-UA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ане </a:t>
            </a:r>
            <a:r>
              <a:rPr lang="uk-UA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слово.</a:t>
            </a:r>
            <a:endParaRPr lang="uk-UA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2352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6255488" cy="20882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uk-UA" sz="2400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Найбільшу </a:t>
            </a:r>
            <a:r>
              <a:rPr lang="uk-UA" sz="2400" cap="none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увагу вчених і громадськості привертає </a:t>
            </a:r>
            <a:r>
              <a:rPr lang="uk-UA" sz="2400" cap="none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клонування багатоклітинних</a:t>
            </a:r>
            <a:r>
              <a:rPr lang="uk-UA" sz="2400" cap="none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організмів, яке стало можливим завдяки успіхам генної </a:t>
            </a:r>
            <a:r>
              <a:rPr lang="uk-UA" sz="2400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інженерії.</a:t>
            </a:r>
            <a:endParaRPr lang="uk-UA" sz="2400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332656"/>
            <a:ext cx="6255488" cy="237626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У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природне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клонування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відбувається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різних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способах вегетативного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розмноження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У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тварин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клонування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відбувається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амейотичному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партеногенезі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 і 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різних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формах </a:t>
            </a:r>
            <a:r>
              <a:rPr lang="ru-RU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поліембріонії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uk-UA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324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6192688" cy="22322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uk-UA" sz="2400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uk-UA" sz="24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Розрізняють</a:t>
            </a:r>
            <a:r>
              <a:rPr lang="uk-UA" sz="2400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повне (репродуктивне) </a:t>
            </a:r>
            <a:r>
              <a:rPr lang="uk-UA" sz="2400" cap="none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 часткове клонування організм</a:t>
            </a:r>
            <a:r>
              <a:rPr lang="uk-UA" sz="2400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ів. При повному відтворюється весь організм цілком, при частковому - організм відтворюється не повністю (наприклад, лише ті чи інші його тканини).</a:t>
            </a:r>
            <a:endParaRPr lang="uk-UA" sz="24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2636912"/>
            <a:ext cx="5625412" cy="3384376"/>
          </a:xfrm>
        </p:spPr>
        <p:txBody>
          <a:bodyPr>
            <a:normAutofit/>
          </a:bodyPr>
          <a:lstStyle/>
          <a:p>
            <a:pPr algn="l"/>
            <a:r>
              <a:rPr lang="uk-UA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Одне </a:t>
            </a:r>
            <a:r>
              <a:rPr lang="uk-UA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із перспективних застосувань клонування тканин - клітинна терапія в медицині. Такі тканини, отримані з стовбурових клітин пацієнта, могли б компенсувати недолік і дефекти власних тканин організму і не відторгатися при трансплантації. Це так </a:t>
            </a:r>
            <a:r>
              <a:rPr lang="uk-UA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зване </a:t>
            </a:r>
            <a:r>
              <a:rPr lang="uk-UA" b="1" i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терапевтичне</a:t>
            </a:r>
            <a:r>
              <a:rPr lang="uk-UA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 клон</a:t>
            </a:r>
            <a:r>
              <a:rPr lang="uk-UA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ування.</a:t>
            </a:r>
            <a:endParaRPr lang="uk-UA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8906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перегляд!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Виконала</a:t>
            </a:r>
          </a:p>
          <a:p>
            <a:r>
              <a:rPr lang="uk-UA" dirty="0" smtClean="0"/>
              <a:t>Учениця 11-А класу</a:t>
            </a:r>
          </a:p>
          <a:p>
            <a:r>
              <a:rPr lang="uk-UA" dirty="0" smtClean="0"/>
              <a:t>НВК №6</a:t>
            </a:r>
          </a:p>
          <a:p>
            <a:r>
              <a:rPr lang="uk-UA" dirty="0" smtClean="0"/>
              <a:t>м. Хмельницького</a:t>
            </a:r>
          </a:p>
          <a:p>
            <a:r>
              <a:rPr lang="uk-UA" dirty="0" smtClean="0"/>
              <a:t>Дорох Анастасія</a:t>
            </a:r>
          </a:p>
        </p:txBody>
      </p:sp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5" r="112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9092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189</TotalTime>
  <Words>56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Клонування</vt:lpstr>
      <vt:lpstr>Презентация PowerPoint</vt:lpstr>
      <vt:lpstr>Презентация PowerPoint</vt:lpstr>
      <vt:lpstr>      Найбільшу увагу вчених і громадськості привертає клонування багатоклітинних організмів, яке стало можливим завдяки успіхам генної інженерії.</vt:lpstr>
      <vt:lpstr>     Розрізняють повне (репродуктивне) і часткове клонування організмів. При повному відтворюється весь організм цілком, при частковому - організм відтворюється не повністю (наприклад, лише ті чи інші його тканини).</vt:lpstr>
      <vt:lpstr>Дякую за перегляд!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Клонування</dc:title>
  <dc:creator>Reciedeviest</dc:creator>
  <cp:lastModifiedBy>Reciedeviest</cp:lastModifiedBy>
  <cp:revision>7</cp:revision>
  <dcterms:created xsi:type="dcterms:W3CDTF">2014-02-03T14:45:46Z</dcterms:created>
  <dcterms:modified xsi:type="dcterms:W3CDTF">2014-02-03T18:06:24Z</dcterms:modified>
</cp:coreProperties>
</file>