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E29506-EC38-4F89-873A-AA293916B9F7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CEC7AC-85E7-4284-A7E0-3623F02253E6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&#1070;&#1088;&#1089;&#1100;&#1082;&#1080;&#1081;_&#1087;&#1077;&#1088;&#1110;&#1086;&#1076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581128"/>
            <a:ext cx="3841304" cy="1143000"/>
          </a:xfrm>
        </p:spPr>
        <p:txBody>
          <a:bodyPr/>
          <a:lstStyle/>
          <a:p>
            <a:r>
              <a:rPr lang="uk-UA" dirty="0" smtClean="0"/>
              <a:t>Підготовила учениця </a:t>
            </a:r>
          </a:p>
          <a:p>
            <a:r>
              <a:rPr lang="uk-UA" dirty="0" smtClean="0"/>
              <a:t>11-м класу</a:t>
            </a:r>
          </a:p>
          <a:p>
            <a:r>
              <a:rPr lang="uk-UA" dirty="0" smtClean="0"/>
              <a:t> Тимошенко Вікторія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Юрський період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088231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Теплий і вологий клімат сприяв розквіту рослинного світу. Папоротеподібні, цикадові, хвойні утворювали великі болотисті ліси. На узбережжі зростали араукарії, туї, цикадові. Папороті і хвощі утворювали підлісок. У нижній юрі на всій території північної півкулі рослинність була досить одноманітною. Але вже починаючи із середньої юри, можна визначити два рослинних пояси: північний, в якому переважали </a:t>
            </a:r>
            <a:r>
              <a:rPr lang="uk-UA" dirty="0" err="1" smtClean="0"/>
              <a:t>гінкго</a:t>
            </a:r>
            <a:r>
              <a:rPr lang="uk-UA" dirty="0" smtClean="0"/>
              <a:t> і трав'янисті папороті, і південний з </a:t>
            </a:r>
            <a:r>
              <a:rPr lang="uk-UA" dirty="0" err="1" smtClean="0"/>
              <a:t>бенетитами</a:t>
            </a:r>
            <a:r>
              <a:rPr lang="uk-UA" dirty="0" smtClean="0"/>
              <a:t>, цикадовими, араукаріями, деревовидними папоротями.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Рослинний світ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2088232" cy="3005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6237312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Араукарії</a:t>
            </a:r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018" y="3140968"/>
            <a:ext cx="2150155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211960" y="6237312"/>
            <a:ext cx="76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Гінкго</a:t>
            </a:r>
            <a:endParaRPr lang="uk-UA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21221" r="29706"/>
          <a:stretch>
            <a:fillRect/>
          </a:stretch>
        </p:blipFill>
        <p:spPr bwMode="auto">
          <a:xfrm>
            <a:off x="6267021" y="3068960"/>
            <a:ext cx="2121403" cy="2904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372200" y="6165304"/>
            <a:ext cx="24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Деревовидна папороть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260649"/>
            <a:ext cx="5842992" cy="3672407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Характерними папоротями юрського періоду були </a:t>
            </a:r>
            <a:r>
              <a:rPr lang="uk-UA" dirty="0" err="1" smtClean="0"/>
              <a:t>матонії</a:t>
            </a:r>
            <a:r>
              <a:rPr lang="uk-UA" dirty="0" smtClean="0"/>
              <a:t>, що збереглися досі на Малайському архіпелазі. Хвощі і плауни майже не відрізнялися від сучасних. Місце вимерлих насінних папоротей і </a:t>
            </a:r>
            <a:r>
              <a:rPr lang="uk-UA" dirty="0" err="1" smtClean="0"/>
              <a:t>кордаїтів</a:t>
            </a:r>
            <a:r>
              <a:rPr lang="uk-UA" dirty="0" smtClean="0"/>
              <a:t> займають саговники, зростаючі і тепер, в тропічних лісах. Значно поширені були також </a:t>
            </a:r>
            <a:r>
              <a:rPr lang="uk-UA" dirty="0" err="1" smtClean="0"/>
              <a:t>гінкгові</a:t>
            </a:r>
            <a:r>
              <a:rPr lang="uk-UA" dirty="0" smtClean="0"/>
              <a:t>. Їхнє листя зверталося до сонця ребром і нагадували величезні віяла. Від Північної Америки і Нової Зеландії до Азії і Європи росли густі ліси хвойних рослин - араукарії і бенетити. З'являються перші кипарисові і, можливо, ялинові. </a:t>
            </a:r>
            <a:r>
              <a:rPr lang="uk-UA" dirty="0" smtClean="0"/>
              <a:t>До представників юрських хвойних належить також </a:t>
            </a:r>
            <a:r>
              <a:rPr lang="uk-UA" dirty="0" err="1" smtClean="0"/>
              <a:t>секвойя</a:t>
            </a:r>
            <a:r>
              <a:rPr lang="uk-UA" dirty="0" smtClean="0"/>
              <a:t> - сучасна гігантська каліфорнійська сосна. В даний час секвої залишилися тільки на Тихоокеанському узбережжі Північної Америки. 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3096344" cy="243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62373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Хвощ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076067" cy="2333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228184" y="6237312"/>
            <a:ext cx="108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Саговник</a:t>
            </a:r>
            <a:endParaRPr lang="uk-U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2139702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331640" y="328498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Секвоя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507288" cy="187220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Юрський характер рослинності сприяв розквіту </a:t>
            </a:r>
            <a:r>
              <a:rPr lang="uk-UA" dirty="0" err="1" smtClean="0"/>
              <a:t>рослинноїдних</a:t>
            </a:r>
            <a:r>
              <a:rPr lang="uk-UA" dirty="0" smtClean="0"/>
              <a:t> </a:t>
            </a:r>
            <a:r>
              <a:rPr lang="uk-UA" dirty="0" err="1" smtClean="0"/>
              <a:t>зауроподів</a:t>
            </a:r>
            <a:r>
              <a:rPr lang="uk-UA" dirty="0" smtClean="0"/>
              <a:t> — найбільших тварин за всю історію Землі (брахіозавр, бронтозавр, </a:t>
            </a:r>
            <a:r>
              <a:rPr lang="uk-UA" dirty="0" err="1" smtClean="0"/>
              <a:t>диплодок</a:t>
            </a:r>
            <a:r>
              <a:rPr lang="uk-UA" dirty="0" smtClean="0"/>
              <a:t>). А також травоїдні, доволі оригінальні на вигляд стегозаври — вздовж хребта був розташований подвійний ряд грізного вигляду пластин.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437112"/>
            <a:ext cx="2952328" cy="164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000333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748"/>
            <a:ext cx="3240360" cy="4214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403648" y="6237312"/>
            <a:ext cx="125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Брахіозавр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4077072"/>
            <a:ext cx="132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Бронтозавр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623731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Стегозавр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http://uk.wikipedia.org/wiki/</a:t>
            </a:r>
            <a:r>
              <a:rPr lang="uk-UA" dirty="0" smtClean="0">
                <a:hlinkClick r:id="rId2"/>
              </a:rPr>
              <a:t>Юрський_період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Джерела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Ю́рський пері́од, часто Юра́ — період геологічної історії Землі, середній геологічний період мезозойської ери. Тривав приблизно 56,3  млн років: від 201,3 ± 0,2 до 145,0 ±0,8 млн років тому.</a:t>
            </a:r>
          </a:p>
          <a:p>
            <a:endParaRPr lang="vi-VN" dirty="0" smtClean="0"/>
          </a:p>
          <a:p>
            <a:r>
              <a:rPr lang="vi-VN" dirty="0" smtClean="0"/>
              <a:t>За юрського періоду великі простори материків зазнали опускання і трансгресії в їхні межі моря. Наприкінці цього періоду море вкрило величезні простори суходолу як у північній, так і у південній півкулях, причому на території України тільки Український кристалічний щит та Донецький кряж були в цей час вище від рівня моря.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Тектонічні рухи на планеті протягом юрського періоду була інтенсивніші, ніж в тріасі. Для цього періоду типові процеси </a:t>
            </a:r>
            <a:r>
              <a:rPr lang="uk-UA" dirty="0" err="1" smtClean="0"/>
              <a:t>складко-</a:t>
            </a:r>
            <a:r>
              <a:rPr lang="uk-UA" dirty="0" smtClean="0"/>
              <a:t> і гороутворення, що відбувалися в результаті зіткнення літосферних плит, і великі порушення блокового характеру в межах платформ та областей активізації. Утворення </a:t>
            </a:r>
            <a:r>
              <a:rPr lang="uk-UA" dirty="0" err="1" smtClean="0"/>
              <a:t>горстових</a:t>
            </a:r>
            <a:r>
              <a:rPr lang="uk-UA" dirty="0" smtClean="0"/>
              <a:t> </a:t>
            </a:r>
            <a:r>
              <a:rPr lang="uk-UA" dirty="0" err="1" smtClean="0"/>
              <a:t>піднятть</a:t>
            </a:r>
            <a:r>
              <a:rPr lang="uk-UA" dirty="0" smtClean="0"/>
              <a:t> і грабенів супроводжувалося інтенсивним наземним вулканізмом. Орогенічні рухи відбувалися в кінці середньої юри, але особливої сили вони досягли в </a:t>
            </a:r>
            <a:r>
              <a:rPr lang="uk-UA" dirty="0" err="1" smtClean="0"/>
              <a:t>пізньоюрску</a:t>
            </a:r>
            <a:r>
              <a:rPr lang="uk-UA" dirty="0" smtClean="0"/>
              <a:t> епоху, коли охопили північні райони Тихоокеанського геосинклінального поясу. В цей же час Австралія і Антарктида відділилися від Африки та Індії, і виник новий Індійський океан, який з'єднався зі східною околицею океану </a:t>
            </a:r>
            <a:r>
              <a:rPr lang="uk-UA" dirty="0" err="1" smtClean="0"/>
              <a:t>Тетіс</a:t>
            </a:r>
            <a:r>
              <a:rPr lang="uk-UA" dirty="0" smtClean="0"/>
              <a:t>. Найбільш великим в юрському періоді був Тихий океан. Його розміри навіть перевищували сучасні. Азія відокремилася від Північної Америки океанічним басейном.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Палеогеографія та тектоніка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Активізація тектонічних рухів безпосередньо впливала на розподіл морських басейнів і рельєф земної поверхні. На початку пізньої юри настала одна з найбільших мезозойських трансгресій. В цей час морські води проникали по новоствореним </a:t>
            </a:r>
            <a:r>
              <a:rPr lang="uk-UA" dirty="0" err="1" smtClean="0"/>
              <a:t>грабеноподібним</a:t>
            </a:r>
            <a:r>
              <a:rPr lang="uk-UA" dirty="0" smtClean="0"/>
              <a:t> структурам далеко в глиб платформ. Море затопило не лише значну частину Євразії, Північної Америки, Південної Америки, а й східне і західне узбережжя сучасної Африки, західне узбережжя Мадагаскару, Індії та Австралії. Проте в результаті активізації тектонічних рухів у кінці юрського періоду в ряді районів розпочалась регресія моря. Це зумовило не тільки обміління морських басейнів, але і виникнення великих лагун і заток з підвищеною солоністю води.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Початок </a:t>
            </a:r>
            <a:r>
              <a:rPr lang="ru-RU" dirty="0" err="1" smtClean="0"/>
              <a:t>Юри</a:t>
            </a:r>
            <a:r>
              <a:rPr lang="ru-RU" dirty="0" smtClean="0"/>
              <a:t> (200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тому)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148806"/>
            <a:ext cx="403860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9788" y="3148806"/>
            <a:ext cx="403860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Палеогеографічні реконструкції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Юри</a:t>
            </a:r>
            <a:r>
              <a:rPr lang="ru-RU" dirty="0" smtClean="0"/>
              <a:t> (150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484784"/>
            <a:ext cx="3826768" cy="499715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Клімат юрського періоду залежав не тільки від сонячного світла. Безліч вулканів, виливи магми на дно океанів підігрівали воду і атмосферу, насичували повітря парою води, що випадала потім дощами на сушу, бурхливими потоками стікала в озера й океани. Про це свідчать численні прісноводні відкладення: білі пісковики, що чергуються з темними суглинками.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312368" cy="1143000"/>
          </a:xfrm>
        </p:spPr>
        <p:txBody>
          <a:bodyPr/>
          <a:lstStyle/>
          <a:p>
            <a:r>
              <a:rPr lang="uk-UA" dirty="0" smtClean="0"/>
              <a:t>Клімат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762500" cy="318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В юрському періоді остаточно вимер ряд груп тварин палеозою, виникла нова, характерна для мезозойської ери група голкошкірих — неправильні їжаки. В морських басейнах розвинулись амоніти, белемніти, на суходолі — рептилії. Наприкінці юрського періоду з'являється новий клас хребетних — птахи. Серед рослинного світу продовжували панувати голонасінні.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Тваринний світ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425957" cy="256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386092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623731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Амоніт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623731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Юрський птах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4608512" cy="295232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На </a:t>
            </a:r>
            <a:r>
              <a:rPr lang="uk-UA" dirty="0" err="1" smtClean="0"/>
              <a:t>пізньоюрський</a:t>
            </a:r>
            <a:r>
              <a:rPr lang="uk-UA" dirty="0" smtClean="0"/>
              <a:t> період припадає розквіт літаючих ящерів птерозаврів. У кінці юрського періоду довгохвості птерозаври (</a:t>
            </a:r>
            <a:r>
              <a:rPr lang="uk-UA" dirty="0" err="1" smtClean="0"/>
              <a:t>рамфоринхи</a:t>
            </a:r>
            <a:r>
              <a:rPr lang="uk-UA" dirty="0" smtClean="0"/>
              <a:t>) остаточно вимерли. Морські води у юрі були значно теплішими, як тепер. Окрім іхтіозаврів моря населяли довгошиї плезіозаври. Крокодили призвичаїлися до життя в морі.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3384376" cy="2256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744416" cy="2945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3721596" cy="2096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691680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Птерозавр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335699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Плезіозавр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623731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Іхтіозаври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952329"/>
          </a:xfrm>
        </p:spPr>
        <p:txBody>
          <a:bodyPr>
            <a:normAutofit/>
          </a:bodyPr>
          <a:lstStyle/>
          <a:p>
            <a:r>
              <a:rPr lang="uk-UA" dirty="0" smtClean="0"/>
              <a:t>У юрі виникло багато двоногих хижих динозаврів </a:t>
            </a:r>
            <a:r>
              <a:rPr lang="uk-UA" dirty="0" err="1" smtClean="0"/>
              <a:t>тероподів</a:t>
            </a:r>
            <a:r>
              <a:rPr lang="uk-UA" dirty="0" smtClean="0"/>
              <a:t>, таких як </a:t>
            </a:r>
            <a:r>
              <a:rPr lang="uk-UA" dirty="0" err="1" smtClean="0"/>
              <a:t>найрозповсюдженіші</a:t>
            </a:r>
            <a:r>
              <a:rPr lang="uk-UA" dirty="0" smtClean="0"/>
              <a:t> юрські хижаки </a:t>
            </a:r>
            <a:r>
              <a:rPr lang="uk-UA" dirty="0" err="1" smtClean="0"/>
              <a:t>аллозаври</a:t>
            </a:r>
            <a:r>
              <a:rPr lang="uk-UA" dirty="0" smtClean="0"/>
              <a:t>, мегалозаври, </a:t>
            </a:r>
            <a:r>
              <a:rPr lang="uk-UA" dirty="0" err="1" smtClean="0"/>
              <a:t>цератозаври</a:t>
            </a:r>
            <a:r>
              <a:rPr lang="uk-UA" dirty="0" smtClean="0"/>
              <a:t>, </a:t>
            </a:r>
            <a:r>
              <a:rPr lang="uk-UA" dirty="0" err="1" smtClean="0"/>
              <a:t>орнітолести</a:t>
            </a:r>
            <a:r>
              <a:rPr lang="uk-UA" dirty="0" smtClean="0"/>
              <a:t>. Саме у юрському періоді з'явилися знамениті археоптерикси — істоти, які мали одночасно ознаки птахів і рептилій.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307630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5877272"/>
            <a:ext cx="99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Терепод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346012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868144" y="5877272"/>
            <a:ext cx="154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Археоптерикс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818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Юрський період</vt:lpstr>
      <vt:lpstr>Слайд 2</vt:lpstr>
      <vt:lpstr>Палеогеографія та тектоніка</vt:lpstr>
      <vt:lpstr>Слайд 4</vt:lpstr>
      <vt:lpstr>Палеогеографічні реконструкції</vt:lpstr>
      <vt:lpstr>Клімат</vt:lpstr>
      <vt:lpstr>Тваринний світ</vt:lpstr>
      <vt:lpstr>Слайд 8</vt:lpstr>
      <vt:lpstr>Слайд 9</vt:lpstr>
      <vt:lpstr>Рослинний світ</vt:lpstr>
      <vt:lpstr>Слайд 11</vt:lpstr>
      <vt:lpstr>Слайд 12</vt:lpstr>
      <vt:lpstr>Джерела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Юрський період</dc:title>
  <dc:creator>Dima</dc:creator>
  <cp:lastModifiedBy>Dima</cp:lastModifiedBy>
  <cp:revision>10</cp:revision>
  <dcterms:created xsi:type="dcterms:W3CDTF">2014-05-12T15:48:04Z</dcterms:created>
  <dcterms:modified xsi:type="dcterms:W3CDTF">2014-05-12T17:22:12Z</dcterms:modified>
</cp:coreProperties>
</file>