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47" autoAdjust="0"/>
  </p:normalViewPr>
  <p:slideViewPr>
    <p:cSldViewPr>
      <p:cViewPr>
        <p:scale>
          <a:sx n="50" d="100"/>
          <a:sy n="5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41555D-1A13-4C77-B804-9690553DBCB0}" type="datetimeFigureOut">
              <a:rPr lang="uk-UA" smtClean="0"/>
              <a:t>27.01.2013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09FC75-A185-45C8-B6E2-D0477C84CD7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672407" cy="316835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Роль вірусів в житті людини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ttps://encrypted-tbn0.gstatic.com/images?q=tbn:ANd9GcRZZTcbbYwfVKI8Fzm3CJKxIa-D8a9ycrkps0fJh6nYJgD0lDX6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1" y="2060848"/>
            <a:ext cx="4461855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9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008112"/>
          </a:xfrm>
        </p:spPr>
        <p:txBody>
          <a:bodyPr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Противірусний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імунітет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772816"/>
            <a:ext cx="3516597" cy="4176464"/>
          </a:xfrm>
        </p:spPr>
        <p:txBody>
          <a:bodyPr>
            <a:noAutofit/>
          </a:bodyPr>
          <a:lstStyle/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Проникнення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і розмноження в організмі людини вірусів викликає відповідь з боку імунної системи. Противірусна імунна відповідь складається з двох складових: гуморальної і клітинної.</a:t>
            </a:r>
            <a:endParaRPr lang="uk-UA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chool.xvatit.com/images/5/54/Bio10_29_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9" r="256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33658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Противірусний імунітет людини</a:t>
            </a:r>
          </a:p>
        </p:txBody>
      </p:sp>
    </p:spTree>
    <p:extLst>
      <p:ext uri="{BB962C8B-B14F-4D97-AF65-F5344CB8AC3E}">
        <p14:creationId xmlns:p14="http://schemas.microsoft.com/office/powerpoint/2010/main" val="419646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9144000" cy="3140967"/>
          </a:xfrm>
        </p:spPr>
        <p:txBody>
          <a:bodyPr>
            <a:normAutofit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Клітинний імунітет здійснюється Т-лімфоцитами і макрофагами, які регулюють виділення антитіл і руйнують клітини заражені вірусом, тим самим перешкоджаючи його розмноженню. Після перенесеної вірусної інфекції, в крові людини залишаються клітини імунної системи, що "пам'ятають" вірус. При повторному проникненні в організм того ж вірусу ці клітини швидко розпізнають його і запускають потужну імунну відповідь - в цьому і полягає суть тривалого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постінфекційного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імунітету.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літинний імунітет люд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91878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1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813498" y="4769768"/>
            <a:ext cx="5328592" cy="20882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2382" y="4791100"/>
            <a:ext cx="5328591" cy="1989534"/>
          </a:xfrm>
        </p:spPr>
        <p:txBody>
          <a:bodyPr>
            <a:no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ВІЛ інфекції властиве глибоке пригнічення імунної системи організму. Це відбувається тому, що одній з метою вірусу є лімфоцити Т-помічники, руйнування яких призводить до повного пригнічення опірності організму. 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7934" y="2636911"/>
            <a:ext cx="3473946" cy="42272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22362" y="2876942"/>
            <a:ext cx="3349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 далеко не завжди імунна відповідь організму приносить тільки позитивний ефект. Так, при вірусному гепатиті В, надмірне руйнування клітин печінки відбувається якраз під впливом активованих Т-лімфоцитів, тоді як розмноження самого вірусу не руйнує клітин печінки.</a:t>
            </a:r>
          </a:p>
          <a:p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encrypted-tbn2.gstatic.com/images?q=tbn:ANd9GcRvQqZa_R_K88ynOVO8Al_2Cs5n_bUHucHZ9cWOhsDwAd2lXO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7" y="168447"/>
            <a:ext cx="1866900" cy="2447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berizka.vn.ua/upload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20" y="195186"/>
            <a:ext cx="5149016" cy="4227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5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00" y="1844824"/>
            <a:ext cx="3790206" cy="3451151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Виконала: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 10 класу</a:t>
            </a:r>
          </a:p>
          <a:p>
            <a:pPr algn="ctr"/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сзш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№78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Львів</a:t>
            </a:r>
          </a:p>
          <a:p>
            <a:pPr algn="ctr"/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Хомишин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Оля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DCAQQDASIAAhEBAxEB/8QAGwABAAIDAQEAAAAAAAAAAAAAAAYHAQQFAwL/xAA3EAABBAIBAwIDBQUJAQAAAAAAAQIDBAURBhIhMUFRBxNhFBUicZE2QmJygRYjM3R1obGywcL/xAAUAQEAAAAAAAAAAAAAAAAAAAAA/8QAFBEBAAAAAAAAAAAAAAAAAAAAAP/aAAwDAQACEQMRAD8Ao0AAAAAAAAAAAAAAAAAAAAAAAAAAAAAAAAAAAAAAAAAAAAAAAAAAAAAAAAAAAAAAAAAAAAAAAAAAAAAAAAAAAAAAAAAAAAAAAAAAAAAAAAAAAAAAAAAAAAAAAAAAAAAAAAAAAAAAAAAAAAAAAAAAAAAAAAAAAAAAAAAAAAAAAAAAAAAAAAAAAAAAAAAAAAAAAAAAAAABnRgAAAAAAAAAAAAAAAAAAAAAAAAAAAAAAAAAAdniWDdyPkNHEMnbAtmTp+Y5No3sqr29eyAcYEoocVfa5u/jb3va6OxLEqq1Ee5GdS9kXttyN7fmhJcdxHj3KK02NxUdzCcmrNVUpZCXrbYRPZVaml/p/RU7gVkZTup27fEuQVGTyWcPcjZX381XRr+FEXSr+X1TscROygSVcBh4MfRsX8+6Ce1X+d8htF0nQiuc1NuR38J0uQcIxfHMiyjluSJHM+FsyfLoPenS7ev3voQt0jn9PU5V6W9KbXwnsWH8dv2xq/6bB/8AQHxR4vhY8fzCCdktq5ha/VDabKrWSKq6RejXbX5qV4vZVLE+Gyx2OOc2+2TujY7HM+ZKqK5UTqX09VM8bxPEuXMt4rH0b+PycVaSavZltJK2ZWJtUc3SIm/p/wCdwrkErwnHYn8Xu8myLZJasE7a0FaNelZ5F0q7d6NRPOu6+OxvO49j81wfIZ/G05aFzFysbZgWRz45Y3dkc3q7oqeqbAgwNvG0Zslka1Gq3qnsytijT3c5dJ/yS67jMFguTfcN3HWb8cUrYbNxszo39S6RVjan4URFX13vQEGBZ+N4BiofiTZ4rlpbcjGtdLBLG5rEViMV6dfbf07exo8Vq8LyuWg4/YpZFZrUnyosmlhE/Gvj+61pGr47qqgV8dzh2Hp5/PVcZcuTVftMrYo3xQpJtyr67cmk+vf8jo4bhsmQ5HlcbNaSCrikmfctdHV0xxqqKqJ7rrsmzv8Aw9u8Sl5fia0WHyFew20xa1tbnWrnovb5jOlGoi/w+AIFnqUeNzeQowSOkirWZIWvd5cjXKiKv6Ggdfl37U5j/PTf91OUxquXSJtfYD5BJsdwPk169XqR4e0x8ztdUjFa1nrt6/u9u/cldriXGKmRq8YpMyOazb3tZbtVHo2KsqqiLpulRen12qePKL4CrgSnjvEZc1zReONsaVsssbrEbOpGozf4te20T9SPZCs6nesVXua90Ero1cxdoqtVU2n07Aa4AAAAAAAAAAAAAe9K1PTtw2asr4p4no+ORi6Vrk8Kh4AC2HXLXKcdRzmW4jct25JFijyWGnWKV7ma7vajXIn83b1OTmc1jsFK6XH098hVyOW3YurbfUX+bsxZPyRUb7qviF1stkatSSpWv24a0v8AiQxzOax/5tRdKaSr3AsOx8UrNyu2W7hMbNmWQOgjyitVJEa5qtX8KdlXSr667+CuwANmhTlvTtgro1ZHeOp7WJ+rlRCwfjaxtzkFa/UnrWKzaUMLpILEb9PRXbTSOVStTOwLB4BE2LinLGSzV4n3qLYqzJLDGrK5HKqoiKuzz+Ej4cfzOb7dPBAjadhjnSzNa1HK3SJtV15+pAjAFp8QuMtcHyPD35OLF5eO0lmpI+wkbJtom2daLrfb39U9lIrnsfyDHVJG5nKs6VciJW+8WzOl7+elrl7J52uiLGdgdTjOTTDchx2TcxXtqWWSuanlURUVU/TZYfNsflMvmLGb4ryCOzi7jkl0mSbCtdVRNtc1zk6dFTmdgWP8NFdW58l3I5OtLFBFLHJcltp0q50aoiI56oru667HB4ZH93fEDDLckhibHeje97pW9KN3vauRdePqRUyBbXHcljaXN+V4/MWoYaOfbPHFcbK1zG7e7pVVRdIioq+fZDncb4v/AGW5ziLObymObVZbasMkFpj/AJuvC6Rfwt8Kqu1pPdSthsDt8zgWPk+Tf1xPZNallifFI17XMc9VRdtVTl0bUlK3BagVElhkbIxVTaI5qoqf7oa4AsSx8VLkNWw3A4fHYi3cf8y3brorpJXbVVVOrxtVX38nphb2Ky6JPQxM8GY6VbYhxl91aSf3dG1Uc12/ViaX236VufTHqxyOaqoqLtFT0As6/l7/ABDjvzsDxmbCMyLnwOvXpVltO13VERUb0J39vQrF6q5yqvdV8r7m3kcrkMmkf3hetWvlJ0s+fM6TpT2Taro0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DCAQQDASIAAhEBAxEB/8QAGwABAAIDAQEAAAAAAAAAAAAAAAYHAQQFAwL/xAA3EAABBAIBAwIDBQUJAQAAAAAAAQIDBAURBhIhMUFRBxNhFBUicZE2QmJygRYjM3R1obGywcL/xAAUAQEAAAAAAAAAAAAAAAAAAAAA/8QAFBEBAAAAAAAAAAAAAAAAAAAAAP/aAAwDAQACEQMRAD8Ao0AAAAAAAAAAAAAAAAAAAAAAAAAAAAAAAAAAAAAAAAAAAAAAAAAAAAAAAAAAAAAAAAAAAAAAAAAAAAAAAAAAAAAAAAAAAAAAAAAAAAAAAAAAAAAAAAAAAAAAAAAAAAAAAAAAAAAAAAAAAAAAAAAAAAAAAAAAAAAAAAAAAAAAAAAAAAAAAAAAAAAAAAAAAAAAAAAAAAABnRgAAAAAAAAAAAAAAAAAAAAAAAAAAAAAAAAAAdniWDdyPkNHEMnbAtmTp+Y5No3sqr29eyAcYEoocVfa5u/jb3va6OxLEqq1Ee5GdS9kXttyN7fmhJcdxHj3KK02NxUdzCcmrNVUpZCXrbYRPZVaml/p/RU7gVkZTup27fEuQVGTyWcPcjZX381XRr+FEXSr+X1TscROygSVcBh4MfRsX8+6Ce1X+d8htF0nQiuc1NuR38J0uQcIxfHMiyjluSJHM+FsyfLoPenS7ev3voQt0jn9PU5V6W9KbXwnsWH8dv2xq/6bB/8AQHxR4vhY8fzCCdktq5ha/VDabKrWSKq6RejXbX5qV4vZVLE+Gyx2OOc2+2TujY7HM+ZKqK5UTqX09VM8bxPEuXMt4rH0b+PycVaSavZltJK2ZWJtUc3SIm/p/wCdwrkErwnHYn8Xu8myLZJasE7a0FaNelZ5F0q7d6NRPOu6+OxvO49j81wfIZ/G05aFzFysbZgWRz45Y3dkc3q7oqeqbAgwNvG0Zslka1Gq3qnsytijT3c5dJ/yS67jMFguTfcN3HWb8cUrYbNxszo39S6RVjan4URFX13vQEGBZ+N4BiofiTZ4rlpbcjGtdLBLG5rEViMV6dfbf07exo8Vq8LyuWg4/YpZFZrUnyosmlhE/Gvj+61pGr47qqgV8dzh2Hp5/PVcZcuTVftMrYo3xQpJtyr67cmk+vf8jo4bhsmQ5HlcbNaSCrikmfctdHV0xxqqKqJ7rrsmzv8Aw9u8Sl5fia0WHyFew20xa1tbnWrnovb5jOlGoi/w+AIFnqUeNzeQowSOkirWZIWvd5cjXKiKv6Ggdfl37U5j/PTf91OUxquXSJtfYD5BJsdwPk169XqR4e0x8ztdUjFa1nrt6/u9u/cldriXGKmRq8YpMyOazb3tZbtVHo2KsqqiLpulRen12qePKL4CrgSnjvEZc1zReONsaVsssbrEbOpGozf4te20T9SPZCs6nesVXua90Ero1cxdoqtVU2n07Aa4AAAAAAAAAAAAAe9K1PTtw2asr4p4no+ORi6Vrk8Kh4AC2HXLXKcdRzmW4jct25JFijyWGnWKV7ma7vajXIn83b1OTmc1jsFK6XH098hVyOW3YurbfUX+bsxZPyRUb7qviF1stkatSSpWv24a0v8AiQxzOax/5tRdKaSr3AsOx8UrNyu2W7hMbNmWQOgjyitVJEa5qtX8KdlXSr667+CuwANmhTlvTtgro1ZHeOp7WJ+rlRCwfjaxtzkFa/UnrWKzaUMLpILEb9PRXbTSOVStTOwLB4BE2LinLGSzV4n3qLYqzJLDGrK5HKqoiKuzz+Ej4cfzOb7dPBAjadhjnSzNa1HK3SJtV15+pAjAFp8QuMtcHyPD35OLF5eO0lmpI+wkbJtom2daLrfb39U9lIrnsfyDHVJG5nKs6VciJW+8WzOl7+elrl7J52uiLGdgdTjOTTDchx2TcxXtqWWSuanlURUVU/TZYfNsflMvmLGb4ryCOzi7jkl0mSbCtdVRNtc1zk6dFTmdgWP8NFdW58l3I5OtLFBFLHJcltp0q50aoiI56oru667HB4ZH93fEDDLckhibHeje97pW9KN3vauRdePqRUyBbXHcljaXN+V4/MWoYaOfbPHFcbK1zG7e7pVVRdIioq+fZDncb4v/AGW5ziLObymObVZbasMkFpj/AJuvC6Rfwt8Kqu1pPdSthsDt8zgWPk+Tf1xPZNallifFI17XMc9VRdtVTl0bUlK3BagVElhkbIxVTaI5qoqf7oa4AsSx8VLkNWw3A4fHYi3cf8y3brorpJXbVVVOrxtVX38nphb2Ky6JPQxM8GY6VbYhxl91aSf3dG1Uc12/ViaX236VufTHqxyOaqoqLtFT0As6/l7/ABDjvzsDxmbCMyLnwOvXpVltO13VERUb0J39vQrF6q5yqvdV8r7m3kcrkMmkf3hetWvlJ0s+fM6TpT2Taro0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data:image/jpeg;base64,/9j/4AAQSkZJRgABAQAAAQABAAD/2wBDAAkGBwgHBgkIBwgKCgkLDRYPDQwMDRsUFRAWIB0iIiAdHx8kKDQsJCYxJx8fLT0tMTU3Ojo6Iys/RD84QzQ5Ojf/2wBDAQoKCg0MDRoPDxo3JR8lNzc3Nzc3Nzc3Nzc3Nzc3Nzc3Nzc3Nzc3Nzc3Nzc3Nzc3Nzc3Nzc3Nzc3Nzc3Nzc3Nzf/wAARCADCAQQDASIAAhEBAxEB/8QAGwABAAIDAQEAAAAAAAAAAAAAAAYHAQQFAwL/xAA3EAABBAIBAwIDBQUJAQAAAAAAAQIDBAURBhIhMUFRBxNhFBUicZE2QmJygRYjM3R1obGywcL/xAAUAQEAAAAAAAAAAAAAAAAAAAAA/8QAFBEBAAAAAAAAAAAAAAAAAAAAAP/aAAwDAQACEQMRAD8Ao0AAAAAAAAAAAAAAAAAAAAAAAAAAAAAAAAAAAAAAAAAAAAAAAAAAAAAAAAAAAAAAAAAAAAAAAAAAAAAAAAAAAAAAAAAAAAAAAAAAAAAAAAAAAAAAAAAAAAAAAAAAAAAAAAAAAAAAAAAAAAAAAAAAAAAAAAAAAAAAAAAAAAAAAAAAAAAAAAAAAAAAAAAAAAAAAAAAAAABnRgAAAAAAAAAAAAAAAAAAAAAAAAAAAAAAAAAAdniWDdyPkNHEMnbAtmTp+Y5No3sqr29eyAcYEoocVfa5u/jb3va6OxLEqq1Ee5GdS9kXttyN7fmhJcdxHj3KK02NxUdzCcmrNVUpZCXrbYRPZVaml/p/RU7gVkZTup27fEuQVGTyWcPcjZX381XRr+FEXSr+X1TscROygSVcBh4MfRsX8+6Ce1X+d8htF0nQiuc1NuR38J0uQcIxfHMiyjluSJHM+FsyfLoPenS7ev3voQt0jn9PU5V6W9KbXwnsWH8dv2xq/6bB/8AQHxR4vhY8fzCCdktq5ha/VDabKrWSKq6RejXbX5qV4vZVLE+Gyx2OOc2+2TujY7HM+ZKqK5UTqX09VM8bxPEuXMt4rH0b+PycVaSavZltJK2ZWJtUc3SIm/p/wCdwrkErwnHYn8Xu8myLZJasE7a0FaNelZ5F0q7d6NRPOu6+OxvO49j81wfIZ/G05aFzFysbZgWRz45Y3dkc3q7oqeqbAgwNvG0Zslka1Gq3qnsytijT3c5dJ/yS67jMFguTfcN3HWb8cUrYbNxszo39S6RVjan4URFX13vQEGBZ+N4BiofiTZ4rlpbcjGtdLBLG5rEViMV6dfbf07exo8Vq8LyuWg4/YpZFZrUnyosmlhE/Gvj+61pGr47qqgV8dzh2Hp5/PVcZcuTVftMrYo3xQpJtyr67cmk+vf8jo4bhsmQ5HlcbNaSCrikmfctdHV0xxqqKqJ7rrsmzv8Aw9u8Sl5fia0WHyFew20xa1tbnWrnovb5jOlGoi/w+AIFnqUeNzeQowSOkirWZIWvd5cjXKiKv6Ggdfl37U5j/PTf91OUxquXSJtfYD5BJsdwPk169XqR4e0x8ztdUjFa1nrt6/u9u/cldriXGKmRq8YpMyOazb3tZbtVHo2KsqqiLpulRen12qePKL4CrgSnjvEZc1zReONsaVsssbrEbOpGozf4te20T9SPZCs6nesVXua90Ero1cxdoqtVU2n07Aa4AAAAAAAAAAAAAe9K1PTtw2asr4p4no+ORi6Vrk8Kh4AC2HXLXKcdRzmW4jct25JFijyWGnWKV7ma7vajXIn83b1OTmc1jsFK6XH098hVyOW3YurbfUX+bsxZPyRUb7qviF1stkatSSpWv24a0v8AiQxzOax/5tRdKaSr3AsOx8UrNyu2W7hMbNmWQOgjyitVJEa5qtX8KdlXSr667+CuwANmhTlvTtgro1ZHeOp7WJ+rlRCwfjaxtzkFa/UnrWKzaUMLpILEb9PRXbTSOVStTOwLB4BE2LinLGSzV4n3qLYqzJLDGrK5HKqoiKuzz+Ej4cfzOb7dPBAjadhjnSzNa1HK3SJtV15+pAjAFp8QuMtcHyPD35OLF5eO0lmpI+wkbJtom2daLrfb39U9lIrnsfyDHVJG5nKs6VciJW+8WzOl7+elrl7J52uiLGdgdTjOTTDchx2TcxXtqWWSuanlURUVU/TZYfNsflMvmLGb4ryCOzi7jkl0mSbCtdVRNtc1zk6dFTmdgWP8NFdW58l3I5OtLFBFLHJcltp0q50aoiI56oru667HB4ZH93fEDDLckhibHeje97pW9KN3vauRdePqRUyBbXHcljaXN+V4/MWoYaOfbPHFcbK1zG7e7pVVRdIioq+fZDncb4v/AGW5ziLObymObVZbasMkFpj/AJuvC6Rfwt8Kqu1pPdSthsDt8zgWPk+Tf1xPZNallifFI17XMc9VRdtVTl0bUlK3BagVElhkbIxVTaI5qoqf7oa4AsSx8VLkNWw3A4fHYi3cf8y3brorpJXbVVVOrxtVX38nphb2Ky6JPQxM8GY6VbYhxl91aSf3dG1Uc12/ViaX236VufTHqxyOaqoqLtFT0As6/l7/ABDjvzsDxmbCMyLnwOvXpVltO13VERUb0J39vQrF6q5yqvdV8r7m3kcrkMmkf3hetWvlJ0s+fM6TpT2Taro0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data:image/jpeg;base64,/9j/4AAQSkZJRgABAQAAAQABAAD/2wBDAAkGBwgHBgkIBwgKCgkLDRYPDQwMDRsUFRAWIB0iIiAdHx8kKDQsJCYxJx8fLT0tMTU3Ojo6Iys/RD84QzQ5Ojf/2wBDAQoKCg0MDRoPDxo3JR8lNzc3Nzc3Nzc3Nzc3Nzc3Nzc3Nzc3Nzc3Nzc3Nzc3Nzc3Nzc3Nzc3Nzc3Nzc3Nzc3Nzf/wAARCADCAQQDASIAAhEBAxEB/8QAGwABAAIDAQEAAAAAAAAAAAAAAAYHAQQFAwL/xAA3EAABBAIBAwIDBQUJAQAAAAAAAQIDBAURBhIhMUFRBxNhFBUicZE2QmJygRYjM3R1obGywcL/xAAUAQEAAAAAAAAAAAAAAAAAAAAA/8QAFBEBAAAAAAAAAAAAAAAAAAAAAP/aAAwDAQACEQMRAD8Ao0AAAAAAAAAAAAAAAAAAAAAAAAAAAAAAAAAAAAAAAAAAAAAAAAAAAAAAAAAAAAAAAAAAAAAAAAAAAAAAAAAAAAAAAAAAAAAAAAAAAAAAAAAAAAAAAAAAAAAAAAAAAAAAAAAAAAAAAAAAAAAAAAAAAAAAAAAAAAAAAAAAAAAAAAAAAAAAAAAAAAAAAAAAAAAAAAAAAAABnRgAAAAAAAAAAAAAAAAAAAAAAAAAAAAAAAAAAdniWDdyPkNHEMnbAtmTp+Y5No3sqr29eyAcYEoocVfa5u/jb3va6OxLEqq1Ee5GdS9kXttyN7fmhJcdxHj3KK02NxUdzCcmrNVUpZCXrbYRPZVaml/p/RU7gVkZTup27fEuQVGTyWcPcjZX381XRr+FEXSr+X1TscROygSVcBh4MfRsX8+6Ce1X+d8htF0nQiuc1NuR38J0uQcIxfHMiyjluSJHM+FsyfLoPenS7ev3voQt0jn9PU5V6W9KbXwnsWH8dv2xq/6bB/8AQHxR4vhY8fzCCdktq5ha/VDabKrWSKq6RejXbX5qV4vZVLE+Gyx2OOc2+2TujY7HM+ZKqK5UTqX09VM8bxPEuXMt4rH0b+PycVaSavZltJK2ZWJtUc3SIm/p/wCdwrkErwnHYn8Xu8myLZJasE7a0FaNelZ5F0q7d6NRPOu6+OxvO49j81wfIZ/G05aFzFysbZgWRz45Y3dkc3q7oqeqbAgwNvG0Zslka1Gq3qnsytijT3c5dJ/yS67jMFguTfcN3HWb8cUrYbNxszo39S6RVjan4URFX13vQEGBZ+N4BiofiTZ4rlpbcjGtdLBLG5rEViMV6dfbf07exo8Vq8LyuWg4/YpZFZrUnyosmlhE/Gvj+61pGr47qqgV8dzh2Hp5/PVcZcuTVftMrYo3xQpJtyr67cmk+vf8jo4bhsmQ5HlcbNaSCrikmfctdHV0xxqqKqJ7rrsmzv8Aw9u8Sl5fia0WHyFew20xa1tbnWrnovb5jOlGoi/w+AIFnqUeNzeQowSOkirWZIWvd5cjXKiKv6Ggdfl37U5j/PTf91OUxquXSJtfYD5BJsdwPk169XqR4e0x8ztdUjFa1nrt6/u9u/cldriXGKmRq8YpMyOazb3tZbtVHo2KsqqiLpulRen12qePKL4CrgSnjvEZc1zReONsaVsssbrEbOpGozf4te20T9SPZCs6nesVXua90Ero1cxdoqtVU2n07Aa4AAAAAAAAAAAAAe9K1PTtw2asr4p4no+ORi6Vrk8Kh4AC2HXLXKcdRzmW4jct25JFijyWGnWKV7ma7vajXIn83b1OTmc1jsFK6XH098hVyOW3YurbfUX+bsxZPyRUb7qviF1stkatSSpWv24a0v8AiQxzOax/5tRdKaSr3AsOx8UrNyu2W7hMbNmWQOgjyitVJEa5qtX8KdlXSr667+CuwANmhTlvTtgro1ZHeOp7WJ+rlRCwfjaxtzkFa/UnrWKzaUMLpILEb9PRXbTSOVStTOwLB4BE2LinLGSzV4n3qLYqzJLDGrK5HKqoiKuzz+Ej4cfzOb7dPBAjadhjnSzNa1HK3SJtV15+pAjAFp8QuMtcHyPD35OLF5eO0lmpI+wkbJtom2daLrfb39U9lIrnsfyDHVJG5nKs6VciJW+8WzOl7+elrl7J52uiLGdgdTjOTTDchx2TcxXtqWWSuanlURUVU/TZYfNsflMvmLGb4ryCOzi7jkl0mSbCtdVRNtc1zk6dFTmdgWP8NFdW58l3I5OtLFBFLHJcltp0q50aoiI56oru667HB4ZH93fEDDLckhibHeje97pW9KN3vauRdePqRUyBbXHcljaXN+V4/MWoYaOfbPHFcbK1zG7e7pVVRdIioq+fZDncb4v/AGW5ziLObymObVZbasMkFpj/AJuvC6Rfwt8Kqu1pPdSthsDt8zgWPk+Tf1xPZNallifFI17XMc9VRdtVTl0bUlK3BagVElhkbIxVTaI5qoqf7oa4AsSx8VLkNWw3A4fHYi3cf8y3brorpJXbVVVOrxtVX38nphb2Ky6JPQxM8GY6VbYhxl91aSf3dG1Uc12/ViaX236VufTHqxyOaqoqLtFT0As6/l7/ABDjvzsDxmbCMyLnwOvXpVltO13VERUb0J39vQrF6q5yqvdV8r7m3kcrkMmkf3hetWvlJ0s+fM6TpT2Taro0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0" descr="data:image/jpeg;base64,/9j/4AAQSkZJRgABAQAAAQABAAD/2wBDAAkGBwgHBgkIBwgKCgkLDRYPDQwMDRsUFRAWIB0iIiAdHx8kKDQsJCYxJx8fLT0tMTU3Ojo6Iys/RD84QzQ5Ojf/2wBDAQoKCg0MDRoPDxo3JR8lNzc3Nzc3Nzc3Nzc3Nzc3Nzc3Nzc3Nzc3Nzc3Nzc3Nzc3Nzc3Nzc3Nzc3Nzc3Nzc3Nzf/wAARCADCAQQDASIAAhEBAxEB/8QAGwABAAIDAQEAAAAAAAAAAAAAAAYHAQQFAwL/xAA3EAABBAIBAwIDBQUJAQAAAAAAAQIDBAURBhIhMUFRBxNhFBUicZE2QmJygRYjM3R1obGywcL/xAAUAQEAAAAAAAAAAAAAAAAAAAAA/8QAFBEBAAAAAAAAAAAAAAAAAAAAAP/aAAwDAQACEQMRAD8Ao0AAAAAAAAAAAAAAAAAAAAAAAAAAAAAAAAAAAAAAAAAAAAAAAAAAAAAAAAAAAAAAAAAAAAAAAAAAAAAAAAAAAAAAAAAAAAAAAAAAAAAAAAAAAAAAAAAAAAAAAAAAAAAAAAAAAAAAAAAAAAAAAAAAAAAAAAAAAAAAAAAAAAAAAAAAAAAAAAAAAAAAAAAAAAAAAAAAAAABnRgAAAAAAAAAAAAAAAAAAAAAAAAAAAAAAAAAAdniWDdyPkNHEMnbAtmTp+Y5No3sqr29eyAcYEoocVfa5u/jb3va6OxLEqq1Ee5GdS9kXttyN7fmhJcdxHj3KK02NxUdzCcmrNVUpZCXrbYRPZVaml/p/RU7gVkZTup27fEuQVGTyWcPcjZX381XRr+FEXSr+X1TscROygSVcBh4MfRsX8+6Ce1X+d8htF0nQiuc1NuR38J0uQcIxfHMiyjluSJHM+FsyfLoPenS7ev3voQt0jn9PU5V6W9KbXwnsWH8dv2xq/6bB/8AQHxR4vhY8fzCCdktq5ha/VDabKrWSKq6RejXbX5qV4vZVLE+Gyx2OOc2+2TujY7HM+ZKqK5UTqX09VM8bxPEuXMt4rH0b+PycVaSavZltJK2ZWJtUc3SIm/p/wCdwrkErwnHYn8Xu8myLZJasE7a0FaNelZ5F0q7d6NRPOu6+OxvO49j81wfIZ/G05aFzFysbZgWRz45Y3dkc3q7oqeqbAgwNvG0Zslka1Gq3qnsytijT3c5dJ/yS67jMFguTfcN3HWb8cUrYbNxszo39S6RVjan4URFX13vQEGBZ+N4BiofiTZ4rlpbcjGtdLBLG5rEViMV6dfbf07exo8Vq8LyuWg4/YpZFZrUnyosmlhE/Gvj+61pGr47qqgV8dzh2Hp5/PVcZcuTVftMrYo3xQpJtyr67cmk+vf8jo4bhsmQ5HlcbNaSCrikmfctdHV0xxqqKqJ7rrsmzv8Aw9u8Sl5fia0WHyFew20xa1tbnWrnovb5jOlGoi/w+AIFnqUeNzeQowSOkirWZIWvd5cjXKiKv6Ggdfl37U5j/PTf91OUxquXSJtfYD5BJsdwPk169XqR4e0x8ztdUjFa1nrt6/u9u/cldriXGKmRq8YpMyOazb3tZbtVHo2KsqqiLpulRen12qePKL4CrgSnjvEZc1zReONsaVsssbrEbOpGozf4te20T9SPZCs6nesVXua90Ero1cxdoqtVU2n07Aa4AAAAAAAAAAAAAe9K1PTtw2asr4p4no+ORi6Vrk8Kh4AC2HXLXKcdRzmW4jct25JFijyWGnWKV7ma7vajXIn83b1OTmc1jsFK6XH098hVyOW3YurbfUX+bsxZPyRUb7qviF1stkatSSpWv24a0v8AiQxzOax/5tRdKaSr3AsOx8UrNyu2W7hMbNmWQOgjyitVJEa5qtX8KdlXSr667+CuwANmhTlvTtgro1ZHeOp7WJ+rlRCwfjaxtzkFa/UnrWKzaUMLpILEb9PRXbTSOVStTOwLB4BE2LinLGSzV4n3qLYqzJLDGrK5HKqoiKuzz+Ej4cfzOb7dPBAjadhjnSzNa1HK3SJtV15+pAjAFp8QuMtcHyPD35OLF5eO0lmpI+wkbJtom2daLrfb39U9lIrnsfyDHVJG5nKs6VciJW+8WzOl7+elrl7J52uiLGdgdTjOTTDchx2TcxXtqWWSuanlURUVU/TZYfNsflMvmLGb4ryCOzi7jkl0mSbCtdVRNtc1zk6dFTmdgWP8NFdW58l3I5OtLFBFLHJcltp0q50aoiI56oru667HB4ZH93fEDDLckhibHeje97pW9KN3vauRdePqRUyBbXHcljaXN+V4/MWoYaOfbPHFcbK1zG7e7pVVRdIioq+fZDncb4v/AGW5ziLObymObVZbasMkFpj/AJuvC6Rfwt8Kqu1pPdSthsDt8zgWPk+Tf1xPZNallifFI17XMc9VRdtVTl0bUlK3BagVElhkbIxVTaI5qoqf7oa4AsSx8VLkNWw3A4fHYi3cf8y3brorpJXbVVVOrxtVX38nphb2Ky6JPQxM8GY6VbYhxl91aSf3dG1Uc12/ViaX236VufTHqxyOaqoqLtFT0As6/l7/ABDjvzsDxmbCMyLnwOvXpVltO13VERUb0J39vQrF6q5yqvdV8r7m3kcrkMmkf3hetWvlJ0s+fM6TpT2Taro0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2" descr="data:image/jpeg;base64,/9j/4AAQSkZJRgABAQAAAQABAAD/2wBDAAkGBwgHBgkIBwgKCgkLDRYPDQwMDRsUFRAWIB0iIiAdHx8kKDQsJCYxJx8fLT0tMTU3Ojo6Iys/RD84QzQ5Ojf/2wBDAQoKCg0MDRoPDxo3JR8lNzc3Nzc3Nzc3Nzc3Nzc3Nzc3Nzc3Nzc3Nzc3Nzc3Nzc3Nzc3Nzc3Nzc3Nzc3Nzc3Nzf/wAARCADCAQQDASIAAhEBAxEB/8QAGwABAAIDAQEAAAAAAAAAAAAAAAYHAQQFAwL/xAA3EAABBAIBAwIDBQUJAQAAAAAAAQIDBAURBhIhMUFRBxNhFBUicZE2QmJygRYjM3R1obGywcL/xAAUAQEAAAAAAAAAAAAAAAAAAAAA/8QAFBEBAAAAAAAAAAAAAAAAAAAAAP/aAAwDAQACEQMRAD8Ao0AAAAAAAAAAAAAAAAAAAAAAAAAAAAAAAAAAAAAAAAAAAAAAAAAAAAAAAAAAAAAAAAAAAAAAAAAAAAAAAAAAAAAAAAAAAAAAAAAAAAAAAAAAAAAAAAAAAAAAAAAAAAAAAAAAAAAAAAAAAAAAAAAAAAAAAAAAAAAAAAAAAAAAAAAAAAAAAAAAAAAAAAAAAAAAAAAAAAABnRgAAAAAAAAAAAAAAAAAAAAAAAAAAAAAAAAAAdniWDdyPkNHEMnbAtmTp+Y5No3sqr29eyAcYEoocVfa5u/jb3va6OxLEqq1Ee5GdS9kXttyN7fmhJcdxHj3KK02NxUdzCcmrNVUpZCXrbYRPZVaml/p/RU7gVkZTup27fEuQVGTyWcPcjZX381XRr+FEXSr+X1TscROygSVcBh4MfRsX8+6Ce1X+d8htF0nQiuc1NuR38J0uQcIxfHMiyjluSJHM+FsyfLoPenS7ev3voQt0jn9PU5V6W9KbXwnsWH8dv2xq/6bB/8AQHxR4vhY8fzCCdktq5ha/VDabKrWSKq6RejXbX5qV4vZVLE+Gyx2OOc2+2TujY7HM+ZKqK5UTqX09VM8bxPEuXMt4rH0b+PycVaSavZltJK2ZWJtUc3SIm/p/wCdwrkErwnHYn8Xu8myLZJasE7a0FaNelZ5F0q7d6NRPOu6+OxvO49j81wfIZ/G05aFzFysbZgWRz45Y3dkc3q7oqeqbAgwNvG0Zslka1Gq3qnsytijT3c5dJ/yS67jMFguTfcN3HWb8cUrYbNxszo39S6RVjan4URFX13vQEGBZ+N4BiofiTZ4rlpbcjGtdLBLG5rEViMV6dfbf07exo8Vq8LyuWg4/YpZFZrUnyosmlhE/Gvj+61pGr47qqgV8dzh2Hp5/PVcZcuTVftMrYo3xQpJtyr67cmk+vf8jo4bhsmQ5HlcbNaSCrikmfctdHV0xxqqKqJ7rrsmzv8Aw9u8Sl5fia0WHyFew20xa1tbnWrnovb5jOlGoi/w+AIFnqUeNzeQowSOkirWZIWvd5cjXKiKv6Ggdfl37U5j/PTf91OUxquXSJtfYD5BJsdwPk169XqR4e0x8ztdUjFa1nrt6/u9u/cldriXGKmRq8YpMyOazb3tZbtVHo2KsqqiLpulRen12qePKL4CrgSnjvEZc1zReONsaVsssbrEbOpGozf4te20T9SPZCs6nesVXua90Ero1cxdoqtVU2n07Aa4AAAAAAAAAAAAAe9K1PTtw2asr4p4no+ORi6Vrk8Kh4AC2HXLXKcdRzmW4jct25JFijyWGnWKV7ma7vajXIn83b1OTmc1jsFK6XH098hVyOW3YurbfUX+bsxZPyRUb7qviF1stkatSSpWv24a0v8AiQxzOax/5tRdKaSr3AsOx8UrNyu2W7hMbNmWQOgjyitVJEa5qtX8KdlXSr667+CuwANmhTlvTtgro1ZHeOp7WJ+rlRCwfjaxtzkFa/UnrWKzaUMLpILEb9PRXbTSOVStTOwLB4BE2LinLGSzV4n3qLYqzJLDGrK5HKqoiKuzz+Ej4cfzOb7dPBAjadhjnSzNa1HK3SJtV15+pAjAFp8QuMtcHyPD35OLF5eO0lmpI+wkbJtom2daLrfb39U9lIrnsfyDHVJG5nKs6VciJW+8WzOl7+elrl7J52uiLGdgdTjOTTDchx2TcxXtqWWSuanlURUVU/TZYfNsflMvmLGb4ryCOzi7jkl0mSbCtdVRNtc1zk6dFTmdgWP8NFdW58l3I5OtLFBFLHJcltp0q50aoiI56oru667HB4ZH93fEDDLckhibHeje97pW9KN3vauRdePqRUyBbXHcljaXN+V4/MWoYaOfbPHFcbK1zG7e7pVVRdIioq+fZDncb4v/AGW5ziLObymObVZbasMkFpj/AJuvC6Rfwt8Kqu1pPdSthsDt8zgWPk+Tf1xPZNallifFI17XMc9VRdtVTl0bUlK3BagVElhkbIxVTaI5qoqf7oa4AsSx8VLkNWw3A4fHYi3cf8y3brorpJXbVVVOrxtVX38nphb2Ky6JPQxM8GY6VbYhxl91aSf3dG1Uc12/ViaX236VufTHqxyOaqoqLtFT0As6/l7/ABDjvzsDxmbCMyLnwOvXpVltO13VERUb0J39vQrF6q5yqvdV8r7m3kcrkMmkf3hetWvlJ0s+fM6TpT2Taro0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54" name="Picture 18" descr="http://bio-x.ru/sites/default/files/styles/book-thumb/public/book/thumb/rabochaya_programma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7342"/>
            <a:ext cx="5485093" cy="59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8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hudovo.org/wp-content/uploads/viyavlen-korisn-dlya-lyudini-vrus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995936" y="4509120"/>
            <a:ext cx="4968552" cy="2348880"/>
          </a:xfrm>
          <a:prstGeom prst="flowChartAlternate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39952" y="4509120"/>
            <a:ext cx="4824536" cy="234888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- є найдрібніші форми життями, які складаються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 молекули 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нуклеїнов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кислоти, носія генетичної інформації, оточеної захисною оболонкою з білків.</a:t>
            </a:r>
            <a:r>
              <a:rPr lang="uk-UA" sz="2000" dirty="0"/>
              <a:t> 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985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http://news.onu.edu.ua/content/news/581/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188640"/>
            <a:ext cx="367240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88640"/>
            <a:ext cx="3528392" cy="6192688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Основною рисою вірусів є те, що вони можуть розмножуватися тільки паразитуючи в клітинах зараженого організму. Віруси не мають власного апарату для синтезу органічних молекул, тому для самовідтворення вони використовують ресурси клітини хазяїна. У живій природі існує величезне число різноманітних вірусів, які паразитують в клітинах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людини. 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8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http://www.stimson.org/images/uploads/featured-images/dissease_spot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19844"/>
            <a:ext cx="9186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508104" y="476672"/>
            <a:ext cx="3635896" cy="5976664"/>
          </a:xfrm>
          <a:prstGeom prst="roundRect">
            <a:avLst>
              <a:gd name="adj" fmla="val 11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7313" y="764704"/>
            <a:ext cx="3300573" cy="4887945"/>
          </a:xfrm>
        </p:spPr>
        <p:txBody>
          <a:bodyPr>
            <a:noAutofit/>
          </a:bodyPr>
          <a:lstStyle/>
          <a:p>
            <a:pPr algn="ctr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Частіше за все розмноження вірусів в клітинах призводить до загибелі останніх, таким чином, паразитуючи у більше вищих живих організмах, віруси викликають різні захворювання, які можуть закінчитися загибеллю організму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чинником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8856984" cy="2420889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стало важливим завдяки тому, що віруси здатні змінювати генетичну інформацію ураженого організму. Потрапляючи в клітину, вірус вивільняє свою генетичну інформацію, яка включається в генетичний код хазяїна, тим самим змінюючи його. Також, віруси здатні переносити гени або групи генів між організмами, перехрещення яких в природі неможливе. Циркулюючи в природі віруси постійно зазнають різні зміни і мутації, в результаті яких 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являються нові види вірусів. Під тиском природного відбору закріпляються тільки найстійкіші форми вірусів.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school.xvatit.com/images/thumb/7/79/Bio10_29_3.jpg/320px-Bio10_29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5" r="1"/>
          <a:stretch/>
        </p:blipFill>
        <p:spPr bwMode="auto">
          <a:xfrm>
            <a:off x="541458" y="2525428"/>
            <a:ext cx="3469863" cy="3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chool.xvatit.com/images/2/2a/Bio10_29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68" y="2420889"/>
            <a:ext cx="3294048" cy="3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36457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Вірус перетворив людину на дерево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642" y="6437412"/>
            <a:ext cx="280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Вітряна віспа.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2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692696"/>
            <a:ext cx="3672408" cy="540060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Віруси відіграють важливу роль в житті людини, оскільки можуть викликати захворювання різного ступеня тяжкості. За епідеміологічними характеристиками, вірусні захворювання ділять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антропонозні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тобто ті, на які хворіє тільки людина (наприклад поліомієліт)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зооантропонозні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які передаються від тварин людині (наприклад сказ).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://med-center.at.ua/img/1/1/mal50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r="64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3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 шляхи передачі вірусної інфекції: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9144000" cy="331236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Харчовий шлях, при якому вірус потрапляє в організм людини із забрудненими продуктами харчування і водою (вірусний гепатит А, Е та ін.)</a:t>
            </a:r>
          </a:p>
          <a:p>
            <a:pPr marL="342900" indent="-342900">
              <a:buAutoNum type="arabicPeriod"/>
            </a:pP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Парентеральний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(чи через  кров), при якому вірус потрапляє безпосередньо в кров або внутрішнє середовище людини. Головним чином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трансплацентарний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від матері до дитини. Таким шляхом передаються крихкі віруси, що швидко руйнуються в довкіллі ( вірус гепатиту В, ВІЛ,вірус сказу та ін.)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Дихальний шлях, для якого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властивий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повітряно-крапельний механізм передачі, при якому вірус потрапляє в організм людини разом з вдихуваним повітрям, яке містить частки мокроти і слизу викинутих хворою людиною або твариною.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ridna.ua/wp-content/uploads/2012/03/gry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07396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9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508104" y="332656"/>
            <a:ext cx="3456384" cy="6120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6009" y="548680"/>
            <a:ext cx="3300573" cy="5760639"/>
          </a:xfrm>
        </p:spPr>
        <p:txBody>
          <a:bodyPr>
            <a:noAutofit/>
          </a:bodyPr>
          <a:lstStyle/>
          <a:p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Це найбільш небезпечний шлях передачі, оскільки з повітрям вірус може переноситися на значні відстані і викликати цілі епідемії. Так передаються віруси грипу, парагрипу, свинки, вітряної віспи та ін. Передача вірусу від тварини людині приводить до виникнення важких захворювань, наприклад таких, як </a:t>
            </a:r>
            <a:r>
              <a:rPr lang="uk-UA" sz="2300" dirty="0" err="1">
                <a:latin typeface="Times New Roman" pitchFamily="18" charset="0"/>
                <a:cs typeface="Times New Roman" pitchFamily="18" charset="0"/>
              </a:rPr>
              <a:t>свиний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грип.</a:t>
            </a:r>
            <a:endParaRPr lang="uk-UA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school.xvatit.com/images/thumb/a/a1/Bio10_29_5.jpg/320px-Bio10_2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8" y="764704"/>
            <a:ext cx="502121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88640"/>
            <a:ext cx="3744416" cy="6408712"/>
          </a:xfrm>
        </p:spPr>
        <p:txBody>
          <a:bodyPr>
            <a:noAutofit/>
          </a:bodyPr>
          <a:lstStyle/>
          <a:p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Більшість вірусів мають певну спорідненість до того або іншого органу. Наприклад, віруси гепатиту розмножуються переважно в клітинах печінки. За типом органів-мішеней які вражаються в ході тієї або іншої хвороби розрізняємо наступні види вірусних захворювань : кишкові, респіраторні (дихальні), вражаючі центральну і периферичну нервову систему, внутрішні органи, шкіру і слизові оболонки, посудини, імунну систему і ін.</a:t>
            </a:r>
            <a:endParaRPr lang="uk-UA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home-blog.org.ua/wp-content/uploads/2012/06/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9" y="980728"/>
            <a:ext cx="4998943" cy="4382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4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236</TotalTime>
  <Words>577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Роль вірусів в житті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шляхи передачі вірусної інфекції:</vt:lpstr>
      <vt:lpstr>Презентация PowerPoint</vt:lpstr>
      <vt:lpstr>Презентация PowerPoint</vt:lpstr>
      <vt:lpstr>Противірусний імунітет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вірусів в житті людини</dc:title>
  <dc:creator>Марія</dc:creator>
  <cp:lastModifiedBy>Марія</cp:lastModifiedBy>
  <cp:revision>18</cp:revision>
  <dcterms:created xsi:type="dcterms:W3CDTF">2013-01-27T06:25:58Z</dcterms:created>
  <dcterms:modified xsi:type="dcterms:W3CDTF">2013-01-27T10:22:36Z</dcterms:modified>
</cp:coreProperties>
</file>