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8" r:id="rId4"/>
    <p:sldId id="262" r:id="rId5"/>
    <p:sldId id="263" r:id="rId6"/>
    <p:sldId id="264" r:id="rId7"/>
    <p:sldId id="259" r:id="rId8"/>
    <p:sldId id="260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1099561"/>
            <a:ext cx="59046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dirty="0" smtClean="0"/>
              <a:t>Походження</a:t>
            </a:r>
            <a:br>
              <a:rPr lang="uk-UA" sz="6000" dirty="0" smtClean="0"/>
            </a:br>
            <a:r>
              <a:rPr lang="uk-UA" sz="6000" dirty="0" smtClean="0"/>
              <a:t>    людини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00192" y="4663206"/>
            <a:ext cx="2736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Підготувала</a:t>
            </a:r>
            <a:br>
              <a:rPr lang="uk-UA" sz="2800" dirty="0" smtClean="0"/>
            </a:br>
            <a:r>
              <a:rPr lang="uk-UA" sz="2800" dirty="0" smtClean="0"/>
              <a:t>Гуцал Наталя</a:t>
            </a:r>
            <a:br>
              <a:rPr lang="uk-UA" sz="2800" dirty="0" smtClean="0"/>
            </a:br>
            <a:r>
              <a:rPr lang="uk-UA" sz="2800" dirty="0" smtClean="0"/>
              <a:t>9-Б клас</a:t>
            </a:r>
            <a:endParaRPr lang="ru-RU" sz="2800" dirty="0"/>
          </a:p>
        </p:txBody>
      </p:sp>
      <p:pic>
        <p:nvPicPr>
          <p:cNvPr id="2050" name="Picture 2" descr="http://www.kenblueministries.com/wp-content/uploads/2011/12/300x208xEVOLUTION-300x208.jpg.pagespeed.ic.i5zxJaMrM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05" y="3861048"/>
            <a:ext cx="28575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4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900igr.net/datas/biologija/Prarodina-cheloveka/0014-014-Prarodina-chelov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2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8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1036047">
            <a:off x="254333" y="2316108"/>
            <a:ext cx="881844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dirty="0" smtClean="0"/>
              <a:t>Дякую за увагу!</a:t>
            </a:r>
            <a:r>
              <a:rPr lang="uk-UA" sz="7200" dirty="0" smtClean="0">
                <a:sym typeface="Wingdings" pitchFamily="2" charset="2"/>
              </a:rPr>
              <a:t>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41442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5324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Проблема </a:t>
            </a:r>
            <a:r>
              <a:rPr lang="ru-RU" sz="2400" dirty="0" err="1"/>
              <a:t>походження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завжди</a:t>
            </a:r>
            <a:r>
              <a:rPr lang="ru-RU" sz="2400" dirty="0"/>
              <a:t> </a:t>
            </a:r>
            <a:r>
              <a:rPr lang="ru-RU" sz="2400" dirty="0" err="1"/>
              <a:t>цікавила</a:t>
            </a:r>
            <a:r>
              <a:rPr lang="ru-RU" sz="2400" dirty="0"/>
              <a:t> </a:t>
            </a:r>
            <a:r>
              <a:rPr lang="ru-RU" sz="2400" dirty="0" err="1"/>
              <a:t>людство</a:t>
            </a:r>
            <a:r>
              <a:rPr lang="ru-RU" sz="2400" dirty="0"/>
              <a:t>, але </a:t>
            </a:r>
            <a:r>
              <a:rPr lang="ru-RU" sz="2400" dirty="0" err="1"/>
              <a:t>наукове</a:t>
            </a:r>
            <a:r>
              <a:rPr lang="ru-RU" sz="2400" dirty="0"/>
              <a:t> </a:t>
            </a:r>
            <a:r>
              <a:rPr lang="ru-RU" sz="2400" dirty="0" err="1"/>
              <a:t>пояснення</a:t>
            </a:r>
            <a:r>
              <a:rPr lang="ru-RU" sz="2400" dirty="0"/>
              <a:t> вона </a:t>
            </a:r>
            <a:r>
              <a:rPr lang="ru-RU" sz="2400" dirty="0" err="1"/>
              <a:t>змогла</a:t>
            </a:r>
            <a:r>
              <a:rPr lang="ru-RU" sz="2400" dirty="0"/>
              <a:t> </a:t>
            </a:r>
            <a:r>
              <a:rPr lang="ru-RU" sz="2400" dirty="0" err="1"/>
              <a:t>одержати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еволюційного</a:t>
            </a:r>
            <a:r>
              <a:rPr lang="ru-RU" sz="2400" dirty="0"/>
              <a:t> </a:t>
            </a:r>
            <a:r>
              <a:rPr lang="ru-RU" sz="2400" dirty="0" err="1"/>
              <a:t>вчення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Ця</a:t>
            </a:r>
            <a:r>
              <a:rPr lang="ru-RU" sz="2400" dirty="0"/>
              <a:t> проблема </a:t>
            </a:r>
            <a:r>
              <a:rPr lang="ru-RU" sz="2400" dirty="0" err="1"/>
              <a:t>привертала</a:t>
            </a:r>
            <a:r>
              <a:rPr lang="ru-RU" sz="2400" dirty="0"/>
              <a:t> до себе </a:t>
            </a:r>
            <a:r>
              <a:rPr lang="ru-RU" sz="2400" dirty="0" err="1"/>
              <a:t>увагу</a:t>
            </a:r>
            <a:r>
              <a:rPr lang="ru-RU" sz="2400" dirty="0"/>
              <a:t> з </a:t>
            </a:r>
            <a:r>
              <a:rPr lang="ru-RU" sz="2400" dirty="0" err="1"/>
              <a:t>давніх</a:t>
            </a:r>
            <a:r>
              <a:rPr lang="ru-RU" sz="2400" dirty="0"/>
              <a:t> </a:t>
            </a:r>
            <a:r>
              <a:rPr lang="ru-RU" sz="2400" dirty="0" err="1"/>
              <a:t>часів</a:t>
            </a:r>
            <a:r>
              <a:rPr lang="ru-RU" sz="2400" dirty="0"/>
              <a:t>. </a:t>
            </a:r>
            <a:r>
              <a:rPr lang="ru-RU" sz="2400" dirty="0" err="1"/>
              <a:t>Протягом</a:t>
            </a:r>
            <a:r>
              <a:rPr lang="ru-RU" sz="2400" dirty="0"/>
              <a:t> </a:t>
            </a:r>
            <a:r>
              <a:rPr lang="ru-RU" sz="2400" dirty="0" err="1"/>
              <a:t>багатьох</a:t>
            </a:r>
            <a:r>
              <a:rPr lang="ru-RU" sz="2400" dirty="0"/>
              <a:t> </a:t>
            </a:r>
            <a:r>
              <a:rPr lang="ru-RU" sz="2400" dirty="0" err="1"/>
              <a:t>століть</a:t>
            </a:r>
            <a:r>
              <a:rPr lang="ru-RU" sz="2400" dirty="0"/>
              <a:t> вона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огорнута</a:t>
            </a:r>
            <a:r>
              <a:rPr lang="ru-RU" sz="2400" dirty="0"/>
              <a:t> </a:t>
            </a:r>
            <a:r>
              <a:rPr lang="ru-RU" sz="2400" dirty="0" err="1"/>
              <a:t>таємницею</a:t>
            </a:r>
            <a:r>
              <a:rPr lang="ru-RU" sz="2400" dirty="0"/>
              <a:t>. Не </a:t>
            </a:r>
            <a:r>
              <a:rPr lang="ru-RU" sz="2400" dirty="0" err="1"/>
              <a:t>маючи</a:t>
            </a:r>
            <a:r>
              <a:rPr lang="ru-RU" sz="2400" dirty="0"/>
              <a:t> </a:t>
            </a:r>
            <a:r>
              <a:rPr lang="ru-RU" sz="2400" dirty="0" err="1"/>
              <a:t>достатньо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для </a:t>
            </a:r>
            <a:r>
              <a:rPr lang="ru-RU" sz="2400" dirty="0" err="1"/>
              <a:t>вирішення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,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тривалий</a:t>
            </a:r>
            <a:r>
              <a:rPr lang="ru-RU" sz="2400" dirty="0"/>
              <a:t> час </a:t>
            </a:r>
            <a:r>
              <a:rPr lang="ru-RU" sz="2400" dirty="0" err="1"/>
              <a:t>Вірила</a:t>
            </a:r>
            <a:r>
              <a:rPr lang="ru-RU" sz="2400" dirty="0"/>
              <a:t> в легенду про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створило </a:t>
            </a:r>
            <a:r>
              <a:rPr lang="ru-RU" sz="2400" dirty="0" err="1"/>
              <a:t>всемогутнє</a:t>
            </a:r>
            <a:r>
              <a:rPr lang="ru-RU" sz="2400" dirty="0"/>
              <a:t> божество за </a:t>
            </a:r>
            <a:r>
              <a:rPr lang="ru-RU" sz="2400" dirty="0" err="1"/>
              <a:t>своїм</a:t>
            </a:r>
            <a:r>
              <a:rPr lang="ru-RU" sz="2400" dirty="0"/>
              <a:t> образом і </a:t>
            </a:r>
            <a:r>
              <a:rPr lang="ru-RU" sz="2400" dirty="0" err="1"/>
              <a:t>подобою</a:t>
            </a:r>
            <a:r>
              <a:rPr lang="ru-RU" sz="2400" dirty="0"/>
              <a:t>. У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варіантах</a:t>
            </a:r>
            <a:r>
              <a:rPr lang="ru-RU" sz="2400" dirty="0"/>
              <a:t> </a:t>
            </a:r>
            <a:r>
              <a:rPr lang="ru-RU" sz="2400" dirty="0" err="1"/>
              <a:t>ця</a:t>
            </a:r>
            <a:r>
              <a:rPr lang="ru-RU" sz="2400" dirty="0"/>
              <a:t> легенда </a:t>
            </a:r>
            <a:r>
              <a:rPr lang="ru-RU" sz="2400" dirty="0" err="1"/>
              <a:t>проіснувала</a:t>
            </a:r>
            <a:r>
              <a:rPr lang="ru-RU" sz="2400" dirty="0"/>
              <a:t> до наших </a:t>
            </a:r>
            <a:r>
              <a:rPr lang="ru-RU" sz="2400" dirty="0" err="1"/>
              <a:t>днів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 smtClean="0"/>
              <a:t>Я </a:t>
            </a:r>
            <a:r>
              <a:rPr lang="ru-RU" sz="2400" dirty="0"/>
              <a:t>б </a:t>
            </a:r>
            <a:r>
              <a:rPr lang="ru-RU" sz="2400" dirty="0" err="1"/>
              <a:t>хотіла</a:t>
            </a:r>
            <a:r>
              <a:rPr lang="ru-RU" sz="2400" dirty="0"/>
              <a:t> </a:t>
            </a:r>
            <a:r>
              <a:rPr lang="ru-RU" sz="2400" dirty="0" err="1"/>
              <a:t>спершу</a:t>
            </a:r>
            <a:r>
              <a:rPr lang="ru-RU" sz="2400" dirty="0"/>
              <a:t> </a:t>
            </a:r>
            <a:r>
              <a:rPr lang="ru-RU" sz="2400" dirty="0" err="1"/>
              <a:t>розглянути</a:t>
            </a:r>
            <a:r>
              <a:rPr lang="ru-RU" sz="2400" dirty="0"/>
              <a:t> </a:t>
            </a:r>
            <a:r>
              <a:rPr lang="ru-RU" sz="2400" dirty="0" err="1"/>
              <a:t>питання</a:t>
            </a:r>
            <a:r>
              <a:rPr lang="ru-RU" sz="2400" dirty="0"/>
              <a:t> </a:t>
            </a:r>
            <a:r>
              <a:rPr lang="ru-RU" sz="2400" dirty="0" err="1"/>
              <a:t>виникнення</a:t>
            </a:r>
            <a:r>
              <a:rPr lang="ru-RU" sz="2400" dirty="0"/>
              <a:t> і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з точки </a:t>
            </a:r>
            <a:r>
              <a:rPr lang="ru-RU" sz="2400" dirty="0" err="1"/>
              <a:t>зору</a:t>
            </a:r>
            <a:r>
              <a:rPr lang="ru-RU" sz="2400" dirty="0"/>
              <a:t> </a:t>
            </a:r>
            <a:r>
              <a:rPr lang="ru-RU" sz="2400" dirty="0" err="1"/>
              <a:t>релігії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Кожна</a:t>
            </a:r>
            <a:r>
              <a:rPr lang="ru-RU" sz="2400" dirty="0"/>
              <a:t> </a:t>
            </a:r>
            <a:r>
              <a:rPr lang="ru-RU" sz="2400" dirty="0" err="1"/>
              <a:t>релігія</a:t>
            </a:r>
            <a:r>
              <a:rPr lang="ru-RU" sz="2400" dirty="0"/>
              <a:t> дивиться на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питання</a:t>
            </a:r>
            <a:r>
              <a:rPr lang="ru-RU" sz="2400" dirty="0"/>
              <a:t> по </a:t>
            </a:r>
            <a:r>
              <a:rPr lang="ru-RU" sz="2400" dirty="0" err="1"/>
              <a:t>різному</a:t>
            </a:r>
            <a:r>
              <a:rPr lang="ru-RU" sz="2400" dirty="0"/>
              <a:t>, але </a:t>
            </a:r>
            <a:r>
              <a:rPr lang="ru-RU" sz="2400" dirty="0" err="1"/>
              <a:t>більшість</a:t>
            </a:r>
            <a:r>
              <a:rPr lang="ru-RU" sz="2400" dirty="0"/>
              <a:t> з них ,в тому </a:t>
            </a:r>
            <a:r>
              <a:rPr lang="ru-RU" sz="2400" dirty="0" err="1"/>
              <a:t>числі</a:t>
            </a:r>
            <a:r>
              <a:rPr lang="ru-RU" sz="2400" dirty="0"/>
              <a:t> і </a:t>
            </a:r>
            <a:r>
              <a:rPr lang="ru-RU" sz="2400" dirty="0" err="1"/>
              <a:t>православна</a:t>
            </a:r>
            <a:r>
              <a:rPr lang="ru-RU" sz="2400" dirty="0"/>
              <a:t>, </a:t>
            </a:r>
            <a:r>
              <a:rPr lang="ru-RU" sz="2400" dirty="0" err="1"/>
              <a:t>християнська</a:t>
            </a:r>
            <a:r>
              <a:rPr lang="ru-RU" sz="2400" dirty="0"/>
              <a:t>, </a:t>
            </a:r>
            <a:r>
              <a:rPr lang="ru-RU" sz="2400" dirty="0" err="1"/>
              <a:t>вважає</a:t>
            </a:r>
            <a:r>
              <a:rPr lang="ru-RU" sz="2400" dirty="0"/>
              <a:t> 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 є </a:t>
            </a:r>
            <a:r>
              <a:rPr lang="ru-RU" sz="2400" dirty="0" err="1"/>
              <a:t>створінням</a:t>
            </a:r>
            <a:r>
              <a:rPr lang="ru-RU" sz="2400" dirty="0"/>
              <a:t> </a:t>
            </a:r>
            <a:r>
              <a:rPr lang="ru-RU" sz="2400" dirty="0" err="1"/>
              <a:t>божим</a:t>
            </a:r>
            <a:r>
              <a:rPr lang="ru-RU" sz="2400" dirty="0"/>
              <a:t>.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5021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801" y="50095"/>
            <a:ext cx="799288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Ось </a:t>
            </a:r>
            <a:r>
              <a:rPr lang="ru-RU" sz="2200" dirty="0" err="1"/>
              <a:t>наприклад</a:t>
            </a:r>
            <a:r>
              <a:rPr lang="ru-RU" sz="2200" dirty="0"/>
              <a:t> в </a:t>
            </a:r>
            <a:r>
              <a:rPr lang="ru-RU" sz="2200" dirty="0" err="1"/>
              <a:t>Месопотамії</a:t>
            </a:r>
            <a:r>
              <a:rPr lang="ru-RU" sz="2200" dirty="0"/>
              <a:t> </a:t>
            </a:r>
            <a:r>
              <a:rPr lang="ru-RU" sz="2200" dirty="0" err="1"/>
              <a:t>вірили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існує</a:t>
            </a:r>
            <a:r>
              <a:rPr lang="ru-RU" sz="2200" dirty="0"/>
              <a:t> бага-то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dirty="0" err="1"/>
              <a:t>богів</a:t>
            </a:r>
            <a:r>
              <a:rPr lang="ru-RU" sz="2200" dirty="0"/>
              <a:t>, але </a:t>
            </a:r>
            <a:r>
              <a:rPr lang="ru-RU" sz="2200" dirty="0" err="1"/>
              <a:t>людину</a:t>
            </a:r>
            <a:r>
              <a:rPr lang="ru-RU" sz="2200" dirty="0"/>
              <a:t> створила богиня-</a:t>
            </a:r>
            <a:r>
              <a:rPr lang="ru-RU" sz="2200" dirty="0" err="1"/>
              <a:t>матір</a:t>
            </a:r>
            <a:r>
              <a:rPr lang="ru-RU" sz="2200" dirty="0"/>
              <a:t> (Ару-</a:t>
            </a:r>
            <a:r>
              <a:rPr lang="ru-RU" sz="2200" dirty="0" err="1"/>
              <a:t>ру</a:t>
            </a:r>
            <a:r>
              <a:rPr lang="ru-RU" sz="2200" dirty="0"/>
              <a:t>, </a:t>
            </a:r>
            <a:r>
              <a:rPr lang="ru-RU" sz="2200" dirty="0" err="1"/>
              <a:t>Мамі</a:t>
            </a:r>
            <a:r>
              <a:rPr lang="ru-RU" sz="2200" dirty="0"/>
              <a:t>, </a:t>
            </a:r>
            <a:r>
              <a:rPr lang="ru-RU" sz="2200" dirty="0" err="1"/>
              <a:t>Нунтуд</a:t>
            </a:r>
            <a:r>
              <a:rPr lang="ru-RU" sz="2200" dirty="0"/>
              <a:t>, </a:t>
            </a:r>
            <a:r>
              <a:rPr lang="ru-RU" sz="2200" dirty="0" err="1"/>
              <a:t>Нинсурсаг</a:t>
            </a:r>
            <a:r>
              <a:rPr lang="ru-RU" sz="2200" dirty="0"/>
              <a:t>)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іноді</a:t>
            </a:r>
            <a:r>
              <a:rPr lang="ru-RU" sz="2200" dirty="0"/>
              <a:t> бог </a:t>
            </a:r>
            <a:r>
              <a:rPr lang="ru-RU" sz="2200" dirty="0" err="1"/>
              <a:t>Еа</a:t>
            </a:r>
            <a:r>
              <a:rPr lang="ru-RU" sz="2200" dirty="0"/>
              <a:t>, вона створила </a:t>
            </a:r>
            <a:r>
              <a:rPr lang="ru-RU" sz="2200" dirty="0" err="1"/>
              <a:t>людину</a:t>
            </a:r>
            <a:r>
              <a:rPr lang="ru-RU" sz="2200" dirty="0"/>
              <a:t> з </a:t>
            </a:r>
            <a:r>
              <a:rPr lang="ru-RU" sz="2200" dirty="0" err="1"/>
              <a:t>глини</a:t>
            </a:r>
            <a:r>
              <a:rPr lang="ru-RU" sz="2200" dirty="0"/>
              <a:t> з </a:t>
            </a:r>
            <a:r>
              <a:rPr lang="ru-RU" sz="2200" dirty="0" err="1"/>
              <a:t>домішкою</a:t>
            </a:r>
            <a:r>
              <a:rPr lang="ru-RU" sz="2200" dirty="0"/>
              <a:t> </a:t>
            </a:r>
            <a:r>
              <a:rPr lang="ru-RU" sz="2200" dirty="0" err="1"/>
              <a:t>божественної</a:t>
            </a:r>
            <a:r>
              <a:rPr lang="ru-RU" sz="2200" dirty="0"/>
              <a:t> </a:t>
            </a:r>
            <a:r>
              <a:rPr lang="ru-RU" sz="2200" dirty="0" err="1"/>
              <a:t>крові</a:t>
            </a:r>
            <a:r>
              <a:rPr lang="ru-RU" sz="2200" dirty="0"/>
              <a:t>, </a:t>
            </a:r>
            <a:r>
              <a:rPr lang="ru-RU" sz="2200" dirty="0" err="1"/>
              <a:t>тобто</a:t>
            </a:r>
            <a:r>
              <a:rPr lang="ru-RU" sz="2200" dirty="0"/>
              <a:t> </a:t>
            </a:r>
            <a:r>
              <a:rPr lang="ru-RU" sz="2200" dirty="0" err="1"/>
              <a:t>людина</a:t>
            </a:r>
            <a:r>
              <a:rPr lang="ru-RU" sz="2200" dirty="0"/>
              <a:t> мала </a:t>
            </a:r>
            <a:r>
              <a:rPr lang="ru-RU" sz="2200" dirty="0" err="1"/>
              <a:t>божественний</a:t>
            </a:r>
            <a:r>
              <a:rPr lang="ru-RU" sz="2200" dirty="0"/>
              <a:t> початок ,для того, </a:t>
            </a:r>
            <a:r>
              <a:rPr lang="ru-RU" sz="2200" dirty="0" err="1"/>
              <a:t>щоб</a:t>
            </a:r>
            <a:r>
              <a:rPr lang="ru-RU" sz="2200" dirty="0"/>
              <a:t>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творіння</a:t>
            </a:r>
            <a:r>
              <a:rPr lang="ru-RU" sz="2200" dirty="0"/>
              <a:t> </a:t>
            </a:r>
            <a:r>
              <a:rPr lang="ru-RU" sz="2200" dirty="0" err="1"/>
              <a:t>задовольняло</a:t>
            </a:r>
            <a:r>
              <a:rPr lang="ru-RU" sz="2200" dirty="0"/>
              <a:t> </a:t>
            </a:r>
            <a:r>
              <a:rPr lang="ru-RU" sz="2200" dirty="0" err="1"/>
              <a:t>усі</a:t>
            </a:r>
            <a:r>
              <a:rPr lang="ru-RU" sz="2200" dirty="0"/>
              <a:t> </a:t>
            </a:r>
            <a:r>
              <a:rPr lang="ru-RU" sz="2200" dirty="0" err="1"/>
              <a:t>примхи</a:t>
            </a:r>
            <a:r>
              <a:rPr lang="ru-RU" sz="2200" dirty="0"/>
              <a:t> і потреби </a:t>
            </a:r>
            <a:r>
              <a:rPr lang="ru-RU" sz="2200" dirty="0" err="1"/>
              <a:t>богів</a:t>
            </a:r>
            <a:r>
              <a:rPr lang="ru-RU" sz="2200" dirty="0"/>
              <a:t>. А вони </a:t>
            </a:r>
            <a:r>
              <a:rPr lang="ru-RU" sz="2200" dirty="0" err="1"/>
              <a:t>тим</a:t>
            </a:r>
            <a:r>
              <a:rPr lang="ru-RU" sz="2200" dirty="0"/>
              <a:t> часом жили </a:t>
            </a:r>
            <a:r>
              <a:rPr lang="ru-RU" sz="2200" dirty="0" err="1"/>
              <a:t>безтурботним</a:t>
            </a:r>
            <a:r>
              <a:rPr lang="ru-RU" sz="2200" dirty="0"/>
              <a:t> </a:t>
            </a:r>
            <a:r>
              <a:rPr lang="ru-RU" sz="2200" dirty="0" err="1"/>
              <a:t>життям</a:t>
            </a:r>
            <a:r>
              <a:rPr lang="ru-RU" sz="2200" dirty="0"/>
              <a:t>. Боги </a:t>
            </a:r>
            <a:r>
              <a:rPr lang="ru-RU" sz="2200" dirty="0" err="1"/>
              <a:t>були</a:t>
            </a:r>
            <a:r>
              <a:rPr lang="ru-RU" sz="2200" dirty="0"/>
              <a:t> </a:t>
            </a:r>
            <a:r>
              <a:rPr lang="ru-RU" sz="2200" dirty="0" err="1"/>
              <a:t>добрими</a:t>
            </a:r>
            <a:r>
              <a:rPr lang="ru-RU" sz="2200" dirty="0"/>
              <a:t>, </a:t>
            </a:r>
            <a:r>
              <a:rPr lang="ru-RU" sz="2200" dirty="0" err="1"/>
              <a:t>справедли-вими</a:t>
            </a:r>
            <a:r>
              <a:rPr lang="ru-RU" sz="2200" dirty="0"/>
              <a:t> та </a:t>
            </a:r>
            <a:r>
              <a:rPr lang="ru-RU" sz="2200" dirty="0" err="1"/>
              <a:t>страшними</a:t>
            </a:r>
            <a:r>
              <a:rPr lang="ru-RU" sz="2200" dirty="0"/>
              <a:t>, </a:t>
            </a:r>
            <a:r>
              <a:rPr lang="ru-RU" sz="2200" dirty="0" err="1"/>
              <a:t>людина</a:t>
            </a:r>
            <a:r>
              <a:rPr lang="ru-RU" sz="2200" dirty="0"/>
              <a:t> </a:t>
            </a:r>
            <a:r>
              <a:rPr lang="ru-RU" sz="2200" dirty="0" err="1"/>
              <a:t>ма</a:t>
            </a:r>
            <a:r>
              <a:rPr lang="ru-RU" sz="2200" dirty="0"/>
              <a:t>-ла </a:t>
            </a:r>
            <a:r>
              <a:rPr lang="ru-RU" sz="2200" dirty="0" err="1"/>
              <a:t>прислуговувати</a:t>
            </a:r>
            <a:r>
              <a:rPr lang="ru-RU" sz="2200" dirty="0"/>
              <a:t> і кори-</a:t>
            </a:r>
            <a:r>
              <a:rPr lang="ru-RU" sz="2200" dirty="0" err="1"/>
              <a:t>тися</a:t>
            </a:r>
            <a:r>
              <a:rPr lang="ru-RU" sz="2200" dirty="0"/>
              <a:t> богам, а вони за </a:t>
            </a:r>
            <a:r>
              <a:rPr lang="ru-RU" sz="2200" dirty="0" err="1"/>
              <a:t>це</a:t>
            </a:r>
            <a:r>
              <a:rPr lang="ru-RU" sz="2200" dirty="0"/>
              <a:t> могли </a:t>
            </a:r>
            <a:r>
              <a:rPr lang="ru-RU" sz="2200" dirty="0" err="1"/>
              <a:t>виконати</a:t>
            </a:r>
            <a:r>
              <a:rPr lang="ru-RU" sz="2200" dirty="0"/>
              <a:t> </a:t>
            </a:r>
            <a:r>
              <a:rPr lang="ru-RU" sz="2200" dirty="0" err="1"/>
              <a:t>деякі</a:t>
            </a:r>
            <a:r>
              <a:rPr lang="ru-RU" sz="2200" dirty="0"/>
              <a:t> </a:t>
            </a:r>
            <a:r>
              <a:rPr lang="ru-RU" sz="2200" dirty="0" err="1"/>
              <a:t>бажання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. 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В </a:t>
            </a:r>
            <a:r>
              <a:rPr lang="ru-RU" sz="2200" dirty="0" err="1"/>
              <a:t>Древньому</a:t>
            </a:r>
            <a:r>
              <a:rPr lang="ru-RU" sz="2200" dirty="0"/>
              <a:t> </a:t>
            </a:r>
            <a:r>
              <a:rPr lang="ru-RU" sz="2200" dirty="0" err="1"/>
              <a:t>Китаї</a:t>
            </a:r>
            <a:r>
              <a:rPr lang="ru-RU" sz="2200" dirty="0"/>
              <a:t> </a:t>
            </a:r>
            <a:r>
              <a:rPr lang="ru-RU" sz="2200" dirty="0" err="1"/>
              <a:t>вважали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бог не </a:t>
            </a:r>
            <a:r>
              <a:rPr lang="ru-RU" sz="2200" dirty="0" err="1"/>
              <a:t>створював</a:t>
            </a:r>
            <a:r>
              <a:rPr lang="ru-RU" sz="2200" dirty="0"/>
              <a:t> людей за </a:t>
            </a:r>
            <a:r>
              <a:rPr lang="ru-RU" sz="2200" dirty="0" err="1"/>
              <a:t>власною</a:t>
            </a:r>
            <a:r>
              <a:rPr lang="ru-RU" sz="2200" dirty="0"/>
              <a:t> </a:t>
            </a:r>
            <a:r>
              <a:rPr lang="ru-RU" sz="2200" dirty="0" err="1"/>
              <a:t>подобою</a:t>
            </a:r>
            <a:r>
              <a:rPr lang="ru-RU" sz="2200" dirty="0"/>
              <a:t> і </a:t>
            </a:r>
            <a:r>
              <a:rPr lang="ru-RU" sz="2200" dirty="0" err="1"/>
              <a:t>людина</a:t>
            </a:r>
            <a:r>
              <a:rPr lang="ru-RU" sz="2200" dirty="0"/>
              <a:t> -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власно</a:t>
            </a:r>
            <a:r>
              <a:rPr lang="ru-RU" sz="2200" dirty="0"/>
              <a:t> </a:t>
            </a:r>
            <a:r>
              <a:rPr lang="ru-RU" sz="2200" dirty="0" err="1"/>
              <a:t>ніщо</a:t>
            </a:r>
            <a:r>
              <a:rPr lang="ru-RU" sz="2200" dirty="0"/>
              <a:t>. </a:t>
            </a:r>
            <a:r>
              <a:rPr lang="ru-RU" sz="2200" dirty="0"/>
              <a:t>В </a:t>
            </a:r>
            <a:r>
              <a:rPr lang="ru-RU" sz="2200" dirty="0" err="1"/>
              <a:t>Древньому</a:t>
            </a:r>
            <a:r>
              <a:rPr lang="ru-RU" sz="2200" dirty="0"/>
              <a:t> </a:t>
            </a:r>
            <a:r>
              <a:rPr lang="ru-RU" sz="2200" dirty="0" err="1"/>
              <a:t>Єгипті</a:t>
            </a:r>
            <a:r>
              <a:rPr lang="ru-RU" sz="2200" dirty="0"/>
              <a:t>, </a:t>
            </a:r>
            <a:r>
              <a:rPr lang="ru-RU" sz="2200" dirty="0" err="1"/>
              <a:t>вважали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люди </a:t>
            </a:r>
            <a:r>
              <a:rPr lang="ru-RU" sz="2200" dirty="0" err="1"/>
              <a:t>утворилися</a:t>
            </a:r>
            <a:r>
              <a:rPr lang="ru-RU" sz="2200" dirty="0"/>
              <a:t> </a:t>
            </a:r>
            <a:r>
              <a:rPr lang="ru-RU" sz="2200" dirty="0" err="1"/>
              <a:t>зі</a:t>
            </a:r>
            <a:r>
              <a:rPr lang="ru-RU" sz="2200" dirty="0"/>
              <a:t> </a:t>
            </a:r>
            <a:r>
              <a:rPr lang="ru-RU" sz="2200" dirty="0" err="1"/>
              <a:t>сліз</a:t>
            </a:r>
            <a:r>
              <a:rPr lang="ru-RU" sz="2200" dirty="0"/>
              <a:t> бога </a:t>
            </a:r>
            <a:r>
              <a:rPr lang="ru-RU" sz="2200" dirty="0" err="1"/>
              <a:t>Сонця</a:t>
            </a:r>
            <a:r>
              <a:rPr lang="ru-RU" sz="2200" dirty="0"/>
              <a:t> - </a:t>
            </a:r>
            <a:r>
              <a:rPr lang="ru-RU" sz="2200" dirty="0" err="1"/>
              <a:t>Хепра</a:t>
            </a:r>
            <a:r>
              <a:rPr lang="ru-RU" sz="2200" dirty="0"/>
              <a:t>, </a:t>
            </a:r>
            <a:r>
              <a:rPr lang="ru-RU" sz="2200" dirty="0" err="1"/>
              <a:t>чи</a:t>
            </a:r>
            <a:r>
              <a:rPr lang="ru-RU" sz="2200" dirty="0"/>
              <a:t> Ра. </a:t>
            </a:r>
          </a:p>
          <a:p>
            <a:r>
              <a:rPr lang="ru-RU" sz="2200" dirty="0"/>
              <a:t>Люди ,</a:t>
            </a:r>
            <a:r>
              <a:rPr lang="ru-RU" sz="2200" dirty="0" err="1"/>
              <a:t>що</a:t>
            </a:r>
            <a:r>
              <a:rPr lang="ru-RU" sz="2200" dirty="0"/>
              <a:t> жили в </a:t>
            </a:r>
            <a:r>
              <a:rPr lang="ru-RU" sz="2200" dirty="0" err="1"/>
              <a:t>давнину</a:t>
            </a:r>
            <a:r>
              <a:rPr lang="ru-RU" sz="2200" dirty="0"/>
              <a:t> у </a:t>
            </a:r>
            <a:r>
              <a:rPr lang="ru-RU" sz="2200" dirty="0" err="1"/>
              <a:t>Північній</a:t>
            </a:r>
            <a:r>
              <a:rPr lang="ru-RU" sz="2200" dirty="0"/>
              <a:t> </a:t>
            </a:r>
            <a:r>
              <a:rPr lang="ru-RU" sz="2200" dirty="0" err="1"/>
              <a:t>Америці</a:t>
            </a:r>
            <a:r>
              <a:rPr lang="ru-RU" sz="2200" dirty="0"/>
              <a:t> гадали, </a:t>
            </a:r>
            <a:r>
              <a:rPr lang="ru-RU" sz="2200" dirty="0" err="1"/>
              <a:t>що</a:t>
            </a:r>
            <a:r>
              <a:rPr lang="ru-RU" sz="2200" dirty="0"/>
              <a:t> люди могли </a:t>
            </a:r>
            <a:r>
              <a:rPr lang="ru-RU" sz="2200" dirty="0" err="1"/>
              <a:t>походити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ведмедів</a:t>
            </a:r>
            <a:r>
              <a:rPr lang="ru-RU" sz="2200" dirty="0"/>
              <a:t>, а у </a:t>
            </a:r>
            <a:r>
              <a:rPr lang="ru-RU" sz="2200" dirty="0" err="1"/>
              <a:t>Індонезії</a:t>
            </a:r>
            <a:r>
              <a:rPr lang="ru-RU" sz="2200" dirty="0"/>
              <a:t> -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людиноподібних</a:t>
            </a:r>
            <a:r>
              <a:rPr lang="ru-RU" sz="2200" dirty="0"/>
              <a:t> </a:t>
            </a:r>
            <a:r>
              <a:rPr lang="ru-RU" sz="2200" dirty="0" err="1"/>
              <a:t>мавп</a:t>
            </a:r>
            <a:r>
              <a:rPr lang="ru-RU" sz="2200" dirty="0"/>
              <a:t> .</a:t>
            </a:r>
            <a:r>
              <a:rPr lang="ru-RU" sz="2200" dirty="0" err="1"/>
              <a:t>Саме</a:t>
            </a:r>
            <a:r>
              <a:rPr lang="ru-RU" sz="2200" dirty="0"/>
              <a:t> там до </a:t>
            </a:r>
            <a:r>
              <a:rPr lang="ru-RU" sz="2200" dirty="0" err="1"/>
              <a:t>мавп</a:t>
            </a:r>
            <a:r>
              <a:rPr lang="ru-RU" sz="2200" dirty="0"/>
              <a:t> </a:t>
            </a:r>
            <a:r>
              <a:rPr lang="ru-RU" sz="2200" dirty="0" err="1"/>
              <a:t>відносились</a:t>
            </a:r>
            <a:r>
              <a:rPr lang="ru-RU" sz="2200" dirty="0"/>
              <a:t> як до </a:t>
            </a:r>
            <a:r>
              <a:rPr lang="ru-RU" sz="2200" dirty="0" err="1"/>
              <a:t>рівних</a:t>
            </a:r>
            <a:r>
              <a:rPr lang="ru-RU" sz="2200" dirty="0"/>
              <a:t>, як до </a:t>
            </a:r>
            <a:r>
              <a:rPr lang="ru-RU" sz="2200" dirty="0" err="1"/>
              <a:t>якогось</a:t>
            </a:r>
            <a:r>
              <a:rPr lang="ru-RU" sz="2200" dirty="0"/>
              <a:t> </a:t>
            </a:r>
            <a:r>
              <a:rPr lang="ru-RU" sz="2200" dirty="0" err="1"/>
              <a:t>лісного</a:t>
            </a:r>
            <a:r>
              <a:rPr lang="ru-RU" sz="2200" dirty="0"/>
              <a:t> народу. </a:t>
            </a:r>
          </a:p>
        </p:txBody>
      </p:sp>
    </p:spTree>
    <p:extLst>
      <p:ext uri="{BB962C8B-B14F-4D97-AF65-F5344CB8AC3E}">
        <p14:creationId xmlns:p14="http://schemas.microsoft.com/office/powerpoint/2010/main" val="3539705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692" y="94426"/>
            <a:ext cx="85917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/>
              <a:t>Поряд</a:t>
            </a:r>
            <a:r>
              <a:rPr lang="ru-RU" sz="2200" dirty="0"/>
              <a:t>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dirty="0" err="1"/>
              <a:t>версій</a:t>
            </a:r>
            <a:r>
              <a:rPr lang="ru-RU" sz="2200" dirty="0"/>
              <a:t> </a:t>
            </a:r>
            <a:r>
              <a:rPr lang="ru-RU" sz="2200" dirty="0" err="1"/>
              <a:t>щодо</a:t>
            </a:r>
            <a:r>
              <a:rPr lang="ru-RU" sz="2200" dirty="0"/>
              <a:t> </a:t>
            </a:r>
            <a:r>
              <a:rPr lang="ru-RU" sz="2200" dirty="0" err="1"/>
              <a:t>винекнення</a:t>
            </a:r>
            <a:r>
              <a:rPr lang="ru-RU" sz="2200" dirty="0"/>
              <a:t> і </a:t>
            </a:r>
            <a:r>
              <a:rPr lang="ru-RU" sz="2200" dirty="0" err="1"/>
              <a:t>розитку</a:t>
            </a:r>
            <a:r>
              <a:rPr lang="ru-RU" sz="2200" dirty="0"/>
              <a:t> </a:t>
            </a:r>
            <a:r>
              <a:rPr lang="ru-RU" sz="2200" dirty="0" err="1"/>
              <a:t>життя</a:t>
            </a:r>
            <a:r>
              <a:rPr lang="ru-RU" sz="2200" dirty="0"/>
              <a:t> на </a:t>
            </a:r>
            <a:r>
              <a:rPr lang="ru-RU" sz="2200" dirty="0" err="1"/>
              <a:t>землі</a:t>
            </a:r>
            <a:r>
              <a:rPr lang="ru-RU" sz="2200" dirty="0"/>
              <a:t> </a:t>
            </a:r>
            <a:r>
              <a:rPr lang="ru-RU" sz="2200" dirty="0" err="1"/>
              <a:t>існує</a:t>
            </a:r>
            <a:r>
              <a:rPr lang="ru-RU" sz="2200" dirty="0"/>
              <a:t> і </a:t>
            </a:r>
            <a:r>
              <a:rPr lang="ru-RU" sz="2200" dirty="0" err="1"/>
              <a:t>така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життя</a:t>
            </a:r>
            <a:r>
              <a:rPr lang="ru-RU" sz="2200" dirty="0"/>
              <a:t> </a:t>
            </a:r>
            <a:r>
              <a:rPr lang="ru-RU" sz="2200" dirty="0" err="1"/>
              <a:t>розвилося</a:t>
            </a:r>
            <a:r>
              <a:rPr lang="ru-RU" sz="2200" dirty="0"/>
              <a:t> у </a:t>
            </a:r>
            <a:r>
              <a:rPr lang="ru-RU" sz="2200" dirty="0" err="1"/>
              <a:t>космічному</a:t>
            </a:r>
            <a:r>
              <a:rPr lang="ru-RU" sz="2200" dirty="0"/>
              <a:t> </a:t>
            </a:r>
            <a:r>
              <a:rPr lang="ru-RU" sz="2200" dirty="0" err="1"/>
              <a:t>просторі</a:t>
            </a:r>
            <a:r>
              <a:rPr lang="ru-RU" sz="2200" dirty="0"/>
              <a:t>, а </a:t>
            </a:r>
            <a:r>
              <a:rPr lang="ru-RU" sz="2200" dirty="0" err="1"/>
              <a:t>вже</a:t>
            </a:r>
            <a:r>
              <a:rPr lang="ru-RU" sz="2200" dirty="0"/>
              <a:t> </a:t>
            </a:r>
            <a:r>
              <a:rPr lang="ru-RU" sz="2200" dirty="0" err="1"/>
              <a:t>потім</a:t>
            </a:r>
            <a:r>
              <a:rPr lang="ru-RU" sz="2200" dirty="0"/>
              <a:t> </a:t>
            </a:r>
            <a:r>
              <a:rPr lang="ru-RU" sz="2200" dirty="0" err="1"/>
              <a:t>було</a:t>
            </a:r>
            <a:r>
              <a:rPr lang="ru-RU" sz="2200" dirty="0"/>
              <a:t> занесено на Землю. 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                           </a:t>
            </a:r>
            <a:r>
              <a:rPr lang="ru-RU" sz="2200" dirty="0" smtClean="0"/>
              <a:t>  </a:t>
            </a:r>
            <a:r>
              <a:rPr lang="ru-RU" sz="2200" dirty="0" err="1"/>
              <a:t>Теорія</a:t>
            </a:r>
            <a:r>
              <a:rPr lang="ru-RU" sz="2200" dirty="0"/>
              <a:t> </a:t>
            </a:r>
            <a:r>
              <a:rPr lang="ru-RU" sz="2200" dirty="0" err="1"/>
              <a:t>Еволюції</a:t>
            </a:r>
            <a:r>
              <a:rPr lang="ru-RU" sz="2200" dirty="0"/>
              <a:t>. </a:t>
            </a:r>
            <a:br>
              <a:rPr lang="ru-RU" sz="2200" dirty="0"/>
            </a:br>
            <a:r>
              <a:rPr lang="ru-RU" sz="2200" dirty="0" err="1"/>
              <a:t>Теорія</a:t>
            </a:r>
            <a:r>
              <a:rPr lang="ru-RU" sz="2200" dirty="0"/>
              <a:t> </a:t>
            </a:r>
            <a:r>
              <a:rPr lang="ru-RU" sz="2200" dirty="0" err="1"/>
              <a:t>Дарвіна</a:t>
            </a:r>
            <a:r>
              <a:rPr lang="ru-RU" sz="2200" dirty="0"/>
              <a:t> не є </a:t>
            </a:r>
            <a:r>
              <a:rPr lang="ru-RU" sz="2200" dirty="0" err="1"/>
              <a:t>досконалою</a:t>
            </a:r>
            <a:r>
              <a:rPr lang="ru-RU" sz="2200" dirty="0"/>
              <a:t>, як і </a:t>
            </a:r>
            <a:r>
              <a:rPr lang="ru-RU" sz="2200" dirty="0" err="1"/>
              <a:t>всі</a:t>
            </a:r>
            <a:r>
              <a:rPr lang="ru-RU" sz="2200" dirty="0"/>
              <a:t> </a:t>
            </a:r>
            <a:r>
              <a:rPr lang="ru-RU" sz="2200" dirty="0" err="1"/>
              <a:t>інші</a:t>
            </a:r>
            <a:r>
              <a:rPr lang="ru-RU" sz="2200" dirty="0"/>
              <a:t> </a:t>
            </a:r>
            <a:r>
              <a:rPr lang="ru-RU" sz="2200" dirty="0" err="1"/>
              <a:t>теоріі</a:t>
            </a:r>
            <a:r>
              <a:rPr lang="ru-RU" sz="2200" dirty="0"/>
              <a:t> </a:t>
            </a:r>
            <a:r>
              <a:rPr lang="ru-RU" sz="2200" dirty="0" err="1"/>
              <a:t>винекнення</a:t>
            </a:r>
            <a:r>
              <a:rPr lang="ru-RU" sz="2200" dirty="0"/>
              <a:t> </a:t>
            </a:r>
            <a:r>
              <a:rPr lang="ru-RU" sz="2200" dirty="0" err="1"/>
              <a:t>життя</a:t>
            </a:r>
            <a:r>
              <a:rPr lang="ru-RU" sz="2200" dirty="0"/>
              <a:t> і </a:t>
            </a:r>
            <a:r>
              <a:rPr lang="ru-RU" sz="2200" dirty="0" err="1"/>
              <a:t>людини</a:t>
            </a:r>
            <a:r>
              <a:rPr lang="ru-RU" sz="2200" dirty="0"/>
              <a:t> на </a:t>
            </a:r>
            <a:r>
              <a:rPr lang="ru-RU" sz="2200" dirty="0" err="1"/>
              <a:t>землі</a:t>
            </a:r>
            <a:r>
              <a:rPr lang="ru-RU" sz="2200" dirty="0"/>
              <a:t>. </a:t>
            </a:r>
            <a:r>
              <a:rPr lang="ru-RU" sz="2200" dirty="0" err="1"/>
              <a:t>Ця</a:t>
            </a:r>
            <a:r>
              <a:rPr lang="ru-RU" sz="2200" dirty="0"/>
              <a:t> </a:t>
            </a:r>
            <a:r>
              <a:rPr lang="ru-RU" sz="2200" dirty="0" err="1"/>
              <a:t>теорія</a:t>
            </a:r>
            <a:r>
              <a:rPr lang="ru-RU" sz="2200" dirty="0"/>
              <a:t> </a:t>
            </a:r>
            <a:r>
              <a:rPr lang="ru-RU" sz="2200" dirty="0" err="1"/>
              <a:t>базується</a:t>
            </a:r>
            <a:r>
              <a:rPr lang="ru-RU" sz="2200" dirty="0"/>
              <a:t> в основному на </a:t>
            </a:r>
            <a:r>
              <a:rPr lang="ru-RU" sz="2200" dirty="0" err="1"/>
              <a:t>викопних</a:t>
            </a:r>
            <a:r>
              <a:rPr lang="ru-RU" sz="2200" dirty="0"/>
              <a:t> </a:t>
            </a:r>
            <a:r>
              <a:rPr lang="ru-RU" sz="2200" dirty="0" err="1"/>
              <a:t>залишків</a:t>
            </a:r>
            <a:r>
              <a:rPr lang="ru-RU" sz="2200" dirty="0"/>
              <a:t>. Але </a:t>
            </a:r>
            <a:r>
              <a:rPr lang="ru-RU" sz="2200" dirty="0" err="1"/>
              <a:t>найсправді</a:t>
            </a:r>
            <a:r>
              <a:rPr lang="ru-RU" sz="2200" dirty="0"/>
              <a:t> </a:t>
            </a:r>
            <a:r>
              <a:rPr lang="ru-RU" sz="2200" dirty="0" err="1"/>
              <a:t>досі</a:t>
            </a:r>
            <a:r>
              <a:rPr lang="ru-RU" sz="2200" dirty="0"/>
              <a:t> </a:t>
            </a:r>
            <a:r>
              <a:rPr lang="ru-RU" sz="2200" dirty="0" err="1"/>
              <a:t>ще</a:t>
            </a:r>
            <a:r>
              <a:rPr lang="ru-RU" sz="2200" dirty="0"/>
              <a:t> не </a:t>
            </a:r>
            <a:r>
              <a:rPr lang="ru-RU" sz="2200" dirty="0" err="1"/>
              <a:t>було</a:t>
            </a:r>
            <a:r>
              <a:rPr lang="ru-RU" sz="2200" dirty="0"/>
              <a:t> </a:t>
            </a:r>
            <a:r>
              <a:rPr lang="ru-RU" sz="2200" dirty="0" err="1"/>
              <a:t>знайдено</a:t>
            </a:r>
            <a:r>
              <a:rPr lang="ru-RU" sz="2200" dirty="0"/>
              <a:t> </a:t>
            </a:r>
            <a:r>
              <a:rPr lang="ru-RU" sz="2200" dirty="0" err="1"/>
              <a:t>жодного</a:t>
            </a:r>
            <a:r>
              <a:rPr lang="ru-RU" sz="2200" dirty="0"/>
              <a:t> </a:t>
            </a:r>
            <a:r>
              <a:rPr lang="ru-RU" sz="2200" dirty="0" err="1"/>
              <a:t>вагомого</a:t>
            </a:r>
            <a:r>
              <a:rPr lang="ru-RU" sz="2200" dirty="0"/>
              <a:t> </a:t>
            </a:r>
            <a:r>
              <a:rPr lang="ru-RU" sz="2200" dirty="0" err="1"/>
              <a:t>викопного</a:t>
            </a:r>
            <a:r>
              <a:rPr lang="ru-RU" sz="2200" dirty="0"/>
              <a:t> </a:t>
            </a:r>
            <a:r>
              <a:rPr lang="ru-RU" sz="2200" dirty="0" err="1"/>
              <a:t>залишку</a:t>
            </a:r>
            <a:r>
              <a:rPr lang="ru-RU" sz="2200" dirty="0"/>
              <a:t>, </a:t>
            </a:r>
            <a:r>
              <a:rPr lang="ru-RU" sz="2200" dirty="0" err="1"/>
              <a:t>жодної</a:t>
            </a:r>
            <a:r>
              <a:rPr lang="ru-RU" sz="2200" dirty="0"/>
              <a:t> « </a:t>
            </a:r>
            <a:r>
              <a:rPr lang="ru-RU" sz="2200" dirty="0" err="1"/>
              <a:t>перехідної</a:t>
            </a:r>
            <a:r>
              <a:rPr lang="ru-RU" sz="2200" dirty="0"/>
              <a:t> ланки»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мавпи</a:t>
            </a:r>
            <a:r>
              <a:rPr lang="ru-RU" sz="2200" dirty="0"/>
              <a:t> до </a:t>
            </a:r>
            <a:r>
              <a:rPr lang="ru-RU" sz="2200" dirty="0" err="1"/>
              <a:t>людини</a:t>
            </a:r>
            <a:r>
              <a:rPr lang="ru-RU" sz="2200" dirty="0"/>
              <a:t> . Але </a:t>
            </a:r>
            <a:r>
              <a:rPr lang="ru-RU" sz="2200" dirty="0" err="1"/>
              <a:t>впродовж</a:t>
            </a:r>
            <a:r>
              <a:rPr lang="ru-RU" sz="2200" dirty="0"/>
              <a:t> </a:t>
            </a:r>
            <a:r>
              <a:rPr lang="ru-RU" sz="2200" dirty="0" err="1"/>
              <a:t>історіі</a:t>
            </a:r>
            <a:r>
              <a:rPr lang="ru-RU" sz="2200" dirty="0"/>
              <a:t> </a:t>
            </a:r>
            <a:r>
              <a:rPr lang="ru-RU" sz="2200" dirty="0" err="1"/>
              <a:t>прихильноки</a:t>
            </a:r>
            <a:r>
              <a:rPr lang="ru-RU" sz="2200" dirty="0"/>
              <a:t> </a:t>
            </a:r>
            <a:r>
              <a:rPr lang="ru-RU" sz="2200" dirty="0" err="1"/>
              <a:t>еволюціі</a:t>
            </a:r>
            <a:r>
              <a:rPr lang="ru-RU" sz="2200" dirty="0"/>
              <a:t> </a:t>
            </a:r>
            <a:r>
              <a:rPr lang="ru-RU" sz="2200" dirty="0" err="1"/>
              <a:t>видавали</a:t>
            </a:r>
            <a:r>
              <a:rPr lang="ru-RU" sz="2200" dirty="0"/>
              <a:t> </a:t>
            </a:r>
            <a:r>
              <a:rPr lang="ru-RU" sz="2200" dirty="0" err="1"/>
              <a:t>бажане</a:t>
            </a:r>
            <a:r>
              <a:rPr lang="ru-RU" sz="2200" dirty="0"/>
              <a:t> за </a:t>
            </a:r>
            <a:r>
              <a:rPr lang="ru-RU" sz="2200" dirty="0" err="1"/>
              <a:t>дійсне</a:t>
            </a:r>
            <a:r>
              <a:rPr lang="ru-RU" sz="2200" dirty="0"/>
              <a:t>, </a:t>
            </a:r>
            <a:r>
              <a:rPr lang="ru-RU" sz="2200" dirty="0" err="1"/>
              <a:t>тобто</a:t>
            </a:r>
            <a:r>
              <a:rPr lang="ru-RU" sz="2200" dirty="0"/>
              <a:t> </a:t>
            </a:r>
            <a:r>
              <a:rPr lang="ru-RU" sz="2200" dirty="0" err="1"/>
              <a:t>вигадували</a:t>
            </a:r>
            <a:r>
              <a:rPr lang="ru-RU" sz="2200" dirty="0"/>
              <a:t> </a:t>
            </a:r>
            <a:r>
              <a:rPr lang="ru-RU" sz="2200" dirty="0" err="1"/>
              <a:t>неіснуючі</a:t>
            </a:r>
            <a:r>
              <a:rPr lang="ru-RU" sz="2200" dirty="0"/>
              <a:t> «</a:t>
            </a:r>
            <a:r>
              <a:rPr lang="ru-RU" sz="2200" dirty="0" err="1"/>
              <a:t>перехідні</a:t>
            </a:r>
            <a:r>
              <a:rPr lang="ru-RU" sz="2200" dirty="0"/>
              <a:t> </a:t>
            </a:r>
            <a:r>
              <a:rPr lang="ru-RU" sz="2200" dirty="0" err="1"/>
              <a:t>ланки».Ось</a:t>
            </a:r>
            <a:r>
              <a:rPr lang="ru-RU" sz="2200" dirty="0"/>
              <a:t> у </a:t>
            </a:r>
            <a:r>
              <a:rPr lang="ru-RU" sz="2200" dirty="0" err="1"/>
              <a:t>прикладі</a:t>
            </a:r>
            <a:r>
              <a:rPr lang="ru-RU" sz="2200" dirty="0"/>
              <a:t> з </a:t>
            </a:r>
            <a:r>
              <a:rPr lang="ru-RU" sz="2200" dirty="0" err="1"/>
              <a:t>пилтаунською</a:t>
            </a:r>
            <a:r>
              <a:rPr lang="ru-RU" sz="2200" dirty="0"/>
              <a:t> </a:t>
            </a:r>
            <a:r>
              <a:rPr lang="ru-RU" sz="2200" dirty="0" err="1"/>
              <a:t>людиною</a:t>
            </a:r>
            <a:r>
              <a:rPr lang="ru-RU" sz="2200" dirty="0"/>
              <a:t> у 1912 </a:t>
            </a:r>
            <a:r>
              <a:rPr lang="ru-RU" sz="2200" dirty="0" err="1"/>
              <a:t>році</a:t>
            </a:r>
            <a:r>
              <a:rPr lang="ru-RU" sz="2200" dirty="0"/>
              <a:t>. </a:t>
            </a:r>
            <a:r>
              <a:rPr lang="ru-RU" sz="2200" dirty="0" err="1"/>
              <a:t>Приблизно</a:t>
            </a:r>
            <a:r>
              <a:rPr lang="ru-RU" sz="2200" dirty="0"/>
              <a:t> </a:t>
            </a:r>
            <a:r>
              <a:rPr lang="ru-RU" sz="2200" dirty="0" err="1"/>
              <a:t>впродовж</a:t>
            </a:r>
            <a:r>
              <a:rPr lang="ru-RU" sz="2200" dirty="0"/>
              <a:t> 40 </a:t>
            </a:r>
            <a:r>
              <a:rPr lang="ru-RU" sz="2200" dirty="0" err="1"/>
              <a:t>років</a:t>
            </a:r>
            <a:r>
              <a:rPr lang="ru-RU" sz="2200" dirty="0"/>
              <a:t> </a:t>
            </a:r>
            <a:r>
              <a:rPr lang="ru-RU" sz="2200" dirty="0" err="1"/>
              <a:t>більшість</a:t>
            </a:r>
            <a:r>
              <a:rPr lang="ru-RU" sz="2200" dirty="0"/>
              <a:t> </a:t>
            </a:r>
            <a:r>
              <a:rPr lang="ru-RU" sz="2200" dirty="0" err="1"/>
              <a:t>прихильників</a:t>
            </a:r>
            <a:r>
              <a:rPr lang="ru-RU" sz="2200" dirty="0"/>
              <a:t> </a:t>
            </a:r>
            <a:r>
              <a:rPr lang="ru-RU" sz="2200" dirty="0" err="1"/>
              <a:t>еволюції</a:t>
            </a:r>
            <a:r>
              <a:rPr lang="ru-RU" sz="2200" dirty="0"/>
              <a:t> признавало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справжність</a:t>
            </a:r>
            <a:r>
              <a:rPr lang="ru-RU" sz="2200" dirty="0"/>
              <a:t>, але у 1953 </a:t>
            </a:r>
            <a:r>
              <a:rPr lang="ru-RU" sz="2200" dirty="0" err="1"/>
              <a:t>році</a:t>
            </a:r>
            <a:r>
              <a:rPr lang="ru-RU" sz="2200" dirty="0"/>
              <a:t> </a:t>
            </a:r>
            <a:r>
              <a:rPr lang="ru-RU" sz="2200" dirty="0" err="1"/>
              <a:t>підробка</a:t>
            </a:r>
            <a:r>
              <a:rPr lang="ru-RU" sz="2200" dirty="0"/>
              <a:t> </a:t>
            </a:r>
            <a:r>
              <a:rPr lang="ru-RU" sz="2200" dirty="0" err="1"/>
              <a:t>була</a:t>
            </a:r>
            <a:r>
              <a:rPr lang="ru-RU" sz="2200" dirty="0"/>
              <a:t> </a:t>
            </a:r>
            <a:r>
              <a:rPr lang="ru-RU" sz="2200" dirty="0" err="1"/>
              <a:t>розкрита</a:t>
            </a:r>
            <a:r>
              <a:rPr lang="ru-RU" sz="2200" dirty="0"/>
              <a:t>. </a:t>
            </a:r>
            <a:r>
              <a:rPr lang="ru-RU" sz="2200" dirty="0" err="1"/>
              <a:t>Завдяки</a:t>
            </a:r>
            <a:r>
              <a:rPr lang="ru-RU" sz="2200" dirty="0"/>
              <a:t> </a:t>
            </a:r>
            <a:r>
              <a:rPr lang="ru-RU" sz="2200" dirty="0" err="1"/>
              <a:t>сучасним</a:t>
            </a:r>
            <a:r>
              <a:rPr lang="ru-RU" sz="2200" dirty="0"/>
              <a:t> методам </a:t>
            </a:r>
            <a:r>
              <a:rPr lang="ru-RU" sz="2200" dirty="0" err="1"/>
              <a:t>дослідження</a:t>
            </a:r>
            <a:r>
              <a:rPr lang="ru-RU" sz="2200" dirty="0"/>
              <a:t> </a:t>
            </a:r>
            <a:r>
              <a:rPr lang="ru-RU" sz="2200" dirty="0" err="1"/>
              <a:t>виявили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людськи</a:t>
            </a:r>
            <a:r>
              <a:rPr lang="ru-RU" sz="2200" dirty="0"/>
              <a:t> і </a:t>
            </a:r>
            <a:r>
              <a:rPr lang="ru-RU" sz="2200" dirty="0" err="1"/>
              <a:t>мавпячі</a:t>
            </a:r>
            <a:r>
              <a:rPr lang="ru-RU" sz="2200" dirty="0"/>
              <a:t> </a:t>
            </a:r>
            <a:r>
              <a:rPr lang="ru-RU" sz="2200" dirty="0" err="1"/>
              <a:t>кістки</a:t>
            </a:r>
            <a:r>
              <a:rPr lang="ru-RU" sz="2200" dirty="0"/>
              <a:t> </a:t>
            </a:r>
            <a:r>
              <a:rPr lang="ru-RU" sz="2200" dirty="0" err="1"/>
              <a:t>були</a:t>
            </a:r>
            <a:r>
              <a:rPr lang="ru-RU" sz="2200" dirty="0"/>
              <a:t> </a:t>
            </a:r>
            <a:r>
              <a:rPr lang="ru-RU" sz="2200" dirty="0" err="1"/>
              <a:t>складені</a:t>
            </a:r>
            <a:r>
              <a:rPr lang="ru-RU" sz="2200" dirty="0"/>
              <a:t> разом і </a:t>
            </a:r>
            <a:r>
              <a:rPr lang="ru-RU" sz="2200" dirty="0" err="1"/>
              <a:t>підвергнуті</a:t>
            </a:r>
            <a:r>
              <a:rPr lang="ru-RU" sz="2200" dirty="0"/>
              <a:t> штучному </a:t>
            </a:r>
            <a:r>
              <a:rPr lang="ru-RU" sz="2200" dirty="0" err="1"/>
              <a:t>старінню</a:t>
            </a:r>
            <a:r>
              <a:rPr lang="ru-RU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33573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932" y="260648"/>
            <a:ext cx="889248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Одним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їз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найбільш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ранніх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ссавців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вважається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маленька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гризуноподібна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істота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,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жила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біля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70-и млн.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тому,так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званий «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крисоподібний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примат».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>
                <a:solidFill>
                  <a:srgbClr val="000000"/>
                </a:solidFill>
                <a:latin typeface="Arial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періода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близько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40 млн.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родословна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продовжується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залишками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були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знайдені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Египті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египтотеком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( жив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біля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30млн.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тому).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 err="1">
                <a:solidFill>
                  <a:srgbClr val="000000"/>
                </a:solidFill>
                <a:latin typeface="Arial"/>
              </a:rPr>
              <a:t>Потім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гигантського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пробілу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було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представлено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інша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людиноподібна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істота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. Про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неї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казалося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вона жила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приблизно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14млн.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тому, і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називали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її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рамапітеком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викопні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залишки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були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знайдені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Індії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десь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біля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полутора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століття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тому. По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цім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залишкам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було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відображено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мавпоподібну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двуногу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прямоходібну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істоту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Хоча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ціми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викопними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залишками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були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лише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залишки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верхньої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нижньої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щелепи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плюс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декілька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зубів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. Але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потім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було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виявлено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раміпітек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дуже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схожий на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представників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сучасних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людиноподібних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мавп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.</a:t>
            </a:r>
            <a:r>
              <a:rPr lang="ru-RU" sz="22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Arial"/>
              </a:rPr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394476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9694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err="1"/>
              <a:t>Пізніше</a:t>
            </a:r>
            <a:r>
              <a:rPr lang="ru-RU" sz="2300" dirty="0"/>
              <a:t> </a:t>
            </a:r>
            <a:r>
              <a:rPr lang="ru-RU" sz="2300" dirty="0" err="1"/>
              <a:t>було</a:t>
            </a:r>
            <a:r>
              <a:rPr lang="ru-RU" sz="2300" dirty="0"/>
              <a:t> </a:t>
            </a:r>
            <a:r>
              <a:rPr lang="ru-RU" sz="2300" dirty="0" err="1"/>
              <a:t>знайдено</a:t>
            </a:r>
            <a:r>
              <a:rPr lang="ru-RU" sz="2300" dirty="0"/>
              <a:t> </a:t>
            </a:r>
            <a:r>
              <a:rPr lang="ru-RU" sz="2300" dirty="0" err="1"/>
              <a:t>австралопітека</a:t>
            </a:r>
            <a:r>
              <a:rPr lang="ru-RU" sz="2300" dirty="0"/>
              <a:t>, </a:t>
            </a:r>
            <a:r>
              <a:rPr lang="ru-RU" sz="2300" dirty="0" err="1"/>
              <a:t>чиї</a:t>
            </a:r>
            <a:r>
              <a:rPr lang="ru-RU" sz="2300" dirty="0"/>
              <a:t> </a:t>
            </a:r>
            <a:r>
              <a:rPr lang="ru-RU" sz="2300" dirty="0" err="1"/>
              <a:t>залишки</a:t>
            </a:r>
            <a:r>
              <a:rPr lang="ru-RU" sz="2300" dirty="0"/>
              <a:t> </a:t>
            </a:r>
            <a:r>
              <a:rPr lang="ru-RU" sz="2300" dirty="0" err="1"/>
              <a:t>були</a:t>
            </a:r>
            <a:r>
              <a:rPr lang="ru-RU" sz="2300" dirty="0"/>
              <a:t> </a:t>
            </a:r>
            <a:r>
              <a:rPr lang="ru-RU" sz="2300" dirty="0" err="1"/>
              <a:t>знаідені</a:t>
            </a:r>
            <a:r>
              <a:rPr lang="ru-RU" sz="2300" dirty="0"/>
              <a:t> в </a:t>
            </a:r>
            <a:r>
              <a:rPr lang="ru-RU" sz="2300" dirty="0" err="1"/>
              <a:t>південій</a:t>
            </a:r>
            <a:r>
              <a:rPr lang="ru-RU" sz="2300" dirty="0"/>
              <a:t> </a:t>
            </a:r>
            <a:r>
              <a:rPr lang="ru-RU" sz="2300" dirty="0" err="1"/>
              <a:t>Африці</a:t>
            </a:r>
            <a:r>
              <a:rPr lang="ru-RU" sz="2300" dirty="0"/>
              <a:t>. </a:t>
            </a:r>
            <a:r>
              <a:rPr lang="ru-RU" sz="2300" dirty="0" err="1"/>
              <a:t>Він</a:t>
            </a:r>
            <a:r>
              <a:rPr lang="ru-RU" sz="2300" dirty="0"/>
              <a:t> </a:t>
            </a:r>
            <a:r>
              <a:rPr lang="ru-RU" sz="2300" dirty="0" err="1"/>
              <a:t>мав</a:t>
            </a:r>
            <a:r>
              <a:rPr lang="ru-RU" sz="2300" dirty="0"/>
              <a:t> </a:t>
            </a:r>
            <a:r>
              <a:rPr lang="ru-RU" sz="2300" dirty="0" err="1"/>
              <a:t>маленьку</a:t>
            </a:r>
            <a:r>
              <a:rPr lang="ru-RU" sz="2300" dirty="0"/>
              <a:t> </a:t>
            </a:r>
            <a:r>
              <a:rPr lang="ru-RU" sz="2300" dirty="0" err="1"/>
              <a:t>черепну</a:t>
            </a:r>
            <a:r>
              <a:rPr lang="ru-RU" sz="2300" dirty="0"/>
              <a:t> коробку та </a:t>
            </a:r>
            <a:r>
              <a:rPr lang="ru-RU" sz="2300" dirty="0" err="1"/>
              <a:t>міцні</a:t>
            </a:r>
            <a:r>
              <a:rPr lang="ru-RU" sz="2300" dirty="0"/>
              <a:t> </a:t>
            </a:r>
            <a:r>
              <a:rPr lang="ru-RU" sz="2300" dirty="0" err="1"/>
              <a:t>щелепи</a:t>
            </a:r>
            <a:r>
              <a:rPr lang="ru-RU" sz="2300" dirty="0"/>
              <a:t>. </a:t>
            </a:r>
            <a:r>
              <a:rPr lang="ru-RU" sz="2300" dirty="0" err="1"/>
              <a:t>Його</a:t>
            </a:r>
            <a:r>
              <a:rPr lang="ru-RU" sz="2300" dirty="0"/>
              <a:t> </a:t>
            </a:r>
            <a:r>
              <a:rPr lang="ru-RU" sz="2300" dirty="0" err="1"/>
              <a:t>теж</a:t>
            </a:r>
            <a:r>
              <a:rPr lang="ru-RU" sz="2300" dirty="0"/>
              <a:t> </a:t>
            </a:r>
            <a:r>
              <a:rPr lang="ru-RU" sz="2300" dirty="0" err="1"/>
              <a:t>було</a:t>
            </a:r>
            <a:r>
              <a:rPr lang="ru-RU" sz="2300" dirty="0"/>
              <a:t> поставлено як пращура </a:t>
            </a:r>
            <a:r>
              <a:rPr lang="ru-RU" sz="2300" dirty="0" err="1"/>
              <a:t>людей.Але</a:t>
            </a:r>
            <a:r>
              <a:rPr lang="ru-RU" sz="2300" dirty="0"/>
              <a:t> в </a:t>
            </a:r>
            <a:r>
              <a:rPr lang="ru-RU" sz="2300" dirty="0" err="1"/>
              <a:t>кінці</a:t>
            </a:r>
            <a:r>
              <a:rPr lang="ru-RU" sz="2300" dirty="0"/>
              <a:t> </a:t>
            </a:r>
            <a:r>
              <a:rPr lang="ru-RU" sz="2300" dirty="0" err="1"/>
              <a:t>кінців</a:t>
            </a:r>
            <a:r>
              <a:rPr lang="ru-RU" sz="2300" dirty="0"/>
              <a:t> </a:t>
            </a:r>
            <a:r>
              <a:rPr lang="ru-RU" sz="2300" dirty="0" err="1"/>
              <a:t>було</a:t>
            </a:r>
            <a:r>
              <a:rPr lang="ru-RU" sz="2300" dirty="0"/>
              <a:t> </a:t>
            </a:r>
            <a:r>
              <a:rPr lang="ru-RU" sz="2300" dirty="0" err="1"/>
              <a:t>виявлено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«череп </a:t>
            </a:r>
            <a:r>
              <a:rPr lang="ru-RU" sz="2300" dirty="0" err="1"/>
              <a:t>австралопітека</a:t>
            </a:r>
            <a:r>
              <a:rPr lang="ru-RU" sz="2300" dirty="0"/>
              <a:t> </a:t>
            </a:r>
            <a:r>
              <a:rPr lang="ru-RU" sz="2300" dirty="0" err="1"/>
              <a:t>більше</a:t>
            </a:r>
            <a:r>
              <a:rPr lang="ru-RU" sz="2300" dirty="0"/>
              <a:t> схожий на </a:t>
            </a:r>
            <a:r>
              <a:rPr lang="ru-RU" sz="2300" dirty="0" err="1"/>
              <a:t>мавпячий,і</a:t>
            </a:r>
            <a:r>
              <a:rPr lang="ru-RU" sz="2300" dirty="0"/>
              <a:t> </a:t>
            </a:r>
            <a:r>
              <a:rPr lang="ru-RU" sz="2300" dirty="0" err="1" smtClean="0"/>
              <a:t>відрізняється</a:t>
            </a:r>
            <a:r>
              <a:rPr lang="ru-RU" sz="2300" dirty="0" smtClean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</a:t>
            </a:r>
            <a:r>
              <a:rPr lang="ru-RU" sz="2300" dirty="0" err="1"/>
              <a:t>людського</a:t>
            </a:r>
            <a:r>
              <a:rPr lang="ru-RU" sz="2300" dirty="0"/>
              <a:t> не </a:t>
            </a:r>
            <a:r>
              <a:rPr lang="ru-RU" sz="2300" dirty="0" err="1"/>
              <a:t>лише</a:t>
            </a:r>
            <a:r>
              <a:rPr lang="ru-RU" sz="2300" dirty="0"/>
              <a:t> за </a:t>
            </a:r>
            <a:r>
              <a:rPr lang="ru-RU" sz="2300" dirty="0" err="1"/>
              <a:t>об`ємом</a:t>
            </a:r>
            <a:r>
              <a:rPr lang="ru-RU" sz="2300" dirty="0"/>
              <a:t> </a:t>
            </a:r>
            <a:r>
              <a:rPr lang="ru-RU" sz="2300" dirty="0" err="1"/>
              <a:t>мозку</a:t>
            </a:r>
            <a:r>
              <a:rPr lang="ru-RU" sz="2300" dirty="0"/>
              <a:t>».</a:t>
            </a:r>
            <a:endParaRPr lang="ru-RU" sz="2300" dirty="0"/>
          </a:p>
        </p:txBody>
      </p:sp>
      <p:pic>
        <p:nvPicPr>
          <p:cNvPr id="1026" name="Picture 2" descr="http://content.foto.mail.ru/mail/vatutinnm/_myphoto/s-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58574"/>
            <a:ext cx="4762500" cy="3714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072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9694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/>
              <a:t>Дарвін</a:t>
            </a:r>
            <a:r>
              <a:rPr lang="ru-RU" sz="2200" dirty="0"/>
              <a:t> </a:t>
            </a:r>
            <a:r>
              <a:rPr lang="ru-RU" sz="2200" dirty="0" err="1"/>
              <a:t>навів</a:t>
            </a:r>
            <a:r>
              <a:rPr lang="ru-RU" sz="2200" dirty="0"/>
              <a:t> </a:t>
            </a:r>
            <a:r>
              <a:rPr lang="ru-RU" sz="2200" dirty="0" err="1"/>
              <a:t>багато</a:t>
            </a:r>
            <a:r>
              <a:rPr lang="ru-RU" sz="2200" dirty="0"/>
              <a:t> </a:t>
            </a:r>
            <a:r>
              <a:rPr lang="ru-RU" sz="2200" dirty="0" err="1"/>
              <a:t>фактів</a:t>
            </a:r>
            <a:r>
              <a:rPr lang="ru-RU" sz="2200" dirty="0"/>
              <a:t> </a:t>
            </a:r>
            <a:r>
              <a:rPr lang="ru-RU" sz="2200" dirty="0" err="1"/>
              <a:t>походження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тварин</a:t>
            </a:r>
            <a:r>
              <a:rPr lang="ru-RU" sz="2200" dirty="0"/>
              <a:t>: 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1.Данні </a:t>
            </a:r>
            <a:r>
              <a:rPr lang="ru-RU" sz="2200" dirty="0" err="1"/>
              <a:t>порівняльної</a:t>
            </a:r>
            <a:r>
              <a:rPr lang="ru-RU" sz="2200" dirty="0"/>
              <a:t> </a:t>
            </a:r>
            <a:r>
              <a:rPr lang="ru-RU" sz="2200" dirty="0" err="1"/>
              <a:t>анатомії</a:t>
            </a:r>
            <a:r>
              <a:rPr lang="ru-RU" sz="2200" dirty="0"/>
              <a:t> і </a:t>
            </a:r>
            <a:r>
              <a:rPr lang="ru-RU" sz="2200" dirty="0" err="1"/>
              <a:t>фізіології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і </a:t>
            </a:r>
            <a:r>
              <a:rPr lang="ru-RU" sz="2200" dirty="0" err="1"/>
              <a:t>тварин</a:t>
            </a:r>
            <a:r>
              <a:rPr lang="ru-RU" sz="2200" dirty="0"/>
              <a:t> показали </a:t>
            </a:r>
            <a:r>
              <a:rPr lang="ru-RU" sz="2200" dirty="0" err="1"/>
              <a:t>подібність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до </a:t>
            </a:r>
            <a:r>
              <a:rPr lang="ru-RU" sz="2200" dirty="0" err="1"/>
              <a:t>тварин</a:t>
            </a:r>
            <a:r>
              <a:rPr lang="ru-RU" sz="2200" dirty="0"/>
              <a:t> як у </a:t>
            </a:r>
            <a:r>
              <a:rPr lang="ru-RU" sz="2200" dirty="0" err="1"/>
              <a:t>загальному</a:t>
            </a:r>
            <a:r>
              <a:rPr lang="ru-RU" sz="2200" dirty="0"/>
              <a:t> </a:t>
            </a:r>
            <a:r>
              <a:rPr lang="ru-RU" sz="2200" dirty="0" err="1"/>
              <a:t>плані</a:t>
            </a:r>
            <a:r>
              <a:rPr lang="ru-RU" sz="2200" dirty="0"/>
              <a:t> так і у </a:t>
            </a:r>
            <a:r>
              <a:rPr lang="ru-RU" sz="2200" dirty="0" err="1"/>
              <a:t>окремих</a:t>
            </a:r>
            <a:r>
              <a:rPr lang="ru-RU" sz="2200" dirty="0"/>
              <a:t> деталях. При </a:t>
            </a:r>
            <a:r>
              <a:rPr lang="ru-RU" sz="2200" dirty="0" err="1"/>
              <a:t>порівнянні</a:t>
            </a:r>
            <a:r>
              <a:rPr lang="ru-RU" sz="2200" dirty="0"/>
              <a:t> скелету і </a:t>
            </a:r>
            <a:r>
              <a:rPr lang="ru-RU" sz="2200" dirty="0" err="1"/>
              <a:t>м`язів</a:t>
            </a:r>
            <a:r>
              <a:rPr lang="ru-RU" sz="2200" dirty="0"/>
              <a:t> таких </a:t>
            </a:r>
            <a:r>
              <a:rPr lang="ru-RU" sz="2200" dirty="0" err="1"/>
              <a:t>тварин</a:t>
            </a:r>
            <a:r>
              <a:rPr lang="ru-RU" sz="2200" dirty="0"/>
              <a:t> як </a:t>
            </a:r>
            <a:r>
              <a:rPr lang="ru-RU" sz="2200" dirty="0" err="1"/>
              <a:t>кінь</a:t>
            </a:r>
            <a:r>
              <a:rPr lang="ru-RU" sz="2200" dirty="0"/>
              <a:t>, собаки і </a:t>
            </a:r>
            <a:r>
              <a:rPr lang="ru-RU" sz="2200" dirty="0" err="1"/>
              <a:t>мавпи</a:t>
            </a:r>
            <a:r>
              <a:rPr lang="ru-RU" sz="2200" dirty="0"/>
              <a:t> </a:t>
            </a:r>
            <a:r>
              <a:rPr lang="ru-RU" sz="2200" dirty="0" err="1"/>
              <a:t>були</a:t>
            </a:r>
            <a:r>
              <a:rPr lang="ru-RU" sz="2200" dirty="0"/>
              <a:t> </a:t>
            </a:r>
            <a:r>
              <a:rPr lang="ru-RU" sz="2200" dirty="0" err="1"/>
              <a:t>знайдені</a:t>
            </a:r>
            <a:r>
              <a:rPr lang="ru-RU" sz="2200" dirty="0"/>
              <a:t> </a:t>
            </a:r>
            <a:r>
              <a:rPr lang="ru-RU" sz="2200" dirty="0" err="1"/>
              <a:t>ті</a:t>
            </a:r>
            <a:r>
              <a:rPr lang="ru-RU" sz="2200" dirty="0"/>
              <a:t> </a:t>
            </a:r>
            <a:r>
              <a:rPr lang="ru-RU" sz="2200" dirty="0" err="1"/>
              <a:t>самі</a:t>
            </a:r>
            <a:r>
              <a:rPr lang="ru-RU" sz="2200" dirty="0"/>
              <a:t> </a:t>
            </a:r>
            <a:r>
              <a:rPr lang="ru-RU" sz="2200" dirty="0" err="1"/>
              <a:t>кістки</a:t>
            </a:r>
            <a:r>
              <a:rPr lang="ru-RU" sz="2200" dirty="0"/>
              <a:t> і </a:t>
            </a:r>
            <a:r>
              <a:rPr lang="ru-RU" sz="2200" dirty="0" err="1"/>
              <a:t>м`язи</a:t>
            </a:r>
            <a:r>
              <a:rPr lang="ru-RU" sz="2200" dirty="0"/>
              <a:t> ,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відрізнялися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людських</a:t>
            </a:r>
            <a:r>
              <a:rPr lang="ru-RU" sz="2200" dirty="0"/>
              <a:t> </a:t>
            </a:r>
            <a:r>
              <a:rPr lang="ru-RU" sz="2200" dirty="0" err="1"/>
              <a:t>лише</a:t>
            </a:r>
            <a:r>
              <a:rPr lang="ru-RU" sz="2200" dirty="0"/>
              <a:t> за </a:t>
            </a:r>
            <a:r>
              <a:rPr lang="ru-RU" sz="2200" dirty="0" err="1"/>
              <a:t>розмірами</a:t>
            </a:r>
            <a:r>
              <a:rPr lang="ru-RU" sz="2200" dirty="0"/>
              <a:t> та </a:t>
            </a:r>
            <a:r>
              <a:rPr lang="ru-RU" sz="2200" dirty="0" err="1"/>
              <a:t>деякими</a:t>
            </a:r>
            <a:r>
              <a:rPr lang="ru-RU" sz="2200" dirty="0"/>
              <a:t> деталями. </a:t>
            </a:r>
            <a:r>
              <a:rPr lang="ru-RU" sz="2200" dirty="0" err="1"/>
              <a:t>Дивовижна</a:t>
            </a:r>
            <a:r>
              <a:rPr lang="ru-RU" sz="2200" dirty="0"/>
              <a:t> </a:t>
            </a:r>
            <a:r>
              <a:rPr lang="ru-RU" sz="2200" dirty="0" err="1" smtClean="0"/>
              <a:t>подібність</a:t>
            </a:r>
            <a:r>
              <a:rPr lang="ru-RU" sz="2200" dirty="0" smtClean="0"/>
              <a:t> </a:t>
            </a:r>
            <a:r>
              <a:rPr lang="ru-RU" sz="2200" dirty="0"/>
              <a:t>і </a:t>
            </a:r>
            <a:r>
              <a:rPr lang="ru-RU" sz="2200" dirty="0" err="1"/>
              <a:t>внутрішніх</a:t>
            </a:r>
            <a:r>
              <a:rPr lang="ru-RU" sz="2200" dirty="0"/>
              <a:t> </a:t>
            </a:r>
            <a:r>
              <a:rPr lang="ru-RU" sz="2200" dirty="0" err="1" smtClean="0"/>
              <a:t>органів</a:t>
            </a:r>
            <a:r>
              <a:rPr lang="ru-RU" sz="2200" dirty="0" smtClean="0"/>
              <a:t> </a:t>
            </a:r>
            <a:r>
              <a:rPr lang="ru-RU" sz="2200" dirty="0" err="1" smtClean="0"/>
              <a:t>серця</a:t>
            </a:r>
            <a:r>
              <a:rPr lang="ru-RU" sz="2200" dirty="0"/>
              <a:t>, </a:t>
            </a:r>
            <a:r>
              <a:rPr lang="ru-RU" sz="2200" dirty="0" err="1"/>
              <a:t>легень</a:t>
            </a:r>
            <a:r>
              <a:rPr lang="ru-RU" sz="2200" dirty="0"/>
              <a:t>,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 smtClean="0"/>
              <a:t>травлення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ембріонального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 </a:t>
            </a:r>
            <a:r>
              <a:rPr lang="ru-RU" sz="2200" dirty="0" err="1"/>
              <a:t>Дуже</a:t>
            </a:r>
            <a:r>
              <a:rPr lang="ru-RU" sz="2200" dirty="0"/>
              <a:t> велика </a:t>
            </a:r>
            <a:r>
              <a:rPr lang="ru-RU" sz="2200" dirty="0" err="1"/>
              <a:t>подібність</a:t>
            </a:r>
            <a:r>
              <a:rPr lang="ru-RU" sz="2200" dirty="0"/>
              <a:t> </a:t>
            </a:r>
            <a:r>
              <a:rPr lang="ru-RU" sz="2200" dirty="0" err="1"/>
              <a:t>людиноподібних</a:t>
            </a:r>
            <a:r>
              <a:rPr lang="ru-RU" sz="2200" dirty="0"/>
              <a:t> </a:t>
            </a:r>
            <a:r>
              <a:rPr lang="ru-RU" sz="2200" dirty="0" err="1"/>
              <a:t>мавп</a:t>
            </a:r>
            <a:r>
              <a:rPr lang="ru-RU" sz="2200" dirty="0"/>
              <a:t> до </a:t>
            </a:r>
            <a:r>
              <a:rPr lang="ru-RU" sz="2200" dirty="0" err="1"/>
              <a:t>людини</a:t>
            </a:r>
            <a:r>
              <a:rPr lang="ru-RU" sz="2200" dirty="0"/>
              <a:t> за </a:t>
            </a:r>
            <a:r>
              <a:rPr lang="ru-RU" sz="2200" dirty="0" err="1" smtClean="0"/>
              <a:t>біохімічними</a:t>
            </a:r>
            <a:r>
              <a:rPr lang="ru-RU" sz="2200" dirty="0" smtClean="0"/>
              <a:t> </a:t>
            </a:r>
            <a:r>
              <a:rPr lang="ru-RU" sz="2200" dirty="0" err="1"/>
              <a:t>показниками</a:t>
            </a:r>
            <a:r>
              <a:rPr lang="ru-RU" sz="2200" dirty="0"/>
              <a:t>. Так , у шимпанзе, як і у </a:t>
            </a:r>
            <a:r>
              <a:rPr lang="ru-RU" sz="2200" dirty="0" err="1"/>
              <a:t>людини</a:t>
            </a:r>
            <a:r>
              <a:rPr lang="ru-RU" sz="2200" dirty="0"/>
              <a:t> є 4 </a:t>
            </a:r>
            <a:r>
              <a:rPr lang="ru-RU" sz="2200" dirty="0" err="1"/>
              <a:t>гру</a:t>
            </a:r>
            <a:r>
              <a:rPr lang="ru-RU" sz="2200" dirty="0"/>
              <a:t>-пи </a:t>
            </a:r>
            <a:r>
              <a:rPr lang="ru-RU" sz="2200" dirty="0" err="1"/>
              <a:t>крові</a:t>
            </a:r>
            <a:r>
              <a:rPr lang="ru-RU" sz="2200" dirty="0"/>
              <a:t> і </a:t>
            </a:r>
            <a:r>
              <a:rPr lang="ru-RU" sz="2200" dirty="0" err="1"/>
              <a:t>людську</a:t>
            </a:r>
            <a:r>
              <a:rPr lang="ru-RU" sz="2200" dirty="0"/>
              <a:t> кров </a:t>
            </a:r>
            <a:r>
              <a:rPr lang="ru-RU" sz="2200" dirty="0" err="1"/>
              <a:t>відповідної</a:t>
            </a:r>
            <a:r>
              <a:rPr lang="ru-RU" sz="2200" dirty="0"/>
              <a:t> </a:t>
            </a:r>
            <a:r>
              <a:rPr lang="ru-RU" sz="2200" dirty="0" err="1"/>
              <a:t>групи</a:t>
            </a:r>
            <a:r>
              <a:rPr lang="ru-RU" sz="2200" dirty="0"/>
              <a:t>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 smtClean="0"/>
              <a:t>переливати</a:t>
            </a:r>
            <a:r>
              <a:rPr lang="ru-RU" sz="2200" dirty="0" smtClean="0"/>
              <a:t> </a:t>
            </a:r>
            <a:r>
              <a:rPr lang="ru-RU" sz="2200" dirty="0"/>
              <a:t>шимпанзе. 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У </a:t>
            </a:r>
            <a:r>
              <a:rPr lang="ru-RU" sz="2200" dirty="0" err="1"/>
              <a:t>людини</a:t>
            </a:r>
            <a:r>
              <a:rPr lang="ru-RU" sz="2200" dirty="0"/>
              <a:t> є </a:t>
            </a:r>
            <a:r>
              <a:rPr lang="ru-RU" sz="2200" dirty="0" err="1"/>
              <a:t>рудиментарні</a:t>
            </a:r>
            <a:r>
              <a:rPr lang="ru-RU" sz="2200" dirty="0"/>
              <a:t> </a:t>
            </a:r>
            <a:r>
              <a:rPr lang="ru-RU" sz="2200" dirty="0" err="1"/>
              <a:t>органи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не </a:t>
            </a:r>
            <a:r>
              <a:rPr lang="ru-RU" sz="2200" dirty="0" err="1"/>
              <a:t>пов`язані</a:t>
            </a:r>
            <a:r>
              <a:rPr lang="ru-RU" sz="2200" dirty="0"/>
              <a:t> з </a:t>
            </a:r>
            <a:r>
              <a:rPr lang="ru-RU" sz="2200" dirty="0" err="1" smtClean="0"/>
              <a:t>виконанням</a:t>
            </a:r>
            <a:r>
              <a:rPr lang="ru-RU" sz="2200" dirty="0" smtClean="0"/>
              <a:t> </a:t>
            </a:r>
            <a:r>
              <a:rPr lang="ru-RU" sz="2200" dirty="0" err="1"/>
              <a:t>якихось</a:t>
            </a:r>
            <a:r>
              <a:rPr lang="ru-RU" sz="2200" dirty="0"/>
              <a:t> </a:t>
            </a:r>
            <a:r>
              <a:rPr lang="ru-RU" sz="2200" dirty="0" err="1"/>
              <a:t>суттєвих</a:t>
            </a:r>
            <a:r>
              <a:rPr lang="ru-RU" sz="2200" dirty="0"/>
              <a:t> </a:t>
            </a:r>
            <a:r>
              <a:rPr lang="ru-RU" sz="2200" dirty="0" err="1"/>
              <a:t>функцій</a:t>
            </a:r>
            <a:r>
              <a:rPr lang="ru-RU" sz="2200" dirty="0"/>
              <a:t>. В той </a:t>
            </a:r>
            <a:r>
              <a:rPr lang="ru-RU" sz="2200" dirty="0" err="1"/>
              <a:t>самий</a:t>
            </a:r>
            <a:r>
              <a:rPr lang="ru-RU" sz="2200" dirty="0"/>
              <a:t> час </a:t>
            </a:r>
            <a:r>
              <a:rPr lang="ru-RU" sz="2200" dirty="0" err="1"/>
              <a:t>ці</a:t>
            </a:r>
            <a:r>
              <a:rPr lang="ru-RU" sz="2200" dirty="0"/>
              <a:t> </a:t>
            </a:r>
            <a:r>
              <a:rPr lang="ru-RU" sz="2200" dirty="0" err="1" smtClean="0"/>
              <a:t>органи</a:t>
            </a:r>
            <a:r>
              <a:rPr lang="ru-RU" sz="2200" dirty="0" smtClean="0"/>
              <a:t> </a:t>
            </a:r>
            <a:r>
              <a:rPr lang="ru-RU" sz="2200" dirty="0" err="1"/>
              <a:t>виконують</a:t>
            </a:r>
            <a:r>
              <a:rPr lang="ru-RU" sz="2200" dirty="0"/>
              <a:t> </a:t>
            </a:r>
            <a:r>
              <a:rPr lang="ru-RU" sz="2200" dirty="0" err="1"/>
              <a:t>важливі</a:t>
            </a:r>
            <a:r>
              <a:rPr lang="ru-RU" sz="2200" dirty="0"/>
              <a:t> </a:t>
            </a:r>
            <a:r>
              <a:rPr lang="ru-RU" sz="2200" dirty="0" err="1"/>
              <a:t>функції</a:t>
            </a:r>
            <a:r>
              <a:rPr lang="ru-RU" sz="2200" dirty="0"/>
              <a:t> в </a:t>
            </a:r>
            <a:r>
              <a:rPr lang="ru-RU" sz="2200" dirty="0" err="1"/>
              <a:t>організмах</a:t>
            </a:r>
            <a:r>
              <a:rPr lang="ru-RU" sz="2200" dirty="0"/>
              <a:t> </a:t>
            </a:r>
            <a:r>
              <a:rPr lang="ru-RU" sz="2200" dirty="0" err="1"/>
              <a:t>тварин</a:t>
            </a:r>
            <a:r>
              <a:rPr lang="ru-RU" sz="2200" dirty="0"/>
              <a:t>. 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570877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97463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В </a:t>
            </a:r>
            <a:r>
              <a:rPr lang="ru-RU" sz="2200" dirty="0" err="1"/>
              <a:t>своєму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 </a:t>
            </a:r>
            <a:r>
              <a:rPr lang="ru-RU" sz="2200" dirty="0" err="1"/>
              <a:t>ембріон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проходить </a:t>
            </a:r>
            <a:r>
              <a:rPr lang="ru-RU" sz="2200" dirty="0" err="1"/>
              <a:t>ті</a:t>
            </a:r>
            <a:r>
              <a:rPr lang="ru-RU" sz="2200" dirty="0"/>
              <a:t> ж </a:t>
            </a:r>
            <a:r>
              <a:rPr lang="ru-RU" sz="2200" dirty="0" err="1"/>
              <a:t>самі</a:t>
            </a:r>
            <a:r>
              <a:rPr lang="ru-RU" sz="2200" dirty="0"/>
              <a:t> </a:t>
            </a:r>
            <a:r>
              <a:rPr lang="ru-RU" sz="2200" dirty="0" err="1"/>
              <a:t>етапи</a:t>
            </a:r>
            <a:r>
              <a:rPr lang="ru-RU" sz="2200" dirty="0"/>
              <a:t> ,</a:t>
            </a:r>
            <a:r>
              <a:rPr lang="ru-RU" sz="2200" dirty="0" err="1"/>
              <a:t>що</a:t>
            </a:r>
            <a:r>
              <a:rPr lang="ru-RU" sz="2200" dirty="0"/>
              <a:t> і </a:t>
            </a:r>
            <a:r>
              <a:rPr lang="ru-RU" sz="2200" dirty="0" err="1"/>
              <a:t>ембріон</a:t>
            </a:r>
            <a:r>
              <a:rPr lang="ru-RU" sz="2200" dirty="0"/>
              <a:t> </a:t>
            </a:r>
            <a:r>
              <a:rPr lang="ru-RU" sz="2200" dirty="0" err="1"/>
              <a:t>тварини</a:t>
            </a:r>
            <a:r>
              <a:rPr lang="ru-RU" sz="2200" dirty="0"/>
              <a:t>. 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Одним з </a:t>
            </a:r>
            <a:r>
              <a:rPr lang="ru-RU" sz="2200" dirty="0" err="1"/>
              <a:t>найважливіших</a:t>
            </a:r>
            <a:r>
              <a:rPr lang="ru-RU" sz="2200" dirty="0"/>
              <a:t> </a:t>
            </a:r>
            <a:r>
              <a:rPr lang="ru-RU" sz="2200" dirty="0" err="1"/>
              <a:t>факторів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є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оточуюче</a:t>
            </a:r>
            <a:r>
              <a:rPr lang="ru-RU" sz="2200" dirty="0"/>
              <a:t> </a:t>
            </a:r>
            <a:r>
              <a:rPr lang="ru-RU" sz="2200" dirty="0" err="1"/>
              <a:t>середовище</a:t>
            </a:r>
            <a:r>
              <a:rPr lang="ru-RU" sz="2200" dirty="0"/>
              <a:t>, </a:t>
            </a:r>
            <a:r>
              <a:rPr lang="ru-RU" sz="2200" dirty="0" err="1"/>
              <a:t>тобто</a:t>
            </a:r>
            <a:r>
              <a:rPr lang="ru-RU" sz="2200" dirty="0"/>
              <a:t> </a:t>
            </a:r>
            <a:r>
              <a:rPr lang="ru-RU" sz="2200" dirty="0" err="1"/>
              <a:t>суспільство</a:t>
            </a:r>
            <a:r>
              <a:rPr lang="ru-RU" sz="2200" dirty="0"/>
              <a:t> . Без </a:t>
            </a:r>
            <a:r>
              <a:rPr lang="ru-RU" sz="2200" dirty="0" err="1"/>
              <a:t>суспільства</a:t>
            </a:r>
            <a:r>
              <a:rPr lang="ru-RU" sz="2200" dirty="0"/>
              <a:t> </a:t>
            </a:r>
            <a:r>
              <a:rPr lang="ru-RU" sz="2200" dirty="0" err="1"/>
              <a:t>людина</a:t>
            </a:r>
            <a:r>
              <a:rPr lang="ru-RU" sz="2200" dirty="0"/>
              <a:t> не могла б </a:t>
            </a:r>
            <a:r>
              <a:rPr lang="ru-RU" sz="2200" dirty="0" err="1"/>
              <a:t>розвитися</a:t>
            </a:r>
            <a:r>
              <a:rPr lang="ru-RU" sz="2200" dirty="0"/>
              <a:t>. </a:t>
            </a:r>
            <a:r>
              <a:rPr lang="ru-RU" sz="2200" dirty="0" err="1"/>
              <a:t>Еволюція</a:t>
            </a:r>
            <a:r>
              <a:rPr lang="ru-RU" sz="2200" dirty="0"/>
              <a:t> </a:t>
            </a:r>
            <a:r>
              <a:rPr lang="ru-RU" sz="2200" dirty="0" err="1" smtClean="0"/>
              <a:t>пояснює</a:t>
            </a:r>
            <a:r>
              <a:rPr lang="ru-RU" sz="2200" dirty="0" smtClean="0"/>
              <a:t> </a:t>
            </a:r>
            <a:r>
              <a:rPr lang="ru-RU" sz="2200" dirty="0" err="1"/>
              <a:t>багато</a:t>
            </a:r>
            <a:r>
              <a:rPr lang="ru-RU" sz="2200" dirty="0"/>
              <a:t> </a:t>
            </a:r>
            <a:r>
              <a:rPr lang="ru-RU" sz="2200" dirty="0" err="1"/>
              <a:t>чого</a:t>
            </a:r>
            <a:r>
              <a:rPr lang="ru-RU" sz="2200" dirty="0"/>
              <a:t> в </a:t>
            </a:r>
            <a:r>
              <a:rPr lang="ru-RU" sz="2200" dirty="0" err="1"/>
              <a:t>поведінці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. Так от </a:t>
            </a:r>
            <a:r>
              <a:rPr lang="ru-RU" sz="2200" dirty="0" err="1"/>
              <a:t>здібність</a:t>
            </a:r>
            <a:r>
              <a:rPr lang="ru-RU" sz="2200" dirty="0"/>
              <a:t> до </a:t>
            </a:r>
            <a:r>
              <a:rPr lang="ru-RU" sz="2200" dirty="0" err="1"/>
              <a:t>вивчання</a:t>
            </a:r>
            <a:r>
              <a:rPr lang="ru-RU" sz="2200" dirty="0"/>
              <a:t> </a:t>
            </a:r>
            <a:r>
              <a:rPr lang="ru-RU" sz="2200" dirty="0" err="1"/>
              <a:t>мов</a:t>
            </a:r>
            <a:r>
              <a:rPr lang="ru-RU" sz="2200" dirty="0"/>
              <a:t> в </a:t>
            </a:r>
            <a:r>
              <a:rPr lang="ru-RU" sz="2200" dirty="0" err="1"/>
              <a:t>людині</a:t>
            </a:r>
            <a:r>
              <a:rPr lang="ru-RU" sz="2200" dirty="0"/>
              <a:t> є </a:t>
            </a:r>
            <a:r>
              <a:rPr lang="ru-RU" sz="2200" dirty="0" err="1"/>
              <a:t>уродженою</a:t>
            </a:r>
            <a:r>
              <a:rPr lang="ru-RU" sz="2200" dirty="0"/>
              <a:t>. Все, </a:t>
            </a:r>
            <a:r>
              <a:rPr lang="ru-RU" sz="2200" dirty="0" err="1"/>
              <a:t>починаючи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можливості</a:t>
            </a:r>
            <a:r>
              <a:rPr lang="ru-RU" sz="2200" dirty="0"/>
              <a:t> </a:t>
            </a:r>
            <a:r>
              <a:rPr lang="ru-RU" sz="2200" dirty="0" err="1"/>
              <a:t>осягати</a:t>
            </a:r>
            <a:r>
              <a:rPr lang="ru-RU" sz="2200" dirty="0"/>
              <a:t> </a:t>
            </a:r>
            <a:r>
              <a:rPr lang="ru-RU" sz="2200" dirty="0" err="1" smtClean="0"/>
              <a:t>світ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err="1" smtClean="0"/>
              <a:t>Суттєвою</a:t>
            </a:r>
            <a:r>
              <a:rPr lang="ru-RU" sz="2200" dirty="0" smtClean="0"/>
              <a:t> </a:t>
            </a:r>
            <a:r>
              <a:rPr lang="ru-RU" sz="2200" dirty="0" err="1"/>
              <a:t>морфофізіологічною</a:t>
            </a:r>
            <a:r>
              <a:rPr lang="ru-RU" sz="2200" dirty="0"/>
              <a:t> </a:t>
            </a:r>
            <a:r>
              <a:rPr lang="ru-RU" sz="2200" dirty="0" err="1"/>
              <a:t>відміною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мавпи</a:t>
            </a:r>
            <a:r>
              <a:rPr lang="ru-RU" sz="2200" dirty="0"/>
              <a:t> є </a:t>
            </a:r>
            <a:r>
              <a:rPr lang="ru-RU" sz="2200" dirty="0" err="1"/>
              <a:t>об`єм</a:t>
            </a:r>
            <a:r>
              <a:rPr lang="ru-RU" sz="2200" dirty="0"/>
              <a:t> головного </a:t>
            </a:r>
            <a:r>
              <a:rPr lang="ru-RU" sz="2200" dirty="0" err="1"/>
              <a:t>мозку</a:t>
            </a:r>
            <a:r>
              <a:rPr lang="ru-RU" sz="2200" dirty="0"/>
              <a:t>. У </a:t>
            </a:r>
            <a:r>
              <a:rPr lang="ru-RU" sz="2200" dirty="0" err="1"/>
              <a:t>людини</a:t>
            </a:r>
            <a:r>
              <a:rPr lang="ru-RU" sz="2200" dirty="0"/>
              <a:t> </a:t>
            </a:r>
            <a:r>
              <a:rPr lang="ru-RU" sz="2200" dirty="0" err="1"/>
              <a:t>він</a:t>
            </a:r>
            <a:r>
              <a:rPr lang="ru-RU" sz="2200" dirty="0"/>
              <a:t> в </a:t>
            </a:r>
            <a:r>
              <a:rPr lang="ru-RU" sz="2200" dirty="0" err="1"/>
              <a:t>середньому</a:t>
            </a:r>
            <a:r>
              <a:rPr lang="ru-RU" sz="2200" dirty="0"/>
              <a:t> становить 1400-1600 см 3 , а у </a:t>
            </a:r>
            <a:r>
              <a:rPr lang="ru-RU" sz="2200" dirty="0" err="1"/>
              <a:t>мавпи</a:t>
            </a:r>
            <a:r>
              <a:rPr lang="ru-RU" sz="2200" dirty="0"/>
              <a:t> </a:t>
            </a:r>
            <a:r>
              <a:rPr lang="ru-RU" sz="2200" dirty="0" err="1"/>
              <a:t>близько</a:t>
            </a:r>
            <a:r>
              <a:rPr lang="ru-RU" sz="2200" dirty="0"/>
              <a:t> 600 см 3 . </a:t>
            </a:r>
            <a:r>
              <a:rPr lang="ru-RU" sz="2200" dirty="0" err="1"/>
              <a:t>Поверхня</a:t>
            </a:r>
            <a:r>
              <a:rPr lang="ru-RU" sz="2200" dirty="0"/>
              <a:t> </a:t>
            </a:r>
            <a:r>
              <a:rPr lang="ru-RU" sz="2200" dirty="0" err="1"/>
              <a:t>півкуль</a:t>
            </a:r>
            <a:r>
              <a:rPr lang="ru-RU" sz="2200" dirty="0"/>
              <a:t> </a:t>
            </a:r>
            <a:r>
              <a:rPr lang="ru-RU" sz="2200" dirty="0" err="1"/>
              <a:t>переднього</a:t>
            </a:r>
            <a:r>
              <a:rPr lang="ru-RU" sz="2200" dirty="0"/>
              <a:t> </a:t>
            </a:r>
            <a:r>
              <a:rPr lang="ru-RU" sz="2200" dirty="0" err="1"/>
              <a:t>мозку</a:t>
            </a:r>
            <a:r>
              <a:rPr lang="ru-RU" sz="2200" dirty="0"/>
              <a:t> у </a:t>
            </a:r>
            <a:r>
              <a:rPr lang="ru-RU" sz="2200" dirty="0" err="1"/>
              <a:t>людини</a:t>
            </a:r>
            <a:r>
              <a:rPr lang="ru-RU" sz="2200" dirty="0"/>
              <a:t> - 1250 см , а у </a:t>
            </a:r>
            <a:r>
              <a:rPr lang="ru-RU" sz="2200" dirty="0" err="1"/>
              <a:t>людиноподібних</a:t>
            </a:r>
            <a:r>
              <a:rPr lang="ru-RU" sz="2200" dirty="0"/>
              <a:t> </a:t>
            </a:r>
            <a:r>
              <a:rPr lang="ru-RU" sz="2200" dirty="0" err="1"/>
              <a:t>мавп</a:t>
            </a:r>
            <a:r>
              <a:rPr lang="ru-RU" sz="2200" dirty="0"/>
              <a:t> - </a:t>
            </a:r>
            <a:r>
              <a:rPr lang="ru-RU" sz="2200" dirty="0" err="1"/>
              <a:t>менше</a:t>
            </a:r>
            <a:r>
              <a:rPr lang="ru-RU" sz="2200" dirty="0"/>
              <a:t> в 3,5- 4 рази. </a:t>
            </a:r>
            <a:r>
              <a:rPr lang="ru-RU" sz="2200" dirty="0" err="1" smtClean="0"/>
              <a:t>Найважливішою</a:t>
            </a:r>
            <a:r>
              <a:rPr lang="ru-RU" sz="2200" dirty="0" smtClean="0"/>
              <a:t> </a:t>
            </a:r>
            <a:r>
              <a:rPr lang="ru-RU" sz="2200" dirty="0" err="1"/>
              <a:t>якісною</a:t>
            </a:r>
            <a:r>
              <a:rPr lang="ru-RU" sz="2200" dirty="0"/>
              <a:t> </a:t>
            </a:r>
            <a:r>
              <a:rPr lang="ru-RU" sz="2200" dirty="0" err="1"/>
              <a:t>особливістю</a:t>
            </a:r>
            <a:r>
              <a:rPr lang="ru-RU" sz="2200" dirty="0"/>
              <a:t> </a:t>
            </a:r>
            <a:r>
              <a:rPr lang="ru-RU" sz="2200" dirty="0" err="1"/>
              <a:t>людини</a:t>
            </a:r>
            <a:r>
              <a:rPr lang="ru-RU" sz="2200" dirty="0"/>
              <a:t> як </a:t>
            </a:r>
            <a:r>
              <a:rPr lang="ru-RU" sz="2200" dirty="0" err="1"/>
              <a:t>біологічного</a:t>
            </a:r>
            <a:r>
              <a:rPr lang="ru-RU" sz="2200" dirty="0"/>
              <a:t> виду є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здатність</a:t>
            </a:r>
            <a:r>
              <a:rPr lang="ru-RU" sz="2200" dirty="0"/>
              <a:t> до </a:t>
            </a:r>
            <a:r>
              <a:rPr lang="ru-RU" sz="2200" dirty="0" err="1"/>
              <a:t>праці</a:t>
            </a:r>
            <a:r>
              <a:rPr lang="ru-RU" sz="2200" dirty="0"/>
              <a:t>. 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861877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900igr.net/datai/biologija/Urok-Proiskhozhdenie-cheloveka/0009-006-Dokazatelstva-proiskhozhdenija-cheloveka-ot-zhivotnyk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646" y="1423648"/>
            <a:ext cx="3624483" cy="49720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91680" y="701651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Зародок</a:t>
            </a:r>
            <a:r>
              <a:rPr lang="ru-RU" dirty="0" smtClean="0"/>
              <a:t> і </a:t>
            </a:r>
            <a:r>
              <a:rPr lang="ru-RU" dirty="0" err="1" smtClean="0"/>
              <a:t>розвиток</a:t>
            </a:r>
            <a:r>
              <a:rPr lang="ru-RU" dirty="0" smtClean="0"/>
              <a:t> мозгу               </a:t>
            </a:r>
            <a:r>
              <a:rPr lang="ru-RU" dirty="0" err="1" smtClean="0"/>
              <a:t>людини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23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248</TotalTime>
  <Words>310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Spring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NataCR7</dc:creator>
  <cp:lastModifiedBy>User</cp:lastModifiedBy>
  <cp:revision>8</cp:revision>
  <dcterms:created xsi:type="dcterms:W3CDTF">2013-09-10T17:25:12Z</dcterms:created>
  <dcterms:modified xsi:type="dcterms:W3CDTF">2013-09-10T22:28:14Z</dcterms:modified>
</cp:coreProperties>
</file>