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65" r:id="rId4"/>
    <p:sldId id="262" r:id="rId5"/>
    <p:sldId id="270" r:id="rId6"/>
    <p:sldId id="267" r:id="rId7"/>
    <p:sldId id="258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55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7E55-F95B-40BC-9C55-7FDB84AA2ABF}" type="datetimeFigureOut">
              <a:rPr lang="uk-UA" smtClean="0"/>
              <a:t>10.05.2014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7121-AFDA-4DF1-8AC0-A6BED989F4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650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7E55-F95B-40BC-9C55-7FDB84AA2ABF}" type="datetimeFigureOut">
              <a:rPr lang="uk-UA" smtClean="0"/>
              <a:t>10.05.2014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7121-AFDA-4DF1-8AC0-A6BED989F4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420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7E55-F95B-40BC-9C55-7FDB84AA2ABF}" type="datetimeFigureOut">
              <a:rPr lang="uk-UA" smtClean="0"/>
              <a:t>10.05.2014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7121-AFDA-4DF1-8AC0-A6BED989F4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265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7E55-F95B-40BC-9C55-7FDB84AA2ABF}" type="datetimeFigureOut">
              <a:rPr lang="uk-UA" smtClean="0"/>
              <a:t>10.05.2014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7121-AFDA-4DF1-8AC0-A6BED989F4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526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7E55-F95B-40BC-9C55-7FDB84AA2ABF}" type="datetimeFigureOut">
              <a:rPr lang="uk-UA" smtClean="0"/>
              <a:t>10.05.2014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7121-AFDA-4DF1-8AC0-A6BED989F4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591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7E55-F95B-40BC-9C55-7FDB84AA2ABF}" type="datetimeFigureOut">
              <a:rPr lang="uk-UA" smtClean="0"/>
              <a:t>10.05.2014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7121-AFDA-4DF1-8AC0-A6BED989F4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0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7E55-F95B-40BC-9C55-7FDB84AA2ABF}" type="datetimeFigureOut">
              <a:rPr lang="uk-UA" smtClean="0"/>
              <a:t>10.05.2014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7121-AFDA-4DF1-8AC0-A6BED989F4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93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7E55-F95B-40BC-9C55-7FDB84AA2ABF}" type="datetimeFigureOut">
              <a:rPr lang="uk-UA" smtClean="0"/>
              <a:t>10.05.2014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7121-AFDA-4DF1-8AC0-A6BED989F4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6069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7E55-F95B-40BC-9C55-7FDB84AA2ABF}" type="datetimeFigureOut">
              <a:rPr lang="uk-UA" smtClean="0"/>
              <a:t>10.05.2014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7121-AFDA-4DF1-8AC0-A6BED989F4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0770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7E55-F95B-40BC-9C55-7FDB84AA2ABF}" type="datetimeFigureOut">
              <a:rPr lang="uk-UA" smtClean="0"/>
              <a:t>10.05.2014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7121-AFDA-4DF1-8AC0-A6BED989F4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10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7E55-F95B-40BC-9C55-7FDB84AA2ABF}" type="datetimeFigureOut">
              <a:rPr lang="uk-UA" smtClean="0"/>
              <a:t>10.05.2014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7121-AFDA-4DF1-8AC0-A6BED989F4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695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37E55-F95B-40BC-9C55-7FDB84AA2ABF}" type="datetimeFigureOut">
              <a:rPr lang="uk-UA" smtClean="0"/>
              <a:t>10.05.2014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17121-AFDA-4DF1-8AC0-A6BED989F4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100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412776"/>
            <a:ext cx="6336704" cy="893961"/>
          </a:xfrm>
        </p:spPr>
        <p:txBody>
          <a:bodyPr>
            <a:noAutofit/>
          </a:bodyPr>
          <a:lstStyle/>
          <a:p>
            <a:pPr algn="ctr"/>
            <a:r>
              <a:rPr lang="uk-UA" sz="66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Тріасовий період</a:t>
            </a:r>
            <a:endParaRPr lang="uk-UA" sz="66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4725144"/>
            <a:ext cx="2708540" cy="1224136"/>
          </a:xfrm>
        </p:spPr>
        <p:txBody>
          <a:bodyPr>
            <a:noAutofit/>
          </a:bodyPr>
          <a:lstStyle/>
          <a:p>
            <a:pPr algn="l"/>
            <a:r>
              <a:rPr lang="uk-UA" sz="1800" dirty="0" smtClean="0">
                <a:solidFill>
                  <a:schemeClr val="tx1"/>
                </a:solidFill>
              </a:rPr>
              <a:t>Підготувала:</a:t>
            </a:r>
          </a:p>
          <a:p>
            <a:pPr algn="l"/>
            <a:r>
              <a:rPr lang="uk-UA" sz="1800" dirty="0" smtClean="0">
                <a:solidFill>
                  <a:schemeClr val="tx1"/>
                </a:solidFill>
              </a:rPr>
              <a:t>учениця 11-А класу</a:t>
            </a:r>
          </a:p>
          <a:p>
            <a:pPr algn="l"/>
            <a:r>
              <a:rPr lang="uk-UA" sz="1800" dirty="0" smtClean="0">
                <a:solidFill>
                  <a:schemeClr val="tx1"/>
                </a:solidFill>
              </a:rPr>
              <a:t>Вепрук Анастасія</a:t>
            </a:r>
            <a:endParaRPr lang="uk-UA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2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6684" y="692696"/>
            <a:ext cx="75738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/>
            <a:r>
              <a:rPr lang="uk-UA" sz="2400" dirty="0" smtClean="0">
                <a:latin typeface="Arial" pitchFamily="34" charset="0"/>
                <a:cs typeface="Arial" pitchFamily="34" charset="0"/>
              </a:rPr>
              <a:t>Тріасовий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пер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і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од (тріас)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—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перший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геологічний період мезозойської ери. Настав 251 мільйон років тому і закінчився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199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 мільйонів років тому. Тривав, таким чином, близько 52 мільйонів років.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http://pics.livejournal.com/alex_sone/pic/0006qb1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433" y="2342907"/>
            <a:ext cx="5195646" cy="399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74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10" y="2276872"/>
            <a:ext cx="6264696" cy="41182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6684" y="939434"/>
            <a:ext cx="7889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/>
            <a:r>
              <a:rPr lang="uk-UA" sz="2400" dirty="0" smtClean="0">
                <a:latin typeface="Arial" pitchFamily="34" charset="0"/>
                <a:cs typeface="Arial" pitchFamily="34" charset="0"/>
              </a:rPr>
              <a:t>Його кліматичні умови нагадували пермський; продовжувала існувати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Пангея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, яка простягалась від північного до південного полюсів. 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2532" y="476672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uk-UA" sz="2400" dirty="0" smtClean="0">
                <a:latin typeface="Arial" pitchFamily="34" charset="0"/>
                <a:cs typeface="Arial" pitchFamily="34" charset="0"/>
              </a:rPr>
              <a:t>У морях з’являються коралові поліпи, за будовою близькі до сучасних, та морські їжаки; тривало зростання різноманітності хрящових і кісткових риб; останні заселили, крім прісних, і солоні водойми. Наприкінці тріасового періоду майже повністю вимерли первинні земноводні; з цього періоду вже відомі всі сучасні ряди комах і кілька викопних.</a:t>
            </a:r>
          </a:p>
        </p:txBody>
      </p:sp>
      <p:pic>
        <p:nvPicPr>
          <p:cNvPr id="6146" name="Picture 2" descr="http://pics.livejournal.com/alex_sone/pic/0005yd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188225"/>
            <a:ext cx="4469135" cy="31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geology.lnu.edu.ua/phis_geo/Intersting%20about%201-practice/About%20practices/Practics_ua/History%20of%20life/Evolution%20Earth/Evolution%20life%20on%20the%20Earth/Trias/0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5"/>
          <a:stretch/>
        </p:blipFill>
        <p:spPr bwMode="auto">
          <a:xfrm>
            <a:off x="5364088" y="3188225"/>
            <a:ext cx="3113335" cy="31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74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41340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uk-UA" sz="2400" dirty="0" smtClean="0">
                <a:latin typeface="Arial" pitchFamily="34" charset="0"/>
                <a:cs typeface="Arial" pitchFamily="34" charset="0"/>
              </a:rPr>
              <a:t>Виникло два ряди наземних плазунів, відомих під загальною назвою динозаври. Це були тварини середніх і великих (від 1 до 300 м завдовжки) розмірів. Вони мешкали на суходолі, пересуваючись на чотирьох або двох задніх кінцівках.</a:t>
            </a:r>
          </a:p>
        </p:txBody>
      </p:sp>
      <p:pic>
        <p:nvPicPr>
          <p:cNvPr id="3" name="Picture 7" descr="http://geology.lnu.edu.ua/phis_geo/Intersting%20about%201-practice/About%20practices/Practics_ua/History%20of%20life/Evolution%20Earth/Evolution%20life%20on%20the%20Earth/Trias/image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83" y="2780928"/>
            <a:ext cx="2050617" cy="336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422" y="2780928"/>
            <a:ext cx="5879379" cy="339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80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5763" y="1150292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/>
            <a:r>
              <a:rPr lang="uk-UA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Із середини тріасового періоду відомі крокодили, які, на відміну від сучасних, були дуже рухливими наземними хижаками з видовженими, пристосованими до бігу кінцівками</a:t>
            </a:r>
            <a:r>
              <a:rPr lang="uk-UA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449263" algn="just"/>
            <a:r>
              <a:rPr lang="uk-UA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Від незначних за розмірами комахоїдних звірозубих у другій половині періоду виникли перші ссавці. Це були невеличкі (5-15 см завдовжки), вкриті шерстю звірки, що зовні нагадували сучасних землерийок і живились комахами. Невідомо, чи вони народжували живих малят, чи були яйцекладними, як сучасні </a:t>
            </a:r>
            <a:r>
              <a:rPr lang="uk-UA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першозвірі</a:t>
            </a:r>
            <a:r>
              <a:rPr lang="uk-UA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uk-UA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80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0595" y="908720"/>
            <a:ext cx="7619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uk-UA" sz="2400" dirty="0" smtClean="0">
                <a:latin typeface="Arial" pitchFamily="34" charset="0"/>
                <a:cs typeface="Arial" pitchFamily="34" charset="0"/>
              </a:rPr>
              <a:t>У тріасовий період всередині материків було жарко і сухо. Там розкинулися великі незначні пустелі, де було дуже мало рослин. 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1883" y="2420888"/>
            <a:ext cx="2736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uk-UA" sz="2400" dirty="0" smtClean="0">
                <a:latin typeface="Arial" pitchFamily="34" charset="0"/>
                <a:cs typeface="Arial" pitchFamily="34" charset="0"/>
              </a:rPr>
              <a:t>Однак поблизу узбережжя траплялися родючі ділянки землі, багаті всілякою рослинністю.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zburian.narod.ru/pic/pic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5" y="2420888"/>
            <a:ext cx="510056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33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0298" y="1052736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uk-UA" sz="2400" dirty="0" smtClean="0">
                <a:latin typeface="Arial" pitchFamily="34" charset="0"/>
                <a:cs typeface="Arial" pitchFamily="34" charset="0"/>
              </a:rPr>
              <a:t>Тріасовий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період закінчився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біоценотичною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кризою, спричиненою розпадом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Пангеї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на кілька менших континентів і пов’язаним із цим загальним потеплінням клімату, що супроводжувалось вимиранням багатьох груп.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http://www.dinozavro.ru/images/shap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6" y="3429000"/>
            <a:ext cx="74950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51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246</TotalTime>
  <Words>299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Тріасовий період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Тріасовий період</dc:title>
  <dc:creator>Anastasia</dc:creator>
  <cp:lastModifiedBy>Anastasia</cp:lastModifiedBy>
  <cp:revision>12</cp:revision>
  <dcterms:created xsi:type="dcterms:W3CDTF">2014-05-08T17:31:15Z</dcterms:created>
  <dcterms:modified xsi:type="dcterms:W3CDTF">2014-05-10T12:35:00Z</dcterms:modified>
</cp:coreProperties>
</file>