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141A96F-61EE-45C0-9BA4-DEDCAAE65BAD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5B278A4E-B0CA-4E68-9B0D-73930DB703BE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24944"/>
            <a:ext cx="5659734" cy="355773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Виконала:</a:t>
            </a:r>
          </a:p>
          <a:p>
            <a:r>
              <a:rPr lang="uk-UA" sz="3200" dirty="0" smtClean="0"/>
              <a:t>Учениця 11 класу</a:t>
            </a:r>
          </a:p>
          <a:p>
            <a:r>
              <a:rPr lang="uk-UA" sz="3200" dirty="0" smtClean="0"/>
              <a:t>Філологічного профілю</a:t>
            </a:r>
          </a:p>
          <a:p>
            <a:r>
              <a:rPr lang="uk-UA" sz="3200" dirty="0" smtClean="0"/>
              <a:t>Лисенко Анна</a:t>
            </a:r>
            <a:endParaRPr lang="uk-UA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01" y="260648"/>
            <a:ext cx="5328592" cy="220290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Чарльз Дарвін</a:t>
            </a:r>
            <a:br>
              <a:rPr lang="uk-UA" dirty="0" smtClean="0"/>
            </a:br>
            <a:r>
              <a:rPr lang="uk-UA" dirty="0" smtClean="0"/>
              <a:t>Життєвий шлях.</a:t>
            </a:r>
            <a:endParaRPr lang="uk-UA" dirty="0"/>
          </a:p>
        </p:txBody>
      </p:sp>
      <p:pic>
        <p:nvPicPr>
          <p:cNvPr id="1026" name="Picture 2" descr="C:\Users\Анна\Desktop\Charles_Darwin_1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754" y="980728"/>
            <a:ext cx="383124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82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687" y="1268760"/>
            <a:ext cx="4867646" cy="5112568"/>
          </a:xfrm>
        </p:spPr>
        <p:txBody>
          <a:bodyPr>
            <a:normAutofit/>
          </a:bodyPr>
          <a:lstStyle/>
          <a:p>
            <a:pPr algn="just"/>
            <a:r>
              <a:rPr lang="uk-UA" dirty="0" err="1"/>
              <a:t>Чарлз</a:t>
            </a:r>
            <a:r>
              <a:rPr lang="uk-UA" dirty="0"/>
              <a:t> Дарвін народився 12 лютого 1809 року в </a:t>
            </a:r>
            <a:r>
              <a:rPr lang="uk-UA" dirty="0" err="1"/>
              <a:t>Шрусбері</a:t>
            </a:r>
            <a:r>
              <a:rPr lang="uk-UA" dirty="0"/>
              <a:t>, графство Шропшир, в родовому маєтку </a:t>
            </a:r>
            <a:r>
              <a:rPr lang="uk-UA" dirty="0" err="1"/>
              <a:t>Маунт</a:t>
            </a:r>
            <a:r>
              <a:rPr lang="uk-UA" dirty="0"/>
              <a:t> </a:t>
            </a:r>
            <a:r>
              <a:rPr lang="uk-UA" dirty="0" err="1" smtClean="0"/>
              <a:t>Хаус</a:t>
            </a:r>
            <a:r>
              <a:rPr lang="en-US" dirty="0" smtClean="0"/>
              <a:t> </a:t>
            </a:r>
            <a:r>
              <a:rPr lang="uk-UA" dirty="0"/>
              <a:t>П'ятий із шести дітей заможного лікаря та фінансиста Роберта Дарвіна і </a:t>
            </a:r>
            <a:r>
              <a:rPr lang="uk-UA" dirty="0" err="1"/>
              <a:t>Сьюзанн</a:t>
            </a:r>
            <a:r>
              <a:rPr lang="uk-UA" dirty="0"/>
              <a:t> </a:t>
            </a:r>
            <a:r>
              <a:rPr lang="uk-UA" dirty="0" err="1" smtClean="0"/>
              <a:t>.До</a:t>
            </a:r>
            <a:r>
              <a:rPr lang="uk-UA" dirty="0" smtClean="0"/>
              <a:t> </a:t>
            </a:r>
            <a:r>
              <a:rPr lang="uk-UA" dirty="0"/>
              <a:t>того часу, як він вступив у денну школу 1817 року, восьмирічний Дарвін уже долучився до природної історії та колекціонування. У цьому році, в липні, помирає його мати. З вересня 1818 року він разом зі старшим братом Еразмом відвідував найближчу Англіканську </a:t>
            </a:r>
            <a:r>
              <a:rPr lang="uk-UA" dirty="0" smtClean="0"/>
              <a:t>школу. Перед </a:t>
            </a:r>
            <a:r>
              <a:rPr lang="uk-UA" dirty="0"/>
              <a:t>тим як відправитися зі своїм братом Еразмом до університету Единбурга, влітку 1825 року, він був асистентом-учнем та допомагав батькові в його медичній практиці, надаючи допомогу біднякам Шропшира.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0" y="188640"/>
            <a:ext cx="7421826" cy="746720"/>
          </a:xfrm>
        </p:spPr>
        <p:txBody>
          <a:bodyPr/>
          <a:lstStyle/>
          <a:p>
            <a:r>
              <a:rPr lang="uk-UA" dirty="0" smtClean="0"/>
              <a:t>Дитинство</a:t>
            </a:r>
            <a:endParaRPr lang="uk-UA" dirty="0"/>
          </a:p>
        </p:txBody>
      </p:sp>
      <p:pic>
        <p:nvPicPr>
          <p:cNvPr id="2051" name="Picture 3" descr="C:\Users\Анна\Desktop\150px-Robert_Darw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533">
            <a:off x="6392956" y="258185"/>
            <a:ext cx="2541593" cy="333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нна\Desktop\150px-Charles_Darwin_18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9691">
            <a:off x="5294583" y="2872199"/>
            <a:ext cx="2448272" cy="347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14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4435598" cy="52063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Дарвін вивчав в Единбурзькому університеті медицину. Під час навчання він виявив, що лекції </a:t>
            </a:r>
            <a:r>
              <a:rPr lang="uk-UA" dirty="0" smtClean="0"/>
              <a:t>нудні, </a:t>
            </a:r>
            <a:r>
              <a:rPr lang="uk-UA" dirty="0"/>
              <a:t>тому </a:t>
            </a:r>
            <a:r>
              <a:rPr lang="uk-UA" dirty="0" smtClean="0"/>
              <a:t>залишив </a:t>
            </a:r>
            <a:r>
              <a:rPr lang="uk-UA" dirty="0"/>
              <a:t>медицину. Замість цього він вивчав таксидермію у Джона </a:t>
            </a:r>
            <a:r>
              <a:rPr lang="uk-UA" dirty="0" err="1"/>
              <a:t>Едмонстоуна</a:t>
            </a:r>
            <a:r>
              <a:rPr lang="uk-UA" dirty="0"/>
              <a:t>, який отримав свій досвід, супроводжуючи </a:t>
            </a:r>
            <a:r>
              <a:rPr lang="uk-UA" dirty="0" err="1"/>
              <a:t>Чарлза</a:t>
            </a:r>
            <a:r>
              <a:rPr lang="uk-UA" dirty="0"/>
              <a:t> </a:t>
            </a:r>
            <a:r>
              <a:rPr lang="uk-UA" dirty="0" err="1"/>
              <a:t>Ватертона</a:t>
            </a:r>
            <a:r>
              <a:rPr lang="uk-UA" dirty="0"/>
              <a:t> під час експедиції в дощові ліси Південної Америки</a:t>
            </a:r>
            <a:r>
              <a:rPr lang="uk-UA" dirty="0" smtClean="0"/>
              <a:t>.</a:t>
            </a:r>
            <a:endParaRPr lang="uk-UA" dirty="0"/>
          </a:p>
          <a:p>
            <a:pPr algn="just"/>
            <a:r>
              <a:rPr lang="uk-UA" dirty="0"/>
              <a:t>У наступному році, будучи студентом кабінету природної </a:t>
            </a:r>
            <a:r>
              <a:rPr lang="uk-UA" dirty="0" smtClean="0"/>
              <a:t>історії </a:t>
            </a:r>
            <a:r>
              <a:rPr lang="uk-UA" dirty="0"/>
              <a:t>асистував Роберту </a:t>
            </a:r>
            <a:r>
              <a:rPr lang="uk-UA" dirty="0" err="1"/>
              <a:t>Едмонду</a:t>
            </a:r>
            <a:r>
              <a:rPr lang="uk-UA" dirty="0"/>
              <a:t> Гранту в його дослідженнях анатомії та життєвого циклу морських безхребетних</a:t>
            </a:r>
            <a:r>
              <a:rPr lang="uk-UA" dirty="0" smtClean="0"/>
              <a:t>.. </a:t>
            </a:r>
            <a:r>
              <a:rPr lang="uk-UA" dirty="0"/>
              <a:t>Д</a:t>
            </a:r>
            <a:r>
              <a:rPr lang="uk-UA" dirty="0" smtClean="0"/>
              <a:t>ругого </a:t>
            </a:r>
            <a:r>
              <a:rPr lang="uk-UA" dirty="0"/>
              <a:t>року перебування в Единбурзі Дарвін відвідував курс натуральної історії Роберта </a:t>
            </a:r>
            <a:r>
              <a:rPr lang="uk-UA" dirty="0" err="1"/>
              <a:t>Джемсона</a:t>
            </a:r>
            <a:r>
              <a:rPr lang="uk-UA" dirty="0"/>
              <a:t>, який охоплював геологію, включаючи полеміку між </a:t>
            </a:r>
            <a:r>
              <a:rPr lang="uk-UA" dirty="0" err="1"/>
              <a:t>нептуністами</a:t>
            </a:r>
            <a:r>
              <a:rPr lang="uk-UA" dirty="0"/>
              <a:t> та плутоністами. Однак тоді Дарвін не відчував пристрасті до геологічних наук, хоча отримав достатню підготовку, щоб розумно судити про цей предмет</a:t>
            </a:r>
            <a:r>
              <a:rPr lang="uk-UA" dirty="0" smtClean="0"/>
              <a:t>. </a:t>
            </a:r>
            <a:r>
              <a:rPr lang="uk-UA" dirty="0"/>
              <a:t>У цей час він вивчив класифікацію рослин і брав участь в роботі з великими колекціями в Університетському музеї, одному з найбільших музеїв Європи того періоду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6163790" cy="1066800"/>
          </a:xfrm>
        </p:spPr>
        <p:txBody>
          <a:bodyPr>
            <a:normAutofit fontScale="90000"/>
          </a:bodyPr>
          <a:lstStyle/>
          <a:p>
            <a:r>
              <a:rPr lang="uk-UA" dirty="0"/>
              <a:t>Единбурзький період життя 1825–1827</a:t>
            </a:r>
          </a:p>
        </p:txBody>
      </p:sp>
      <p:pic>
        <p:nvPicPr>
          <p:cNvPr id="3074" name="Picture 2" descr="C:\Users\Анна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08720"/>
            <a:ext cx="3823726" cy="519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46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Батько Дарвіна, дізнавшись, що син закинув вивчення медицини, був роздратований і запропонував йому вступити до Кембриджського християнського коледжу та отримати сан священика Англіканської церкви.[7] За словами самого Дарвіна, дні, проведені в Единбурзі, посіяли в ньому сумніви в догматах англіканської церкви.[5] У цей час він старанно читає богословські книги і врешті переконує себе в прийнятності церковних догматів і готується до вступу. Під час навчання в Единбурзі він забуває деякі основи, необхідні для вступу на теологію, займається з приватним викладачем в </a:t>
            </a:r>
            <a:r>
              <a:rPr lang="uk-UA" dirty="0" err="1"/>
              <a:t>Шрусбері</a:t>
            </a:r>
            <a:r>
              <a:rPr lang="uk-UA" dirty="0"/>
              <a:t> і поступає в Кембридж після різдвяних канікул на початку 1828 року.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6163790" cy="1066800"/>
          </a:xfrm>
        </p:spPr>
        <p:txBody>
          <a:bodyPr>
            <a:normAutofit fontScale="90000"/>
          </a:bodyPr>
          <a:lstStyle/>
          <a:p>
            <a:r>
              <a:rPr lang="uk-UA" dirty="0"/>
              <a:t>Кембриджський період життя 1828–1831</a:t>
            </a:r>
          </a:p>
        </p:txBody>
      </p:sp>
    </p:spTree>
    <p:extLst>
      <p:ext uri="{BB962C8B-B14F-4D97-AF65-F5344CB8AC3E}">
        <p14:creationId xmlns:p14="http://schemas.microsoft.com/office/powerpoint/2010/main" val="17630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4579614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У кінці 1831 року почалась п'ятирічна кругосвітня подорож на кораблі «</a:t>
            </a:r>
            <a:r>
              <a:rPr lang="uk-UA" dirty="0" err="1"/>
              <a:t>Бігль</a:t>
            </a:r>
            <a:r>
              <a:rPr lang="uk-UA" dirty="0"/>
              <a:t>». Ця подорож була важливою подією у житті Дарвіна, справжньою школою для нього. Інтенсивно працюючи як геолог, зоолог, ботанік, він зібрав величезний і дуже цінний науковий матеріал, який відіграв виняткову роль у розвитку еволюційної ідеї. Геологічні спостереження на океанічних островах у Південній Америці, Кордильєрах та інших місцях підтвердили думку </a:t>
            </a:r>
            <a:r>
              <a:rPr lang="uk-UA" dirty="0" err="1"/>
              <a:t>Чарлза</a:t>
            </a:r>
            <a:r>
              <a:rPr lang="uk-UA" dirty="0"/>
              <a:t> </a:t>
            </a:r>
            <a:r>
              <a:rPr lang="uk-UA" dirty="0" err="1"/>
              <a:t>Лайєла</a:t>
            </a:r>
            <a:r>
              <a:rPr lang="uk-UA" dirty="0"/>
              <a:t> про постійну зміну поверхні Землі під впливом зовнішніх і внутрішніх причин. Зіставляючи різні факти, Дарвін приходить до висновку, що вимирання видів тварин і рослин минулих епох не можна пояснити якимись «великими катастрофами».</a:t>
            </a:r>
          </a:p>
          <a:p>
            <a:pPr algn="just"/>
            <a:r>
              <a:rPr lang="uk-UA" dirty="0"/>
              <a:t>Дарвіну належить ряд цікавих палеонтологічних знахідок.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Навколосвітня  подорож</a:t>
            </a:r>
            <a:endParaRPr lang="uk-UA" dirty="0"/>
          </a:p>
        </p:txBody>
      </p:sp>
      <p:pic>
        <p:nvPicPr>
          <p:cNvPr id="4098" name="Picture 2" descr="C:\Users\Анна\Desktop\220px-Charles_Darwin_by_G._Richmo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84784"/>
            <a:ext cx="3277280" cy="438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65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на\Desktop\800px-Voyage_of_the_Bea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0648"/>
            <a:ext cx="9144000" cy="583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9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931542" cy="4724400"/>
          </a:xfrm>
        </p:spPr>
        <p:txBody>
          <a:bodyPr/>
          <a:lstStyle/>
          <a:p>
            <a:pPr algn="just"/>
            <a:r>
              <a:rPr lang="uk-UA" dirty="0"/>
              <a:t>29 січня 1839 року Дарвін одружився зі своєю кузиною Еммі </a:t>
            </a:r>
            <a:r>
              <a:rPr lang="uk-UA" dirty="0" err="1"/>
              <a:t>Веджвуд</a:t>
            </a:r>
            <a:r>
              <a:rPr lang="uk-UA" dirty="0"/>
              <a:t>. Церемонія одруження була проведена в традиціях Англіканської церкви та відповідно до </a:t>
            </a:r>
            <a:r>
              <a:rPr lang="uk-UA" dirty="0" err="1"/>
              <a:t>унітаріанських</a:t>
            </a:r>
            <a:r>
              <a:rPr lang="uk-UA" dirty="0"/>
              <a:t> традицій. Спочатку пара жила на </a:t>
            </a:r>
            <a:r>
              <a:rPr lang="uk-UA" dirty="0" err="1"/>
              <a:t>Ґовер</a:t>
            </a:r>
            <a:r>
              <a:rPr lang="uk-UA" dirty="0"/>
              <a:t> </a:t>
            </a:r>
            <a:r>
              <a:rPr lang="uk-UA" dirty="0" err="1"/>
              <a:t>Стріт</a:t>
            </a:r>
            <a:r>
              <a:rPr lang="uk-UA" dirty="0"/>
              <a:t> у Лондоні, потім 17 вересня 1842 переїхала в </a:t>
            </a:r>
            <a:r>
              <a:rPr lang="uk-UA" dirty="0" err="1"/>
              <a:t>Даун</a:t>
            </a:r>
            <a:r>
              <a:rPr lang="uk-UA" dirty="0"/>
              <a:t> (графство </a:t>
            </a:r>
            <a:r>
              <a:rPr lang="uk-UA" dirty="0" err="1"/>
              <a:t>Кент</a:t>
            </a:r>
            <a:r>
              <a:rPr lang="uk-UA" dirty="0"/>
              <a:t>). У Дарвіна було десятеро дітей, троє з яких померли в ранньому віці. Багато хто з дітей та онуків самі досягли значних успіхів.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Особисте життя</a:t>
            </a:r>
            <a:endParaRPr lang="uk-UA" dirty="0"/>
          </a:p>
        </p:txBody>
      </p:sp>
      <p:pic>
        <p:nvPicPr>
          <p:cNvPr id="6146" name="Picture 2" descr="C:\Users\Анна\Desktop\0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281326" cy="510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505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116</TotalTime>
  <Words>572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Mylar</vt:lpstr>
      <vt:lpstr>Чарльз Дарвін Життєвий шлях.</vt:lpstr>
      <vt:lpstr>Дитинство</vt:lpstr>
      <vt:lpstr>Единбурзький період життя 1825–1827</vt:lpstr>
      <vt:lpstr>Кембриджський період життя 1828–1831</vt:lpstr>
      <vt:lpstr>Навколосвітня  подорож</vt:lpstr>
      <vt:lpstr>Презентация PowerPoint</vt:lpstr>
      <vt:lpstr>Особисте життя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6</cp:revision>
  <dcterms:created xsi:type="dcterms:W3CDTF">2014-03-08T20:06:36Z</dcterms:created>
  <dcterms:modified xsi:type="dcterms:W3CDTF">2014-03-08T22:03:02Z</dcterms:modified>
</cp:coreProperties>
</file>