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2F7E"/>
    <a:srgbClr val="F2005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Равнобедренный треугольник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5B106E36-FD25-4E2D-B0AA-010F637433A0}" type="datetimeFigureOut">
              <a:rPr lang="ru-RU" smtClean="0"/>
              <a:pPr/>
              <a:t>05.05.2014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05.05.2014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05.05.2014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05.05.2014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ый треугольник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Равнобедренный треугольник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05.05.2014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05.05.2014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05.05.2014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05.05.2014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05.05.2014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5B106E36-FD25-4E2D-B0AA-010F637433A0}" type="datetimeFigureOut">
              <a:rPr lang="ru-RU" smtClean="0"/>
              <a:pPr/>
              <a:t>05.05.2014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5B106E36-FD25-4E2D-B0AA-010F637433A0}" type="datetimeFigureOut">
              <a:rPr lang="ru-RU" smtClean="0"/>
              <a:pPr/>
              <a:t>05.05.2014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ый треугольник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05.05.2014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ransition>
    <p:fade/>
  </p:transition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22030" y="2032248"/>
            <a:ext cx="8229600" cy="1828800"/>
          </a:xfrm>
        </p:spPr>
        <p:txBody>
          <a:bodyPr>
            <a:normAutofit fontScale="90000"/>
          </a:bodyPr>
          <a:lstStyle/>
          <a:p>
            <a:r>
              <a:rPr lang="ru-RU" sz="6000" dirty="0" err="1" smtClean="0">
                <a:solidFill>
                  <a:srgbClr val="FF2F7E"/>
                </a:solidFill>
              </a:rPr>
              <a:t>Теор</a:t>
            </a:r>
            <a:r>
              <a:rPr lang="uk-UA" sz="6000" dirty="0" err="1" smtClean="0">
                <a:solidFill>
                  <a:srgbClr val="FF2F7E"/>
                </a:solidFill>
              </a:rPr>
              <a:t>ії</a:t>
            </a:r>
            <a:r>
              <a:rPr lang="uk-UA" sz="6000" dirty="0" smtClean="0">
                <a:solidFill>
                  <a:srgbClr val="FF2F7E"/>
                </a:solidFill>
              </a:rPr>
              <a:t> походження людини</a:t>
            </a:r>
            <a:endParaRPr lang="uk-UA" sz="6000" dirty="0">
              <a:solidFill>
                <a:srgbClr val="FF2F7E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39552" y="4437112"/>
            <a:ext cx="6400800" cy="1752600"/>
          </a:xfrm>
        </p:spPr>
        <p:txBody>
          <a:bodyPr/>
          <a:lstStyle/>
          <a:p>
            <a:r>
              <a:rPr lang="uk-UA" dirty="0" smtClean="0"/>
              <a:t>Підготувала</a:t>
            </a:r>
          </a:p>
          <a:p>
            <a:r>
              <a:rPr lang="uk-UA" dirty="0" smtClean="0"/>
              <a:t>учениця 11-М класу</a:t>
            </a:r>
          </a:p>
          <a:p>
            <a:r>
              <a:rPr lang="uk-UA" dirty="0" smtClean="0"/>
              <a:t>Москаленко Анна</a:t>
            </a:r>
            <a:endParaRPr lang="uk-UA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1" name="Picture 1" descr="D:\Моя папка\School\Презентации\Теорії походження людини\slide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Прямоугольник 1"/>
          <p:cNvSpPr/>
          <p:nvPr/>
        </p:nvSpPr>
        <p:spPr>
          <a:xfrm>
            <a:off x="2051720" y="332656"/>
            <a:ext cx="482453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3600" dirty="0" smtClean="0">
                <a:solidFill>
                  <a:schemeClr val="bg1"/>
                </a:solidFill>
              </a:rPr>
              <a:t>Еволюційна теорія </a:t>
            </a:r>
            <a:endParaRPr lang="uk-UA" sz="3600" dirty="0">
              <a:solidFill>
                <a:schemeClr val="bg1"/>
              </a:solidFill>
            </a:endParaRPr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323528" y="1052736"/>
            <a:ext cx="8352928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a typeface="Calibri" pitchFamily="34" charset="0"/>
                <a:cs typeface="Times New Roman" pitchFamily="18" charset="0"/>
              </a:rPr>
              <a:t>Еволюційна теорія припускає, що людина походить від вищих приматів - людиноподібних мавп шляхом поступового видозміни під впливом зовнішніх факторів і природного відбору.</a:t>
            </a:r>
            <a:r>
              <a:rPr kumimoji="0" lang="uk-UA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a typeface="Calibri" pitchFamily="34" charset="0"/>
                <a:cs typeface="Times New Roman" pitchFamily="18" charset="0"/>
              </a:rPr>
              <a:t> </a:t>
            </a:r>
            <a:endParaRPr kumimoji="0" lang="uk-UA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cs typeface="Arial" pitchFamily="34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7" name="Picture 1" descr="D:\Моя папка\School\Презентации\Теорії походження людини\1335893575-apple.jpg"/>
          <p:cNvPicPr>
            <a:picLocks noChangeAspect="1" noChangeArrowheads="1"/>
          </p:cNvPicPr>
          <p:nvPr/>
        </p:nvPicPr>
        <p:blipFill>
          <a:blip r:embed="rId2" cstate="print">
            <a:lum bright="70000" contrast="-70000"/>
          </a:blip>
          <a:srcRect r="20000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Прямоугольник 1"/>
          <p:cNvSpPr/>
          <p:nvPr/>
        </p:nvSpPr>
        <p:spPr>
          <a:xfrm>
            <a:off x="1090140" y="766445"/>
            <a:ext cx="787434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36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Теорія творіння (креаціонізм) </a:t>
            </a:r>
            <a:endParaRPr lang="uk-UA" sz="36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5361" name="Rectangle 1"/>
          <p:cNvSpPr>
            <a:spLocks noChangeArrowheads="1"/>
          </p:cNvSpPr>
          <p:nvPr/>
        </p:nvSpPr>
        <p:spPr bwMode="auto">
          <a:xfrm>
            <a:off x="251520" y="1785298"/>
            <a:ext cx="8568952" cy="37856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40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a typeface="Calibri" pitchFamily="34" charset="0"/>
                <a:cs typeface="Times New Roman" pitchFamily="18" charset="0"/>
              </a:rPr>
              <a:t>Дана теорія стверджує, що людина створена Богом, богами чи божественною силою з нічого або з будь-якого небіологічного матеріалу. Найбільш відома біблійна версія, згідно з якою перші люди - Адам і Єва - були створені з глини. Ця версія має більш древні єгипетські коріння і ряд аналогів в міфах інших народів. </a:t>
            </a:r>
            <a:endParaRPr kumimoji="0" lang="uk-UA" sz="105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40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a typeface="Calibri" pitchFamily="34" charset="0"/>
                <a:cs typeface="Times New Roman" pitchFamily="18" charset="0"/>
              </a:rPr>
              <a:t>Різновидом теорії творіння можна вважати також міфи про перетворення тварин в людей і про народження перших людей богами. </a:t>
            </a:r>
            <a:endParaRPr kumimoji="0" lang="uk-UA" sz="280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cs typeface="Arial" pitchFamily="34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3" name="Picture 1" descr="D:\Моя папка\School\Презентации\Теорії походження людини\mota_ru_1031416-1920x1080.jpg"/>
          <p:cNvPicPr>
            <a:picLocks noChangeAspect="1" noChangeArrowheads="1"/>
          </p:cNvPicPr>
          <p:nvPr/>
        </p:nvPicPr>
        <p:blipFill>
          <a:blip r:embed="rId2" cstate="print">
            <a:lum contrast="-30000"/>
          </a:blip>
          <a:srcRect l="6181" r="19117"/>
          <a:stretch>
            <a:fillRect/>
          </a:stretch>
        </p:blipFill>
        <p:spPr bwMode="auto">
          <a:xfrm>
            <a:off x="0" y="0"/>
            <a:ext cx="9144000" cy="6885384"/>
          </a:xfrm>
          <a:prstGeom prst="rect">
            <a:avLst/>
          </a:prstGeom>
          <a:noFill/>
        </p:spPr>
      </p:pic>
      <p:sp>
        <p:nvSpPr>
          <p:cNvPr id="2" name="Прямоугольник 1"/>
          <p:cNvSpPr/>
          <p:nvPr/>
        </p:nvSpPr>
        <p:spPr>
          <a:xfrm>
            <a:off x="1115616" y="1702549"/>
            <a:ext cx="705678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3600" dirty="0" smtClean="0"/>
              <a:t>Теорія зовнішнього втручання </a:t>
            </a:r>
            <a:endParaRPr lang="uk-UA" sz="3600" dirty="0"/>
          </a:p>
        </p:txBody>
      </p:sp>
      <p:sp>
        <p:nvSpPr>
          <p:cNvPr id="16385" name="Rectangle 1"/>
          <p:cNvSpPr>
            <a:spLocks noChangeArrowheads="1"/>
          </p:cNvSpPr>
          <p:nvPr/>
        </p:nvSpPr>
        <p:spPr bwMode="auto">
          <a:xfrm>
            <a:off x="36512" y="2838415"/>
            <a:ext cx="9144000" cy="22467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800" b="0" i="0" u="none" strike="noStrike" cap="none" normalizeH="0" baseline="0" dirty="0" smtClean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Calibri" pitchFamily="34" charset="0"/>
                <a:cs typeface="Times New Roman" pitchFamily="18" charset="0"/>
              </a:rPr>
              <a:t>Відповідно до цієї теорії поява людей на Землі, так чи інакше, пов'язане з діяльністю інших цивілізацій. У найпростішому варіанті </a:t>
            </a:r>
            <a:r>
              <a:rPr kumimoji="0" lang="uk-UA" sz="2800" b="0" i="0" u="none" strike="noStrike" cap="none" normalizeH="0" baseline="0" dirty="0" smtClean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Calibri" pitchFamily="34" charset="0"/>
                <a:cs typeface="Times New Roman" pitchFamily="18" charset="0"/>
              </a:rPr>
              <a:t>ТЗВ </a:t>
            </a:r>
            <a:r>
              <a:rPr kumimoji="0" lang="uk-UA" sz="2800" b="0" i="0" u="none" strike="noStrike" cap="none" normalizeH="0" baseline="0" dirty="0" smtClean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Calibri" pitchFamily="34" charset="0"/>
                <a:cs typeface="Times New Roman" pitchFamily="18" charset="0"/>
              </a:rPr>
              <a:t>вважає людей прямими нащадками інопланетян, що висадилися на Землю в доісторичний час. </a:t>
            </a:r>
            <a:endParaRPr kumimoji="0" lang="uk-UA" sz="3200" b="0" i="0" u="none" strike="noStrike" cap="none" normalizeH="0" baseline="0" dirty="0" smtClean="0">
              <a:ln>
                <a:noFill/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Arial" pitchFamily="34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9" name="Picture 1" descr="D:\Моя папка\School\Презентации\Теорії походження людини\b40352212ee0f66f0dc424b7293011c1_2f0f61af297589865ebb7b868cdb42cf.jpg"/>
          <p:cNvPicPr>
            <a:picLocks noChangeAspect="1" noChangeArrowheads="1"/>
          </p:cNvPicPr>
          <p:nvPr/>
        </p:nvPicPr>
        <p:blipFill>
          <a:blip r:embed="rId2" cstate="print">
            <a:lum bright="-40000" contrast="20000"/>
          </a:blip>
          <a:srcRect/>
          <a:stretch>
            <a:fillRect/>
          </a:stretch>
        </p:blipFill>
        <p:spPr bwMode="auto">
          <a:xfrm>
            <a:off x="0" y="-2286000"/>
            <a:ext cx="9144000" cy="9144000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1076934" y="1342509"/>
            <a:ext cx="7239482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Теорія просторових аномалій </a:t>
            </a:r>
            <a:endParaRPr lang="uk-UA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23528" y="2420888"/>
            <a:ext cx="8496944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Послідовники даної теорії трактують антропогенез, як елемент розвитку стійкої просторової аномалії - </a:t>
            </a:r>
            <a:r>
              <a:rPr lang="uk-UA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гуманоїдної</a:t>
            </a:r>
            <a:r>
              <a:rPr lang="uk-UA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uk-UA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тріади "Матерія-Енергія-Аура", </a:t>
            </a:r>
            <a:r>
              <a:rPr lang="uk-UA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характерної </a:t>
            </a:r>
            <a:r>
              <a:rPr lang="uk-UA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для багатьох планет Земної Всесвіту і її аналогів в паралельних просторах. </a:t>
            </a:r>
            <a:endParaRPr lang="uk-UA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979864" y="138699"/>
            <a:ext cx="7840608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3200" b="0" i="0" u="none" strike="noStrike" cap="none" normalizeH="0" baseline="0" dirty="0" smtClean="0">
                <a:ln>
                  <a:noFill/>
                </a:ln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Calibri" pitchFamily="34" charset="0"/>
                <a:cs typeface="Times New Roman" pitchFamily="18" charset="0"/>
              </a:rPr>
              <a:t>ОСНОВНІ СТАДІЇ ЕВОЛЮЦІЇ ЛЮДИНИ </a:t>
            </a:r>
            <a:endParaRPr kumimoji="0" lang="uk-UA" sz="3600" b="0" i="0" u="none" strike="noStrike" cap="none" normalizeH="0" baseline="0" dirty="0" smtClean="0">
              <a:ln>
                <a:noFill/>
              </a:ln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Arial" pitchFamily="34" charset="0"/>
            </a:endParaRPr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180528" y="696179"/>
            <a:ext cx="9144000" cy="1384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r>
              <a:rPr kumimoji="0" lang="uk-UA" sz="3600" i="0" u="none" strike="noStrike" cap="none" normalizeH="0" baseline="0" dirty="0" smtClean="0">
                <a:ln>
                  <a:noFill/>
                </a:ln>
                <a:solidFill>
                  <a:srgbClr val="FF2F7E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Австралопітек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Австралопітеків або "південних мавп" - прийнято вважати вихідними формами в родоводу людини. </a:t>
            </a:r>
            <a:endParaRPr kumimoji="0" lang="uk-UA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216024" y="2924358"/>
            <a:ext cx="4860032" cy="2677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Довжина тіла 120-130 см, вага 30-40 кг. Їх характерною особливістю була двонога хода і </a:t>
            </a:r>
            <a:r>
              <a:rPr lang="uk-UA" sz="2400" dirty="0" smtClean="0">
                <a:ea typeface="Calibri" pitchFamily="34" charset="0"/>
                <a:cs typeface="Times New Roman" pitchFamily="18" charset="0"/>
              </a:rPr>
              <a:t>пряме </a:t>
            </a:r>
            <a:r>
              <a:rPr kumimoji="0" lang="uk-UA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положення тіла. Вільні верхні кінцівки давали можливість використовувати палиці, камені і т.д. </a:t>
            </a:r>
            <a:endParaRPr kumimoji="0" lang="uk-UA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  <p:pic>
        <p:nvPicPr>
          <p:cNvPr id="1028" name="Picture 4" descr="D:\Моя папка\School\Презентации\Теорії походження людини\120627203227_primate_bark_304x304_spl_nocredit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211960" y="1666562"/>
            <a:ext cx="4824536" cy="5002798"/>
          </a:xfrm>
          <a:prstGeom prst="rect">
            <a:avLst/>
          </a:prstGeom>
          <a:noFill/>
          <a:effectLst>
            <a:outerShdw blurRad="76200" dir="13500000" sy="23000" kx="1200000" algn="br" rotWithShape="0">
              <a:prstClr val="black">
                <a:alpha val="20000"/>
              </a:prstClr>
            </a:outerShdw>
          </a:effectLst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9512" y="1587564"/>
            <a:ext cx="6264696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400" dirty="0" smtClean="0"/>
              <a:t>Пітекантропи - істоти </a:t>
            </a:r>
            <a:r>
              <a:rPr lang="uk-UA" sz="2400" dirty="0" err="1" smtClean="0"/>
              <a:t>прямоходячі</a:t>
            </a:r>
            <a:r>
              <a:rPr lang="uk-UA" sz="2400" dirty="0" smtClean="0"/>
              <a:t>, </a:t>
            </a:r>
            <a:r>
              <a:rPr lang="uk-UA" sz="2400" dirty="0" smtClean="0"/>
              <a:t>середнього зросту і міцної статури, зберегли, однак, багато мавпячих рис, як у формі черепа, так і в будові лицьового скелета. У синантропів вже </a:t>
            </a:r>
            <a:r>
              <a:rPr lang="uk-UA" sz="2400" dirty="0" smtClean="0"/>
              <a:t>відзначена </a:t>
            </a:r>
            <a:r>
              <a:rPr lang="uk-UA" sz="2400" dirty="0" smtClean="0"/>
              <a:t>початкова стадія розвитку підборіддя. Судячи зі знахідок </a:t>
            </a:r>
            <a:endParaRPr lang="uk-UA" sz="2400" dirty="0" smtClean="0"/>
          </a:p>
          <a:p>
            <a:r>
              <a:rPr lang="uk-UA" sz="2400" dirty="0" smtClean="0"/>
              <a:t>вік </a:t>
            </a:r>
            <a:r>
              <a:rPr lang="uk-UA" sz="2400" dirty="0" smtClean="0"/>
              <a:t>найдавніших людей від </a:t>
            </a:r>
            <a:endParaRPr lang="uk-UA" sz="2400" dirty="0" smtClean="0"/>
          </a:p>
          <a:p>
            <a:r>
              <a:rPr lang="uk-UA" sz="2400" dirty="0" smtClean="0"/>
              <a:t>50 </a:t>
            </a:r>
            <a:r>
              <a:rPr lang="uk-UA" sz="2400" dirty="0" smtClean="0"/>
              <a:t>тис. до 1 млн. років</a:t>
            </a:r>
            <a:endParaRPr lang="uk-UA" sz="24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2699792" y="620688"/>
            <a:ext cx="374441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uk-UA" sz="3600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Пітекантропи</a:t>
            </a:r>
            <a:endParaRPr lang="uk-UA" sz="3600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20482" name="Picture 2" descr="D:\Моя папка\School\Презентации\Теорії походження людини\6357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6DCFF6"/>
              </a:clrFrom>
              <a:clrTo>
                <a:srgbClr val="6DCFF6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716016" y="2708920"/>
            <a:ext cx="4160961" cy="4160961"/>
          </a:xfrm>
          <a:prstGeom prst="rect">
            <a:avLst/>
          </a:prstGeom>
          <a:noFill/>
          <a:effectLst>
            <a:outerShdw blurRad="76200" dir="13500000" sy="23000" kx="1200000" algn="br" rotWithShape="0">
              <a:prstClr val="black">
                <a:alpha val="20000"/>
              </a:prstClr>
            </a:outerShdw>
          </a:effectLst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1"/>
          <p:cNvSpPr>
            <a:spLocks noChangeArrowheads="1"/>
          </p:cNvSpPr>
          <p:nvPr/>
        </p:nvSpPr>
        <p:spPr bwMode="auto">
          <a:xfrm>
            <a:off x="2750822" y="260648"/>
            <a:ext cx="354937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r>
              <a:rPr kumimoji="0" lang="uk-UA" sz="3600" b="0" i="0" u="none" strike="noStrike" cap="none" normalizeH="0" baseline="0" dirty="0" smtClean="0">
                <a:ln>
                  <a:noFill/>
                </a:ln>
                <a:solidFill>
                  <a:srgbClr val="FF2F7E"/>
                </a:solidFill>
                <a:effectLst/>
                <a:ea typeface="Calibri" pitchFamily="34" charset="0"/>
                <a:cs typeface="Times New Roman" pitchFamily="18" charset="0"/>
              </a:rPr>
              <a:t>Палеоантроп</a:t>
            </a:r>
            <a:r>
              <a:rPr kumimoji="0" lang="uk-UA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endParaRPr kumimoji="0" lang="uk-UA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16024" y="980728"/>
            <a:ext cx="8748464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dirty="0" smtClean="0"/>
              <a:t> </a:t>
            </a:r>
            <a:r>
              <a:rPr lang="uk-UA" sz="2400" dirty="0" smtClean="0"/>
              <a:t>Неандертальці були людьми середнього зросту, міцної, масивного складання, за загальним будові скелета стоять ближче до сучасної людини. Обсяг мозкової коробки коливався від 1200 </a:t>
            </a:r>
            <a:r>
              <a:rPr lang="uk-UA" sz="2400" dirty="0" smtClean="0"/>
              <a:t>см</a:t>
            </a:r>
            <a:r>
              <a:rPr lang="uk-UA" sz="2400" baseline="30000" dirty="0" smtClean="0"/>
              <a:t>3</a:t>
            </a:r>
            <a:r>
              <a:rPr lang="uk-UA" sz="2400" dirty="0" smtClean="0"/>
              <a:t> </a:t>
            </a:r>
            <a:r>
              <a:rPr lang="uk-UA" sz="2400" dirty="0" smtClean="0"/>
              <a:t>до 1800 </a:t>
            </a:r>
            <a:r>
              <a:rPr lang="uk-UA" sz="2400" dirty="0" smtClean="0"/>
              <a:t>см</a:t>
            </a:r>
            <a:r>
              <a:rPr lang="uk-UA" sz="2400" baseline="30000" dirty="0" smtClean="0"/>
              <a:t>3</a:t>
            </a:r>
            <a:r>
              <a:rPr lang="uk-UA" sz="2400" dirty="0" smtClean="0"/>
              <a:t>, </a:t>
            </a:r>
            <a:r>
              <a:rPr lang="uk-UA" sz="2400" dirty="0" smtClean="0"/>
              <a:t>хоча за формою їх череп відрізнявся від черепа сучасної людини. </a:t>
            </a:r>
            <a:endParaRPr lang="uk-UA" sz="2400" dirty="0"/>
          </a:p>
        </p:txBody>
      </p:sp>
      <p:pic>
        <p:nvPicPr>
          <p:cNvPr id="19458" name="Picture 2" descr="D:\Моя папка\School\Презентации\Теорії походження людини\772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1988840"/>
            <a:ext cx="9468544" cy="6295924"/>
          </a:xfrm>
          <a:prstGeom prst="rect">
            <a:avLst/>
          </a:prstGeom>
          <a:noFill/>
          <a:effectLst>
            <a:outerShdw blurRad="76200" dir="13500000" sy="23000" kx="1200000" algn="br" rotWithShape="0">
              <a:prstClr val="black">
                <a:alpha val="20000"/>
              </a:prstClr>
            </a:outerShdw>
          </a:effectLst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1"/>
          <p:cNvSpPr>
            <a:spLocks noChangeArrowheads="1"/>
          </p:cNvSpPr>
          <p:nvPr/>
        </p:nvSpPr>
        <p:spPr bwMode="auto">
          <a:xfrm>
            <a:off x="2915816" y="838453"/>
            <a:ext cx="3260829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r>
              <a:rPr kumimoji="0" lang="uk-UA" sz="3600" b="0" i="0" u="none" strike="noStrike" cap="none" normalizeH="0" baseline="0" dirty="0" smtClean="0">
                <a:ln>
                  <a:noFill/>
                </a:ln>
                <a:solidFill>
                  <a:srgbClr val="FF2F7E"/>
                </a:solidFill>
                <a:effectLst/>
                <a:ea typeface="Calibri" pitchFamily="34" charset="0"/>
                <a:cs typeface="Times New Roman" pitchFamily="18" charset="0"/>
              </a:rPr>
              <a:t>Неоантропи</a:t>
            </a:r>
            <a:r>
              <a:rPr kumimoji="0" lang="uk-UA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endParaRPr kumimoji="0" lang="uk-UA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707904" y="2038196"/>
            <a:ext cx="5256584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uk-UA" sz="2400" dirty="0" smtClean="0"/>
              <a:t>Час появи людини сучасного виду припадає на початок пізнього палеоліту (70-35 тис. років тому). </a:t>
            </a:r>
            <a:r>
              <a:rPr lang="uk-UA" sz="2400" dirty="0" smtClean="0"/>
              <a:t>Неоантропи </a:t>
            </a:r>
            <a:r>
              <a:rPr lang="uk-UA" sz="2400" dirty="0" smtClean="0"/>
              <a:t>були високими людьми, пропорційно складеними. Середній зріст чоловіків - 180-185 см, жінок - </a:t>
            </a:r>
            <a:r>
              <a:rPr lang="uk-UA" sz="2400" dirty="0" smtClean="0"/>
              <a:t>160-163 </a:t>
            </a:r>
            <a:r>
              <a:rPr lang="uk-UA" sz="2400" dirty="0" smtClean="0"/>
              <a:t>см. </a:t>
            </a:r>
            <a:endParaRPr lang="uk-UA" sz="2400" dirty="0"/>
          </a:p>
        </p:txBody>
      </p:sp>
      <p:pic>
        <p:nvPicPr>
          <p:cNvPr id="21506" name="Picture 2" descr="D:\Моя папка\School\Презентации\Теорії походження людини\861663_f520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0D0B0E"/>
              </a:clrFrom>
              <a:clrTo>
                <a:srgbClr val="0D0B0E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-324544" y="1760934"/>
            <a:ext cx="4953000" cy="5124450"/>
          </a:xfrm>
          <a:prstGeom prst="rect">
            <a:avLst/>
          </a:prstGeom>
          <a:noFill/>
          <a:effectLst>
            <a:outerShdw blurRad="76200" dir="13500000" sy="23000" kx="1200000" algn="br" rotWithShape="0">
              <a:prstClr val="black">
                <a:alpha val="20000"/>
              </a:prstClr>
            </a:outerShdw>
          </a:effectLst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Яркая">
  <a:themeElements>
    <a:clrScheme name="Яркая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Яркая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Яркая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99</TotalTime>
  <Words>381</Words>
  <Application>Microsoft Office PowerPoint</Application>
  <PresentationFormat>Экран (4:3)</PresentationFormat>
  <Paragraphs>25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Яркая</vt:lpstr>
      <vt:lpstr>Теорії походження людини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Теорії походження людини</dc:title>
  <dc:creator>Docmos</dc:creator>
  <cp:lastModifiedBy>DocMos</cp:lastModifiedBy>
  <cp:revision>12</cp:revision>
  <dcterms:created xsi:type="dcterms:W3CDTF">2014-05-05T12:35:42Z</dcterms:created>
  <dcterms:modified xsi:type="dcterms:W3CDTF">2014-05-05T16:24:52Z</dcterms:modified>
</cp:coreProperties>
</file>