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E0367-3C4E-4B35-83ED-602DDA73C518}" type="doc">
      <dgm:prSet loTypeId="urn:microsoft.com/office/officeart/2005/8/layout/target3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87E4FB8-CC53-4150-A0DA-05F047F0D6C6}">
      <dgm:prSet phldrT="[Текст]"/>
      <dgm:spPr/>
      <dgm:t>
        <a:bodyPr/>
        <a:lstStyle/>
        <a:p>
          <a:pPr algn="ctr"/>
          <a:r>
            <a:rPr lang="uk-UA" dirty="0" smtClean="0"/>
            <a:t>Кайнозойський етап</a:t>
          </a:r>
          <a:endParaRPr lang="ru-RU" dirty="0"/>
        </a:p>
      </dgm:t>
    </dgm:pt>
    <dgm:pt modelId="{22F215D0-8CEA-4236-8E04-427585CC6BD7}" type="parTrans" cxnId="{8C33BCB2-8499-414E-BDF9-A19D59C3701F}">
      <dgm:prSet/>
      <dgm:spPr/>
      <dgm:t>
        <a:bodyPr/>
        <a:lstStyle/>
        <a:p>
          <a:pPr algn="ctr"/>
          <a:endParaRPr lang="ru-RU"/>
        </a:p>
      </dgm:t>
    </dgm:pt>
    <dgm:pt modelId="{4EE9AB77-FBBF-4F16-BD00-1ED63D4A55A4}" type="sibTrans" cxnId="{8C33BCB2-8499-414E-BDF9-A19D59C3701F}">
      <dgm:prSet/>
      <dgm:spPr/>
      <dgm:t>
        <a:bodyPr/>
        <a:lstStyle/>
        <a:p>
          <a:pPr algn="ctr"/>
          <a:endParaRPr lang="ru-RU"/>
        </a:p>
      </dgm:t>
    </dgm:pt>
    <dgm:pt modelId="{C322D5C9-94AE-46F9-85C4-1B7EF628E052}">
      <dgm:prSet phldrT="[Текст]"/>
      <dgm:spPr/>
      <dgm:t>
        <a:bodyPr/>
        <a:lstStyle/>
        <a:p>
          <a:pPr algn="ctr"/>
          <a:r>
            <a:rPr lang="uk-UA" dirty="0" smtClean="0"/>
            <a:t>Мезозойська ера</a:t>
          </a:r>
          <a:endParaRPr lang="ru-RU" dirty="0"/>
        </a:p>
      </dgm:t>
    </dgm:pt>
    <dgm:pt modelId="{355BDAA7-2B7B-4D3F-A54A-7BB2696061A5}" type="parTrans" cxnId="{3EE52EE0-B97F-4EEC-80A4-657E6B94B49C}">
      <dgm:prSet/>
      <dgm:spPr/>
      <dgm:t>
        <a:bodyPr/>
        <a:lstStyle/>
        <a:p>
          <a:pPr algn="ctr"/>
          <a:endParaRPr lang="ru-RU"/>
        </a:p>
      </dgm:t>
    </dgm:pt>
    <dgm:pt modelId="{96727122-3AE1-4F27-B0A6-7F69B8D63187}" type="sibTrans" cxnId="{3EE52EE0-B97F-4EEC-80A4-657E6B94B49C}">
      <dgm:prSet/>
      <dgm:spPr/>
      <dgm:t>
        <a:bodyPr/>
        <a:lstStyle/>
        <a:p>
          <a:pPr algn="ctr"/>
          <a:endParaRPr lang="ru-RU"/>
        </a:p>
      </dgm:t>
    </dgm:pt>
    <dgm:pt modelId="{B7FFABA8-F000-46A5-BE65-1747EA905428}">
      <dgm:prSet phldrT="[Текст]"/>
      <dgm:spPr/>
      <dgm:t>
        <a:bodyPr/>
        <a:lstStyle/>
        <a:p>
          <a:pPr algn="ctr"/>
          <a:r>
            <a:rPr lang="uk-UA" dirty="0" smtClean="0"/>
            <a:t>Палеозойська ера</a:t>
          </a:r>
          <a:endParaRPr lang="ru-RU" dirty="0"/>
        </a:p>
      </dgm:t>
    </dgm:pt>
    <dgm:pt modelId="{317083AF-B850-4ABA-9224-00466E42643C}" type="parTrans" cxnId="{948E03A3-AA3A-40AA-9CC2-6BFBE2C586CD}">
      <dgm:prSet/>
      <dgm:spPr/>
      <dgm:t>
        <a:bodyPr/>
        <a:lstStyle/>
        <a:p>
          <a:pPr algn="ctr"/>
          <a:endParaRPr lang="ru-RU"/>
        </a:p>
      </dgm:t>
    </dgm:pt>
    <dgm:pt modelId="{21B8AB02-30E0-48B2-843A-79A270050A05}" type="sibTrans" cxnId="{948E03A3-AA3A-40AA-9CC2-6BFBE2C586CD}">
      <dgm:prSet/>
      <dgm:spPr/>
      <dgm:t>
        <a:bodyPr/>
        <a:lstStyle/>
        <a:p>
          <a:pPr algn="ctr"/>
          <a:endParaRPr lang="ru-RU"/>
        </a:p>
      </dgm:t>
    </dgm:pt>
    <dgm:pt modelId="{B27B0876-4401-4D28-A11F-A5604F70B62A}">
      <dgm:prSet/>
      <dgm:spPr/>
      <dgm:t>
        <a:bodyPr/>
        <a:lstStyle/>
        <a:p>
          <a:pPr algn="ctr"/>
          <a:r>
            <a:rPr lang="uk-UA" dirty="0" smtClean="0"/>
            <a:t>Докембрійський період</a:t>
          </a:r>
          <a:endParaRPr lang="ru-RU" dirty="0"/>
        </a:p>
      </dgm:t>
    </dgm:pt>
    <dgm:pt modelId="{24E5287C-2DBD-4A94-BFAD-36CA74A5647C}" type="parTrans" cxnId="{53094437-7455-4BFE-86B7-AD1EEF08EB1F}">
      <dgm:prSet/>
      <dgm:spPr/>
      <dgm:t>
        <a:bodyPr/>
        <a:lstStyle/>
        <a:p>
          <a:pPr algn="ctr"/>
          <a:endParaRPr lang="ru-RU"/>
        </a:p>
      </dgm:t>
    </dgm:pt>
    <dgm:pt modelId="{2E1A16E0-0679-48BD-A682-A53B20F0351D}" type="sibTrans" cxnId="{53094437-7455-4BFE-86B7-AD1EEF08EB1F}">
      <dgm:prSet/>
      <dgm:spPr/>
      <dgm:t>
        <a:bodyPr/>
        <a:lstStyle/>
        <a:p>
          <a:pPr algn="ctr"/>
          <a:endParaRPr lang="ru-RU"/>
        </a:p>
      </dgm:t>
    </dgm:pt>
    <dgm:pt modelId="{487D0A26-8DD5-4D26-986C-42456A576E45}" type="pres">
      <dgm:prSet presAssocID="{152E0367-3C4E-4B35-83ED-602DDA73C51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7AA11-4F7D-4AB5-971F-66938C8E1CDE}" type="pres">
      <dgm:prSet presAssocID="{487E4FB8-CC53-4150-A0DA-05F047F0D6C6}" presName="circle1" presStyleLbl="node1" presStyleIdx="0" presStyleCnt="4"/>
      <dgm:spPr/>
    </dgm:pt>
    <dgm:pt modelId="{7FCD3649-2CC2-4DC9-BF45-40FE165FDA28}" type="pres">
      <dgm:prSet presAssocID="{487E4FB8-CC53-4150-A0DA-05F047F0D6C6}" presName="space" presStyleCnt="0"/>
      <dgm:spPr/>
    </dgm:pt>
    <dgm:pt modelId="{AC012EB6-191E-4331-B720-E9415186968B}" type="pres">
      <dgm:prSet presAssocID="{487E4FB8-CC53-4150-A0DA-05F047F0D6C6}" presName="rect1" presStyleLbl="alignAcc1" presStyleIdx="0" presStyleCnt="4"/>
      <dgm:spPr/>
      <dgm:t>
        <a:bodyPr/>
        <a:lstStyle/>
        <a:p>
          <a:endParaRPr lang="ru-RU"/>
        </a:p>
      </dgm:t>
    </dgm:pt>
    <dgm:pt modelId="{BE4168D7-DDDB-4C29-B598-804EB1D34DBB}" type="pres">
      <dgm:prSet presAssocID="{C322D5C9-94AE-46F9-85C4-1B7EF628E052}" presName="vertSpace2" presStyleLbl="node1" presStyleIdx="0" presStyleCnt="4"/>
      <dgm:spPr/>
    </dgm:pt>
    <dgm:pt modelId="{187279D0-F91B-4674-9ECD-0B872F8B0B7C}" type="pres">
      <dgm:prSet presAssocID="{C322D5C9-94AE-46F9-85C4-1B7EF628E052}" presName="circle2" presStyleLbl="node1" presStyleIdx="1" presStyleCnt="4" custLinFactNeighborX="-903" custLinFactNeighborY="-1059"/>
      <dgm:spPr/>
    </dgm:pt>
    <dgm:pt modelId="{4A487ADE-A481-4E9C-857F-538C95066DB1}" type="pres">
      <dgm:prSet presAssocID="{C322D5C9-94AE-46F9-85C4-1B7EF628E052}" presName="rect2" presStyleLbl="alignAcc1" presStyleIdx="1" presStyleCnt="4"/>
      <dgm:spPr/>
      <dgm:t>
        <a:bodyPr/>
        <a:lstStyle/>
        <a:p>
          <a:endParaRPr lang="ru-RU"/>
        </a:p>
      </dgm:t>
    </dgm:pt>
    <dgm:pt modelId="{BA2A3BF5-4025-45F1-AF95-35FF35047392}" type="pres">
      <dgm:prSet presAssocID="{B7FFABA8-F000-46A5-BE65-1747EA905428}" presName="vertSpace3" presStyleLbl="node1" presStyleIdx="1" presStyleCnt="4"/>
      <dgm:spPr/>
    </dgm:pt>
    <dgm:pt modelId="{F9D253AC-67D2-404F-9CD7-6FF55151BEE7}" type="pres">
      <dgm:prSet presAssocID="{B7FFABA8-F000-46A5-BE65-1747EA905428}" presName="circle3" presStyleLbl="node1" presStyleIdx="2" presStyleCnt="4"/>
      <dgm:spPr/>
    </dgm:pt>
    <dgm:pt modelId="{5FAA6EF7-17C0-4C89-868D-51DFA02A90C7}" type="pres">
      <dgm:prSet presAssocID="{B7FFABA8-F000-46A5-BE65-1747EA905428}" presName="rect3" presStyleLbl="alignAcc1" presStyleIdx="2" presStyleCnt="4"/>
      <dgm:spPr/>
      <dgm:t>
        <a:bodyPr/>
        <a:lstStyle/>
        <a:p>
          <a:endParaRPr lang="ru-RU"/>
        </a:p>
      </dgm:t>
    </dgm:pt>
    <dgm:pt modelId="{05FE7E1A-F5D8-4AFC-A859-FDBAD617F571}" type="pres">
      <dgm:prSet presAssocID="{B27B0876-4401-4D28-A11F-A5604F70B62A}" presName="vertSpace4" presStyleLbl="node1" presStyleIdx="2" presStyleCnt="4"/>
      <dgm:spPr/>
    </dgm:pt>
    <dgm:pt modelId="{02491FC8-9C23-42CA-A89A-3739B13B9148}" type="pres">
      <dgm:prSet presAssocID="{B27B0876-4401-4D28-A11F-A5604F70B62A}" presName="circle4" presStyleLbl="node1" presStyleIdx="3" presStyleCnt="4"/>
      <dgm:spPr/>
    </dgm:pt>
    <dgm:pt modelId="{68F08529-A324-4173-AAAB-AE25C0C841CA}" type="pres">
      <dgm:prSet presAssocID="{B27B0876-4401-4D28-A11F-A5604F70B62A}" presName="rect4" presStyleLbl="alignAcc1" presStyleIdx="3" presStyleCnt="4"/>
      <dgm:spPr/>
      <dgm:t>
        <a:bodyPr/>
        <a:lstStyle/>
        <a:p>
          <a:endParaRPr lang="ru-RU"/>
        </a:p>
      </dgm:t>
    </dgm:pt>
    <dgm:pt modelId="{8B0F1EB9-B352-41D2-A717-546682A22BC4}" type="pres">
      <dgm:prSet presAssocID="{487E4FB8-CC53-4150-A0DA-05F047F0D6C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E44D6-54BA-403C-8E9C-438A6BB668EC}" type="pres">
      <dgm:prSet presAssocID="{C322D5C9-94AE-46F9-85C4-1B7EF628E05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E9CB9-4D72-4C58-A343-7F4100D08B37}" type="pres">
      <dgm:prSet presAssocID="{B7FFABA8-F000-46A5-BE65-1747EA90542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307B-5F3B-4ECA-9B7D-750BB99FF618}" type="pres">
      <dgm:prSet presAssocID="{B27B0876-4401-4D28-A11F-A5604F70B62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D662C-FD21-4AB4-ADC2-D86BD7BDAB7C}" type="presOf" srcId="{B27B0876-4401-4D28-A11F-A5604F70B62A}" destId="{25EB307B-5F3B-4ECA-9B7D-750BB99FF618}" srcOrd="1" destOrd="0" presId="urn:microsoft.com/office/officeart/2005/8/layout/target3"/>
    <dgm:cxn modelId="{89A02964-FAC1-404F-BB5E-E520712DCD73}" type="presOf" srcId="{B27B0876-4401-4D28-A11F-A5604F70B62A}" destId="{68F08529-A324-4173-AAAB-AE25C0C841CA}" srcOrd="0" destOrd="0" presId="urn:microsoft.com/office/officeart/2005/8/layout/target3"/>
    <dgm:cxn modelId="{8C33BCB2-8499-414E-BDF9-A19D59C3701F}" srcId="{152E0367-3C4E-4B35-83ED-602DDA73C518}" destId="{487E4FB8-CC53-4150-A0DA-05F047F0D6C6}" srcOrd="0" destOrd="0" parTransId="{22F215D0-8CEA-4236-8E04-427585CC6BD7}" sibTransId="{4EE9AB77-FBBF-4F16-BD00-1ED63D4A55A4}"/>
    <dgm:cxn modelId="{53094437-7455-4BFE-86B7-AD1EEF08EB1F}" srcId="{152E0367-3C4E-4B35-83ED-602DDA73C518}" destId="{B27B0876-4401-4D28-A11F-A5604F70B62A}" srcOrd="3" destOrd="0" parTransId="{24E5287C-2DBD-4A94-BFAD-36CA74A5647C}" sibTransId="{2E1A16E0-0679-48BD-A682-A53B20F0351D}"/>
    <dgm:cxn modelId="{56D07122-76F1-4AC9-9665-AEBB69D3CEB4}" type="presOf" srcId="{487E4FB8-CC53-4150-A0DA-05F047F0D6C6}" destId="{AC012EB6-191E-4331-B720-E9415186968B}" srcOrd="0" destOrd="0" presId="urn:microsoft.com/office/officeart/2005/8/layout/target3"/>
    <dgm:cxn modelId="{A5C756E4-C850-4D84-8A1C-54D891BAD664}" type="presOf" srcId="{B7FFABA8-F000-46A5-BE65-1747EA905428}" destId="{5FAA6EF7-17C0-4C89-868D-51DFA02A90C7}" srcOrd="0" destOrd="0" presId="urn:microsoft.com/office/officeart/2005/8/layout/target3"/>
    <dgm:cxn modelId="{661BA0BF-3023-4A40-BC1B-35788837AC07}" type="presOf" srcId="{C322D5C9-94AE-46F9-85C4-1B7EF628E052}" destId="{52BE44D6-54BA-403C-8E9C-438A6BB668EC}" srcOrd="1" destOrd="0" presId="urn:microsoft.com/office/officeart/2005/8/layout/target3"/>
    <dgm:cxn modelId="{3EE52EE0-B97F-4EEC-80A4-657E6B94B49C}" srcId="{152E0367-3C4E-4B35-83ED-602DDA73C518}" destId="{C322D5C9-94AE-46F9-85C4-1B7EF628E052}" srcOrd="1" destOrd="0" parTransId="{355BDAA7-2B7B-4D3F-A54A-7BB2696061A5}" sibTransId="{96727122-3AE1-4F27-B0A6-7F69B8D63187}"/>
    <dgm:cxn modelId="{37C320EA-8114-4C7E-9F76-6F701E44390B}" type="presOf" srcId="{C322D5C9-94AE-46F9-85C4-1B7EF628E052}" destId="{4A487ADE-A481-4E9C-857F-538C95066DB1}" srcOrd="0" destOrd="0" presId="urn:microsoft.com/office/officeart/2005/8/layout/target3"/>
    <dgm:cxn modelId="{948E03A3-AA3A-40AA-9CC2-6BFBE2C586CD}" srcId="{152E0367-3C4E-4B35-83ED-602DDA73C518}" destId="{B7FFABA8-F000-46A5-BE65-1747EA905428}" srcOrd="2" destOrd="0" parTransId="{317083AF-B850-4ABA-9224-00466E42643C}" sibTransId="{21B8AB02-30E0-48B2-843A-79A270050A05}"/>
    <dgm:cxn modelId="{15B864B7-A318-4072-8619-8B1938EDF812}" type="presOf" srcId="{B7FFABA8-F000-46A5-BE65-1747EA905428}" destId="{D80E9CB9-4D72-4C58-A343-7F4100D08B37}" srcOrd="1" destOrd="0" presId="urn:microsoft.com/office/officeart/2005/8/layout/target3"/>
    <dgm:cxn modelId="{DA5125D8-9686-4EE7-A3EF-AFD61E49D0C1}" type="presOf" srcId="{152E0367-3C4E-4B35-83ED-602DDA73C518}" destId="{487D0A26-8DD5-4D26-986C-42456A576E45}" srcOrd="0" destOrd="0" presId="urn:microsoft.com/office/officeart/2005/8/layout/target3"/>
    <dgm:cxn modelId="{9315BE53-1E5A-4F30-9917-F502A307729F}" type="presOf" srcId="{487E4FB8-CC53-4150-A0DA-05F047F0D6C6}" destId="{8B0F1EB9-B352-41D2-A717-546682A22BC4}" srcOrd="1" destOrd="0" presId="urn:microsoft.com/office/officeart/2005/8/layout/target3"/>
    <dgm:cxn modelId="{F56B37EF-A996-4EB7-A1EB-C57531B7A505}" type="presParOf" srcId="{487D0A26-8DD5-4D26-986C-42456A576E45}" destId="{A7A7AA11-4F7D-4AB5-971F-66938C8E1CDE}" srcOrd="0" destOrd="0" presId="urn:microsoft.com/office/officeart/2005/8/layout/target3"/>
    <dgm:cxn modelId="{E0031B8D-FA89-483D-9F55-CBE204A3072B}" type="presParOf" srcId="{487D0A26-8DD5-4D26-986C-42456A576E45}" destId="{7FCD3649-2CC2-4DC9-BF45-40FE165FDA28}" srcOrd="1" destOrd="0" presId="urn:microsoft.com/office/officeart/2005/8/layout/target3"/>
    <dgm:cxn modelId="{85A4A985-60F4-4460-A002-1F3DC3716FE5}" type="presParOf" srcId="{487D0A26-8DD5-4D26-986C-42456A576E45}" destId="{AC012EB6-191E-4331-B720-E9415186968B}" srcOrd="2" destOrd="0" presId="urn:microsoft.com/office/officeart/2005/8/layout/target3"/>
    <dgm:cxn modelId="{C9F72B3C-1883-4891-9200-59831E42B76D}" type="presParOf" srcId="{487D0A26-8DD5-4D26-986C-42456A576E45}" destId="{BE4168D7-DDDB-4C29-B598-804EB1D34DBB}" srcOrd="3" destOrd="0" presId="urn:microsoft.com/office/officeart/2005/8/layout/target3"/>
    <dgm:cxn modelId="{BD323A6B-7CA8-4854-93DB-CC850BE9284A}" type="presParOf" srcId="{487D0A26-8DD5-4D26-986C-42456A576E45}" destId="{187279D0-F91B-4674-9ECD-0B872F8B0B7C}" srcOrd="4" destOrd="0" presId="urn:microsoft.com/office/officeart/2005/8/layout/target3"/>
    <dgm:cxn modelId="{8FC2F59F-014B-42D9-B97F-2E88F5A56F31}" type="presParOf" srcId="{487D0A26-8DD5-4D26-986C-42456A576E45}" destId="{4A487ADE-A481-4E9C-857F-538C95066DB1}" srcOrd="5" destOrd="0" presId="urn:microsoft.com/office/officeart/2005/8/layout/target3"/>
    <dgm:cxn modelId="{F0F48F7C-564C-4B9F-A5E0-DFCF591545AB}" type="presParOf" srcId="{487D0A26-8DD5-4D26-986C-42456A576E45}" destId="{BA2A3BF5-4025-45F1-AF95-35FF35047392}" srcOrd="6" destOrd="0" presId="urn:microsoft.com/office/officeart/2005/8/layout/target3"/>
    <dgm:cxn modelId="{9CAFDD44-6ED6-49E0-8E58-8C96AF33801C}" type="presParOf" srcId="{487D0A26-8DD5-4D26-986C-42456A576E45}" destId="{F9D253AC-67D2-404F-9CD7-6FF55151BEE7}" srcOrd="7" destOrd="0" presId="urn:microsoft.com/office/officeart/2005/8/layout/target3"/>
    <dgm:cxn modelId="{01C6EC7F-4731-4E1B-8902-6678C8731950}" type="presParOf" srcId="{487D0A26-8DD5-4D26-986C-42456A576E45}" destId="{5FAA6EF7-17C0-4C89-868D-51DFA02A90C7}" srcOrd="8" destOrd="0" presId="urn:microsoft.com/office/officeart/2005/8/layout/target3"/>
    <dgm:cxn modelId="{72CCBD14-D0BE-49B6-AF35-CA2EDF73F14D}" type="presParOf" srcId="{487D0A26-8DD5-4D26-986C-42456A576E45}" destId="{05FE7E1A-F5D8-4AFC-A859-FDBAD617F571}" srcOrd="9" destOrd="0" presId="urn:microsoft.com/office/officeart/2005/8/layout/target3"/>
    <dgm:cxn modelId="{7D7D7CE8-AFD9-45EF-B059-09A98CE67F60}" type="presParOf" srcId="{487D0A26-8DD5-4D26-986C-42456A576E45}" destId="{02491FC8-9C23-42CA-A89A-3739B13B9148}" srcOrd="10" destOrd="0" presId="urn:microsoft.com/office/officeart/2005/8/layout/target3"/>
    <dgm:cxn modelId="{76CF7247-839C-4E14-86E2-98233C70587C}" type="presParOf" srcId="{487D0A26-8DD5-4D26-986C-42456A576E45}" destId="{68F08529-A324-4173-AAAB-AE25C0C841CA}" srcOrd="11" destOrd="0" presId="urn:microsoft.com/office/officeart/2005/8/layout/target3"/>
    <dgm:cxn modelId="{DE3C6B07-43E5-42AE-8DB5-756837321A6D}" type="presParOf" srcId="{487D0A26-8DD5-4D26-986C-42456A576E45}" destId="{8B0F1EB9-B352-41D2-A717-546682A22BC4}" srcOrd="12" destOrd="0" presId="urn:microsoft.com/office/officeart/2005/8/layout/target3"/>
    <dgm:cxn modelId="{2F7227E0-CF77-4A38-852B-8E530C420EFB}" type="presParOf" srcId="{487D0A26-8DD5-4D26-986C-42456A576E45}" destId="{52BE44D6-54BA-403C-8E9C-438A6BB668EC}" srcOrd="13" destOrd="0" presId="urn:microsoft.com/office/officeart/2005/8/layout/target3"/>
    <dgm:cxn modelId="{DD734C6B-86A5-49A2-8A69-D95C4298CC0C}" type="presParOf" srcId="{487D0A26-8DD5-4D26-986C-42456A576E45}" destId="{D80E9CB9-4D72-4C58-A343-7F4100D08B37}" srcOrd="14" destOrd="0" presId="urn:microsoft.com/office/officeart/2005/8/layout/target3"/>
    <dgm:cxn modelId="{AB9C23EF-2F2C-4749-B5E9-AD59B5E5422A}" type="presParOf" srcId="{487D0A26-8DD5-4D26-986C-42456A576E45}" destId="{25EB307B-5F3B-4ECA-9B7D-750BB99FF61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238C7-F960-4F8B-8F41-D038719C7057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7BD46B5-B05A-46E2-9560-0769816612FF}">
      <dgm:prSet phldrT="[Текст]"/>
      <dgm:spPr/>
      <dgm:t>
        <a:bodyPr/>
        <a:lstStyle/>
        <a:p>
          <a:r>
            <a:rPr lang="uk-UA" dirty="0" err="1" smtClean="0"/>
            <a:t>Рифей</a:t>
          </a:r>
          <a:endParaRPr lang="ru-RU" dirty="0"/>
        </a:p>
      </dgm:t>
    </dgm:pt>
    <dgm:pt modelId="{03EA10D6-4D65-4309-92B5-4A0A3E1CAC4B}" type="parTrans" cxnId="{BD08A042-1910-4D6C-B5CE-5DB58FA2A9F2}">
      <dgm:prSet/>
      <dgm:spPr/>
      <dgm:t>
        <a:bodyPr/>
        <a:lstStyle/>
        <a:p>
          <a:endParaRPr lang="ru-RU"/>
        </a:p>
      </dgm:t>
    </dgm:pt>
    <dgm:pt modelId="{B3760628-1C01-48D4-9DD9-0B9DEEB224CB}" type="sibTrans" cxnId="{BD08A042-1910-4D6C-B5CE-5DB58FA2A9F2}">
      <dgm:prSet/>
      <dgm:spPr/>
      <dgm:t>
        <a:bodyPr/>
        <a:lstStyle/>
        <a:p>
          <a:endParaRPr lang="ru-RU"/>
        </a:p>
      </dgm:t>
    </dgm:pt>
    <dgm:pt modelId="{90CA85E6-B72D-426F-8058-9125302CEF47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етап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геологічної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історії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розвитку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земної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кори,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що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розпочався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приблизно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1650 млн.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років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тому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і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тривав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близько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1000 млн.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років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. Р. у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тектонічному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відношенні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був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dirty="0" err="1" smtClean="0">
              <a:solidFill>
                <a:schemeClr val="accent6">
                  <a:lumMod val="50000"/>
                </a:schemeClr>
              </a:solidFill>
            </a:rPr>
            <a:t>спокійним</a:t>
          </a: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D4B6607A-F9EC-4269-B3F4-8FAD4D56A254}" type="parTrans" cxnId="{B658BF34-D81B-4B56-8BC5-6A2A4CE445FA}">
      <dgm:prSet/>
      <dgm:spPr/>
      <dgm:t>
        <a:bodyPr/>
        <a:lstStyle/>
        <a:p>
          <a:endParaRPr lang="ru-RU"/>
        </a:p>
      </dgm:t>
    </dgm:pt>
    <dgm:pt modelId="{EC68074A-C973-4534-A2B1-52CE49BFA265}" type="sibTrans" cxnId="{B658BF34-D81B-4B56-8BC5-6A2A4CE445FA}">
      <dgm:prSet/>
      <dgm:spPr/>
      <dgm:t>
        <a:bodyPr/>
        <a:lstStyle/>
        <a:p>
          <a:endParaRPr lang="ru-RU"/>
        </a:p>
      </dgm:t>
    </dgm:pt>
    <dgm:pt modelId="{F7AB9185-FDC0-4F5C-9E99-DE69807BC32B}">
      <dgm:prSet phldrT="[Текст]"/>
      <dgm:spPr/>
      <dgm:t>
        <a:bodyPr/>
        <a:lstStyle/>
        <a:p>
          <a:r>
            <a:rPr lang="uk-UA" dirty="0" err="1" smtClean="0"/>
            <a:t>Венд</a:t>
          </a:r>
          <a:endParaRPr lang="ru-RU" dirty="0"/>
        </a:p>
      </dgm:t>
    </dgm:pt>
    <dgm:pt modelId="{B28AE693-1774-4093-9289-B8CFC42A1D34}" type="parTrans" cxnId="{1E0EF02B-7043-4C9E-A9D7-C494A2221F56}">
      <dgm:prSet/>
      <dgm:spPr/>
      <dgm:t>
        <a:bodyPr/>
        <a:lstStyle/>
        <a:p>
          <a:endParaRPr lang="ru-RU"/>
        </a:p>
      </dgm:t>
    </dgm:pt>
    <dgm:pt modelId="{9A1AFDDF-3413-432E-9EFE-83F77E6D1D72}" type="sibTrans" cxnId="{1E0EF02B-7043-4C9E-A9D7-C494A2221F56}">
      <dgm:prSet/>
      <dgm:spPr/>
      <dgm:t>
        <a:bodyPr/>
        <a:lstStyle/>
        <a:p>
          <a:endParaRPr lang="ru-RU"/>
        </a:p>
      </dgm:t>
    </dgm:pt>
    <dgm:pt modelId="{021627FC-FF44-489C-A617-78D4F33349A0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Донині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знайдено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дуже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багато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зліпків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або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відбитків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тварин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що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належать до медуз,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коралів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червів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та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організмів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неясного систематичного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положення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деякі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них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нагадують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молюсків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інші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—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примітивних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голкошкірих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треті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не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схожі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жодну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відомих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груп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.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Це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був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час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панування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медуз.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E76DE3E-FCBB-4C35-BEA8-A157459C81D2}" type="parTrans" cxnId="{EECD57E3-7685-43E6-AC3C-6BDD516A8E90}">
      <dgm:prSet/>
      <dgm:spPr/>
      <dgm:t>
        <a:bodyPr/>
        <a:lstStyle/>
        <a:p>
          <a:endParaRPr lang="ru-RU"/>
        </a:p>
      </dgm:t>
    </dgm:pt>
    <dgm:pt modelId="{820C9267-2573-4C9A-A6D5-0EFED007B809}" type="sibTrans" cxnId="{EECD57E3-7685-43E6-AC3C-6BDD516A8E90}">
      <dgm:prSet/>
      <dgm:spPr/>
      <dgm:t>
        <a:bodyPr/>
        <a:lstStyle/>
        <a:p>
          <a:endParaRPr lang="ru-RU"/>
        </a:p>
      </dgm:t>
    </dgm:pt>
    <dgm:pt modelId="{65378B17-65FE-4C34-97A5-3D16C0492D78}" type="pres">
      <dgm:prSet presAssocID="{6BA238C7-F960-4F8B-8F41-D038719C70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9F3135-0ED9-4F71-A912-8858BB28CB54}" type="pres">
      <dgm:prSet presAssocID="{D7BD46B5-B05A-46E2-9560-0769816612FF}" presName="linNode" presStyleCnt="0"/>
      <dgm:spPr/>
    </dgm:pt>
    <dgm:pt modelId="{A9A6B7FB-31C3-4F8E-B300-DD2A31B3BA18}" type="pres">
      <dgm:prSet presAssocID="{D7BD46B5-B05A-46E2-9560-0769816612F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04474-6355-49EC-9405-A6812CF011EC}" type="pres">
      <dgm:prSet presAssocID="{D7BD46B5-B05A-46E2-9560-0769816612F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17FD5-3B55-46B9-B4DA-F94D47754D0E}" type="pres">
      <dgm:prSet presAssocID="{B3760628-1C01-48D4-9DD9-0B9DEEB224CB}" presName="spacing" presStyleCnt="0"/>
      <dgm:spPr/>
    </dgm:pt>
    <dgm:pt modelId="{DBD418BA-E2CA-4663-B922-77B702F73325}" type="pres">
      <dgm:prSet presAssocID="{F7AB9185-FDC0-4F5C-9E99-DE69807BC32B}" presName="linNode" presStyleCnt="0"/>
      <dgm:spPr/>
    </dgm:pt>
    <dgm:pt modelId="{14783AF7-E304-433F-96DF-5A68B471CAF1}" type="pres">
      <dgm:prSet presAssocID="{F7AB9185-FDC0-4F5C-9E99-DE69807BC32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D5BA8-D256-4B05-9C34-C89BA828E583}" type="pres">
      <dgm:prSet presAssocID="{F7AB9185-FDC0-4F5C-9E99-DE69807BC32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439EF-164E-4A77-ACFA-AEBE1F99CF55}" type="presOf" srcId="{021627FC-FF44-489C-A617-78D4F33349A0}" destId="{93FD5BA8-D256-4B05-9C34-C89BA828E583}" srcOrd="0" destOrd="0" presId="urn:microsoft.com/office/officeart/2005/8/layout/vList6"/>
    <dgm:cxn modelId="{B658BF34-D81B-4B56-8BC5-6A2A4CE445FA}" srcId="{D7BD46B5-B05A-46E2-9560-0769816612FF}" destId="{90CA85E6-B72D-426F-8058-9125302CEF47}" srcOrd="0" destOrd="0" parTransId="{D4B6607A-F9EC-4269-B3F4-8FAD4D56A254}" sibTransId="{EC68074A-C973-4534-A2B1-52CE49BFA265}"/>
    <dgm:cxn modelId="{598DA998-6464-420E-91BC-43803A32364F}" type="presOf" srcId="{6BA238C7-F960-4F8B-8F41-D038719C7057}" destId="{65378B17-65FE-4C34-97A5-3D16C0492D78}" srcOrd="0" destOrd="0" presId="urn:microsoft.com/office/officeart/2005/8/layout/vList6"/>
    <dgm:cxn modelId="{648F6F96-6841-47C7-B51C-275A6BA85970}" type="presOf" srcId="{F7AB9185-FDC0-4F5C-9E99-DE69807BC32B}" destId="{14783AF7-E304-433F-96DF-5A68B471CAF1}" srcOrd="0" destOrd="0" presId="urn:microsoft.com/office/officeart/2005/8/layout/vList6"/>
    <dgm:cxn modelId="{E3D821A8-0CF5-451A-87BA-6A4DE69EBA7B}" type="presOf" srcId="{D7BD46B5-B05A-46E2-9560-0769816612FF}" destId="{A9A6B7FB-31C3-4F8E-B300-DD2A31B3BA18}" srcOrd="0" destOrd="0" presId="urn:microsoft.com/office/officeart/2005/8/layout/vList6"/>
    <dgm:cxn modelId="{BD08A042-1910-4D6C-B5CE-5DB58FA2A9F2}" srcId="{6BA238C7-F960-4F8B-8F41-D038719C7057}" destId="{D7BD46B5-B05A-46E2-9560-0769816612FF}" srcOrd="0" destOrd="0" parTransId="{03EA10D6-4D65-4309-92B5-4A0A3E1CAC4B}" sibTransId="{B3760628-1C01-48D4-9DD9-0B9DEEB224CB}"/>
    <dgm:cxn modelId="{FB4D5446-C771-4116-BFCB-B912330106D3}" type="presOf" srcId="{90CA85E6-B72D-426F-8058-9125302CEF47}" destId="{4E004474-6355-49EC-9405-A6812CF011EC}" srcOrd="0" destOrd="0" presId="urn:microsoft.com/office/officeart/2005/8/layout/vList6"/>
    <dgm:cxn modelId="{EECD57E3-7685-43E6-AC3C-6BDD516A8E90}" srcId="{F7AB9185-FDC0-4F5C-9E99-DE69807BC32B}" destId="{021627FC-FF44-489C-A617-78D4F33349A0}" srcOrd="0" destOrd="0" parTransId="{BE76DE3E-FCBB-4C35-BEA8-A157459C81D2}" sibTransId="{820C9267-2573-4C9A-A6D5-0EFED007B809}"/>
    <dgm:cxn modelId="{1E0EF02B-7043-4C9E-A9D7-C494A2221F56}" srcId="{6BA238C7-F960-4F8B-8F41-D038719C7057}" destId="{F7AB9185-FDC0-4F5C-9E99-DE69807BC32B}" srcOrd="1" destOrd="0" parTransId="{B28AE693-1774-4093-9289-B8CFC42A1D34}" sibTransId="{9A1AFDDF-3413-432E-9EFE-83F77E6D1D72}"/>
    <dgm:cxn modelId="{2A3162FC-B002-4930-8BE7-A54935FDC2DF}" type="presParOf" srcId="{65378B17-65FE-4C34-97A5-3D16C0492D78}" destId="{529F3135-0ED9-4F71-A912-8858BB28CB54}" srcOrd="0" destOrd="0" presId="urn:microsoft.com/office/officeart/2005/8/layout/vList6"/>
    <dgm:cxn modelId="{3E6A4D1D-473E-4A4A-9BBE-FE89E9E7EF87}" type="presParOf" srcId="{529F3135-0ED9-4F71-A912-8858BB28CB54}" destId="{A9A6B7FB-31C3-4F8E-B300-DD2A31B3BA18}" srcOrd="0" destOrd="0" presId="urn:microsoft.com/office/officeart/2005/8/layout/vList6"/>
    <dgm:cxn modelId="{944B0DE8-E55E-4D35-978A-EE544647225F}" type="presParOf" srcId="{529F3135-0ED9-4F71-A912-8858BB28CB54}" destId="{4E004474-6355-49EC-9405-A6812CF011EC}" srcOrd="1" destOrd="0" presId="urn:microsoft.com/office/officeart/2005/8/layout/vList6"/>
    <dgm:cxn modelId="{CBEDB59F-C6DE-471A-8DE5-7220EE1E3942}" type="presParOf" srcId="{65378B17-65FE-4C34-97A5-3D16C0492D78}" destId="{C9A17FD5-3B55-46B9-B4DA-F94D47754D0E}" srcOrd="1" destOrd="0" presId="urn:microsoft.com/office/officeart/2005/8/layout/vList6"/>
    <dgm:cxn modelId="{FAC3322B-98E6-4183-B3C8-FABD127436F8}" type="presParOf" srcId="{65378B17-65FE-4C34-97A5-3D16C0492D78}" destId="{DBD418BA-E2CA-4663-B922-77B702F73325}" srcOrd="2" destOrd="0" presId="urn:microsoft.com/office/officeart/2005/8/layout/vList6"/>
    <dgm:cxn modelId="{559C2EB5-097E-40A5-823A-26BA3291FB4D}" type="presParOf" srcId="{DBD418BA-E2CA-4663-B922-77B702F73325}" destId="{14783AF7-E304-433F-96DF-5A68B471CAF1}" srcOrd="0" destOrd="0" presId="urn:microsoft.com/office/officeart/2005/8/layout/vList6"/>
    <dgm:cxn modelId="{E2AFFBF6-6D2E-4BC9-8056-5CA8E4162AE2}" type="presParOf" srcId="{DBD418BA-E2CA-4663-B922-77B702F73325}" destId="{93FD5BA8-D256-4B05-9C34-C89BA828E583}" srcOrd="1" destOrd="0" presId="urn:microsoft.com/office/officeart/2005/8/layout/vList6"/>
  </dgm:cxnLst>
  <dgm:bg>
    <a:effectLst>
      <a:outerShdw blurRad="50800" dist="50800" dir="5400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E1FB9-F7CC-41BF-89C7-F0CD64A5BAA6}" type="doc">
      <dgm:prSet loTypeId="urn:microsoft.com/office/officeart/2005/8/layout/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9E14586-6CE7-476F-828E-69CA401DEBBC}">
      <dgm:prSet phldrT="[Текст]"/>
      <dgm:spPr/>
      <dgm:t>
        <a:bodyPr/>
        <a:lstStyle/>
        <a:p>
          <a:r>
            <a:rPr lang="uk-UA" dirty="0" smtClean="0"/>
            <a:t> Кембрій(570-500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CA009C48-BB5B-49AA-8935-125B9944C22F}" type="parTrans" cxnId="{FEB19B70-06F8-4183-8082-F6CA6259B4F8}">
      <dgm:prSet/>
      <dgm:spPr/>
      <dgm:t>
        <a:bodyPr/>
        <a:lstStyle/>
        <a:p>
          <a:endParaRPr lang="ru-RU"/>
        </a:p>
      </dgm:t>
    </dgm:pt>
    <dgm:pt modelId="{3FA84A57-D84B-495B-9BC5-32B6DF135A79}" type="sibTrans" cxnId="{FEB19B70-06F8-4183-8082-F6CA6259B4F8}">
      <dgm:prSet/>
      <dgm:spPr/>
      <dgm:t>
        <a:bodyPr/>
        <a:lstStyle/>
        <a:p>
          <a:endParaRPr lang="ru-RU"/>
        </a:p>
      </dgm:t>
    </dgm:pt>
    <dgm:pt modelId="{82AE371B-5790-45BD-9D4F-3884406267FC}">
      <dgm:prSet phldrT="[Текст]"/>
      <dgm:spPr/>
      <dgm:t>
        <a:bodyPr/>
        <a:lstStyle/>
        <a:p>
          <a:r>
            <a:rPr lang="uk-UA" dirty="0" err="1" smtClean="0"/>
            <a:t>Ордовік</a:t>
          </a:r>
          <a:r>
            <a:rPr lang="uk-UA" dirty="0" smtClean="0"/>
            <a:t>(500-440 </a:t>
          </a:r>
          <a:r>
            <a:rPr lang="uk-UA" dirty="0" err="1" smtClean="0"/>
            <a:t>млн</a:t>
          </a:r>
          <a:r>
            <a:rPr lang="uk-UA" dirty="0" smtClean="0"/>
            <a:t> років тому)</a:t>
          </a:r>
          <a:endParaRPr lang="ru-RU" dirty="0"/>
        </a:p>
      </dgm:t>
    </dgm:pt>
    <dgm:pt modelId="{4D5CFEED-30EA-44A9-8C65-A8F0F7DA3902}" type="parTrans" cxnId="{EE7C130D-7D8C-416E-A95F-A57ED7FDF32E}">
      <dgm:prSet/>
      <dgm:spPr/>
      <dgm:t>
        <a:bodyPr/>
        <a:lstStyle/>
        <a:p>
          <a:endParaRPr lang="ru-RU"/>
        </a:p>
      </dgm:t>
    </dgm:pt>
    <dgm:pt modelId="{E1AF1311-E3E7-4D4D-ADFD-297DF25FDE21}" type="sibTrans" cxnId="{EE7C130D-7D8C-416E-A95F-A57ED7FDF32E}">
      <dgm:prSet/>
      <dgm:spPr/>
      <dgm:t>
        <a:bodyPr/>
        <a:lstStyle/>
        <a:p>
          <a:endParaRPr lang="ru-RU"/>
        </a:p>
      </dgm:t>
    </dgm:pt>
    <dgm:pt modelId="{061799B0-C169-4582-8BFF-C67005EF691F}">
      <dgm:prSet phldrT="[Текст]"/>
      <dgm:spPr/>
      <dgm:t>
        <a:bodyPr/>
        <a:lstStyle/>
        <a:p>
          <a:r>
            <a:rPr lang="uk-UA" dirty="0" smtClean="0"/>
            <a:t>Силур(440-400 </a:t>
          </a:r>
          <a:r>
            <a:rPr lang="uk-UA" dirty="0" err="1" smtClean="0"/>
            <a:t>млн</a:t>
          </a:r>
          <a:r>
            <a:rPr lang="uk-UA" dirty="0" smtClean="0"/>
            <a:t> років тому)</a:t>
          </a:r>
          <a:endParaRPr lang="ru-RU" dirty="0"/>
        </a:p>
      </dgm:t>
    </dgm:pt>
    <dgm:pt modelId="{CD6AEA15-9BF9-4202-B5A2-0BDB14D7CA52}" type="parTrans" cxnId="{03C6ADC4-3E01-42AC-BAF3-B19390283217}">
      <dgm:prSet/>
      <dgm:spPr/>
      <dgm:t>
        <a:bodyPr/>
        <a:lstStyle/>
        <a:p>
          <a:endParaRPr lang="ru-RU"/>
        </a:p>
      </dgm:t>
    </dgm:pt>
    <dgm:pt modelId="{2A3EDF2A-A3CC-4F95-8A46-D33E0E6AEB20}" type="sibTrans" cxnId="{03C6ADC4-3E01-42AC-BAF3-B19390283217}">
      <dgm:prSet/>
      <dgm:spPr/>
      <dgm:t>
        <a:bodyPr/>
        <a:lstStyle/>
        <a:p>
          <a:endParaRPr lang="ru-RU"/>
        </a:p>
      </dgm:t>
    </dgm:pt>
    <dgm:pt modelId="{81C228AB-7C13-4C61-8983-E5F2DFC3B2FC}" type="pres">
      <dgm:prSet presAssocID="{57DE1FB9-F7CC-41BF-89C7-F0CD64A5BA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21F68-7D20-42A5-8B94-613A50773CDB}" type="pres">
      <dgm:prSet presAssocID="{49E14586-6CE7-476F-828E-69CA401DEBBC}" presName="parentLin" presStyleCnt="0"/>
      <dgm:spPr/>
    </dgm:pt>
    <dgm:pt modelId="{D27C5571-197C-4895-9076-08C1B5EA706A}" type="pres">
      <dgm:prSet presAssocID="{49E14586-6CE7-476F-828E-69CA401DEB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BF9F6C-00FB-4856-83CF-2F871ABCC9BB}" type="pres">
      <dgm:prSet presAssocID="{49E14586-6CE7-476F-828E-69CA401DEB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E2F6A-6454-4A28-8AA5-2A812B380344}" type="pres">
      <dgm:prSet presAssocID="{49E14586-6CE7-476F-828E-69CA401DEBBC}" presName="negativeSpace" presStyleCnt="0"/>
      <dgm:spPr/>
    </dgm:pt>
    <dgm:pt modelId="{7750CC2E-355C-47F0-93E1-95B11B66D167}" type="pres">
      <dgm:prSet presAssocID="{49E14586-6CE7-476F-828E-69CA401DEBBC}" presName="childText" presStyleLbl="conFgAcc1" presStyleIdx="0" presStyleCnt="3">
        <dgm:presLayoutVars>
          <dgm:bulletEnabled val="1"/>
        </dgm:presLayoutVars>
      </dgm:prSet>
      <dgm:spPr/>
    </dgm:pt>
    <dgm:pt modelId="{33BFA69F-C843-4AD8-BC33-99FB62A69BCE}" type="pres">
      <dgm:prSet presAssocID="{3FA84A57-D84B-495B-9BC5-32B6DF135A79}" presName="spaceBetweenRectangles" presStyleCnt="0"/>
      <dgm:spPr/>
    </dgm:pt>
    <dgm:pt modelId="{2F0B1ECC-389B-49CE-AF7E-FFA57A60C202}" type="pres">
      <dgm:prSet presAssocID="{82AE371B-5790-45BD-9D4F-3884406267FC}" presName="parentLin" presStyleCnt="0"/>
      <dgm:spPr/>
    </dgm:pt>
    <dgm:pt modelId="{336F825B-3D0C-420E-878F-AA8DE4C32EAF}" type="pres">
      <dgm:prSet presAssocID="{82AE371B-5790-45BD-9D4F-3884406267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994649-1C30-4ADD-8849-E41BAED03A0F}" type="pres">
      <dgm:prSet presAssocID="{82AE371B-5790-45BD-9D4F-3884406267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9ADE-9842-4B56-A787-AB02689608CE}" type="pres">
      <dgm:prSet presAssocID="{82AE371B-5790-45BD-9D4F-3884406267FC}" presName="negativeSpace" presStyleCnt="0"/>
      <dgm:spPr/>
    </dgm:pt>
    <dgm:pt modelId="{53B032C2-8B41-4A46-9130-661E9DA14F4B}" type="pres">
      <dgm:prSet presAssocID="{82AE371B-5790-45BD-9D4F-3884406267FC}" presName="childText" presStyleLbl="conFgAcc1" presStyleIdx="1" presStyleCnt="3">
        <dgm:presLayoutVars>
          <dgm:bulletEnabled val="1"/>
        </dgm:presLayoutVars>
      </dgm:prSet>
      <dgm:spPr/>
    </dgm:pt>
    <dgm:pt modelId="{58072852-75F3-4801-ACCE-C98BD3582D9C}" type="pres">
      <dgm:prSet presAssocID="{E1AF1311-E3E7-4D4D-ADFD-297DF25FDE21}" presName="spaceBetweenRectangles" presStyleCnt="0"/>
      <dgm:spPr/>
    </dgm:pt>
    <dgm:pt modelId="{E9659FCA-E88E-4DD4-91F1-1A1939DD193F}" type="pres">
      <dgm:prSet presAssocID="{061799B0-C169-4582-8BFF-C67005EF691F}" presName="parentLin" presStyleCnt="0"/>
      <dgm:spPr/>
    </dgm:pt>
    <dgm:pt modelId="{5ECA6E1A-BB11-4CA2-9E5A-D196E339E3DE}" type="pres">
      <dgm:prSet presAssocID="{061799B0-C169-4582-8BFF-C67005EF691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687872F-8950-44ED-9178-6114C35081CB}" type="pres">
      <dgm:prSet presAssocID="{061799B0-C169-4582-8BFF-C67005EF69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1ACB0-6D7B-45F4-BACC-A87F1F62CDA7}" type="pres">
      <dgm:prSet presAssocID="{061799B0-C169-4582-8BFF-C67005EF691F}" presName="negativeSpace" presStyleCnt="0"/>
      <dgm:spPr/>
    </dgm:pt>
    <dgm:pt modelId="{ECAF855E-E735-4FCA-9029-DD3A0271C688}" type="pres">
      <dgm:prSet presAssocID="{061799B0-C169-4582-8BFF-C67005EF69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C6ADC4-3E01-42AC-BAF3-B19390283217}" srcId="{57DE1FB9-F7CC-41BF-89C7-F0CD64A5BAA6}" destId="{061799B0-C169-4582-8BFF-C67005EF691F}" srcOrd="2" destOrd="0" parTransId="{CD6AEA15-9BF9-4202-B5A2-0BDB14D7CA52}" sibTransId="{2A3EDF2A-A3CC-4F95-8A46-D33E0E6AEB20}"/>
    <dgm:cxn modelId="{858A1302-8EEE-40CE-8928-27CD86D18534}" type="presOf" srcId="{57DE1FB9-F7CC-41BF-89C7-F0CD64A5BAA6}" destId="{81C228AB-7C13-4C61-8983-E5F2DFC3B2FC}" srcOrd="0" destOrd="0" presId="urn:microsoft.com/office/officeart/2005/8/layout/list1"/>
    <dgm:cxn modelId="{FD2609BD-9340-4CBC-AF6C-8BC520BA5BB5}" type="presOf" srcId="{82AE371B-5790-45BD-9D4F-3884406267FC}" destId="{336F825B-3D0C-420E-878F-AA8DE4C32EAF}" srcOrd="0" destOrd="0" presId="urn:microsoft.com/office/officeart/2005/8/layout/list1"/>
    <dgm:cxn modelId="{831C7A55-E824-47C1-B311-74365FC2B184}" type="presOf" srcId="{49E14586-6CE7-476F-828E-69CA401DEBBC}" destId="{8FBF9F6C-00FB-4856-83CF-2F871ABCC9BB}" srcOrd="1" destOrd="0" presId="urn:microsoft.com/office/officeart/2005/8/layout/list1"/>
    <dgm:cxn modelId="{EE7C130D-7D8C-416E-A95F-A57ED7FDF32E}" srcId="{57DE1FB9-F7CC-41BF-89C7-F0CD64A5BAA6}" destId="{82AE371B-5790-45BD-9D4F-3884406267FC}" srcOrd="1" destOrd="0" parTransId="{4D5CFEED-30EA-44A9-8C65-A8F0F7DA3902}" sibTransId="{E1AF1311-E3E7-4D4D-ADFD-297DF25FDE21}"/>
    <dgm:cxn modelId="{FEB19B70-06F8-4183-8082-F6CA6259B4F8}" srcId="{57DE1FB9-F7CC-41BF-89C7-F0CD64A5BAA6}" destId="{49E14586-6CE7-476F-828E-69CA401DEBBC}" srcOrd="0" destOrd="0" parTransId="{CA009C48-BB5B-49AA-8935-125B9944C22F}" sibTransId="{3FA84A57-D84B-495B-9BC5-32B6DF135A79}"/>
    <dgm:cxn modelId="{EEE0B00A-585F-476D-8D03-6710CE600100}" type="presOf" srcId="{82AE371B-5790-45BD-9D4F-3884406267FC}" destId="{0F994649-1C30-4ADD-8849-E41BAED03A0F}" srcOrd="1" destOrd="0" presId="urn:microsoft.com/office/officeart/2005/8/layout/list1"/>
    <dgm:cxn modelId="{51FDA070-4F18-4836-8E6E-BED99253711D}" type="presOf" srcId="{061799B0-C169-4582-8BFF-C67005EF691F}" destId="{5ECA6E1A-BB11-4CA2-9E5A-D196E339E3DE}" srcOrd="0" destOrd="0" presId="urn:microsoft.com/office/officeart/2005/8/layout/list1"/>
    <dgm:cxn modelId="{F9FC0512-4DBB-4EAA-96EC-39C164F964B4}" type="presOf" srcId="{061799B0-C169-4582-8BFF-C67005EF691F}" destId="{6687872F-8950-44ED-9178-6114C35081CB}" srcOrd="1" destOrd="0" presId="urn:microsoft.com/office/officeart/2005/8/layout/list1"/>
    <dgm:cxn modelId="{11FEC5E5-76DA-4071-9AEB-F6B8B869E25F}" type="presOf" srcId="{49E14586-6CE7-476F-828E-69CA401DEBBC}" destId="{D27C5571-197C-4895-9076-08C1B5EA706A}" srcOrd="0" destOrd="0" presId="urn:microsoft.com/office/officeart/2005/8/layout/list1"/>
    <dgm:cxn modelId="{FE329E7E-1BD9-486C-87B7-F4EEF97E711F}" type="presParOf" srcId="{81C228AB-7C13-4C61-8983-E5F2DFC3B2FC}" destId="{D8421F68-7D20-42A5-8B94-613A50773CDB}" srcOrd="0" destOrd="0" presId="urn:microsoft.com/office/officeart/2005/8/layout/list1"/>
    <dgm:cxn modelId="{5CD57ED7-80C0-48F6-A821-0AC25802748D}" type="presParOf" srcId="{D8421F68-7D20-42A5-8B94-613A50773CDB}" destId="{D27C5571-197C-4895-9076-08C1B5EA706A}" srcOrd="0" destOrd="0" presId="urn:microsoft.com/office/officeart/2005/8/layout/list1"/>
    <dgm:cxn modelId="{FB508D0F-C486-4E57-97E2-3ACBE3E5C4DA}" type="presParOf" srcId="{D8421F68-7D20-42A5-8B94-613A50773CDB}" destId="{8FBF9F6C-00FB-4856-83CF-2F871ABCC9BB}" srcOrd="1" destOrd="0" presId="urn:microsoft.com/office/officeart/2005/8/layout/list1"/>
    <dgm:cxn modelId="{1B4A7227-7E8B-435F-92DD-067306F2A00C}" type="presParOf" srcId="{81C228AB-7C13-4C61-8983-E5F2DFC3B2FC}" destId="{B95E2F6A-6454-4A28-8AA5-2A812B380344}" srcOrd="1" destOrd="0" presId="urn:microsoft.com/office/officeart/2005/8/layout/list1"/>
    <dgm:cxn modelId="{9134E280-D503-4373-B419-2E9FCFA23694}" type="presParOf" srcId="{81C228AB-7C13-4C61-8983-E5F2DFC3B2FC}" destId="{7750CC2E-355C-47F0-93E1-95B11B66D167}" srcOrd="2" destOrd="0" presId="urn:microsoft.com/office/officeart/2005/8/layout/list1"/>
    <dgm:cxn modelId="{F19860CC-9980-4C93-BF1E-6D97B794092A}" type="presParOf" srcId="{81C228AB-7C13-4C61-8983-E5F2DFC3B2FC}" destId="{33BFA69F-C843-4AD8-BC33-99FB62A69BCE}" srcOrd="3" destOrd="0" presId="urn:microsoft.com/office/officeart/2005/8/layout/list1"/>
    <dgm:cxn modelId="{2791083B-4953-441F-8E14-C1E9D8AAA6A0}" type="presParOf" srcId="{81C228AB-7C13-4C61-8983-E5F2DFC3B2FC}" destId="{2F0B1ECC-389B-49CE-AF7E-FFA57A60C202}" srcOrd="4" destOrd="0" presId="urn:microsoft.com/office/officeart/2005/8/layout/list1"/>
    <dgm:cxn modelId="{9DB8B597-A299-46FC-96A1-F17ABAE1AABA}" type="presParOf" srcId="{2F0B1ECC-389B-49CE-AF7E-FFA57A60C202}" destId="{336F825B-3D0C-420E-878F-AA8DE4C32EAF}" srcOrd="0" destOrd="0" presId="urn:microsoft.com/office/officeart/2005/8/layout/list1"/>
    <dgm:cxn modelId="{2A58C9DA-9633-407D-B13E-C28D1C792016}" type="presParOf" srcId="{2F0B1ECC-389B-49CE-AF7E-FFA57A60C202}" destId="{0F994649-1C30-4ADD-8849-E41BAED03A0F}" srcOrd="1" destOrd="0" presId="urn:microsoft.com/office/officeart/2005/8/layout/list1"/>
    <dgm:cxn modelId="{B8357F63-76E9-4E6E-A04E-DC6FF895C23C}" type="presParOf" srcId="{81C228AB-7C13-4C61-8983-E5F2DFC3B2FC}" destId="{9DFE9ADE-9842-4B56-A787-AB02689608CE}" srcOrd="5" destOrd="0" presId="urn:microsoft.com/office/officeart/2005/8/layout/list1"/>
    <dgm:cxn modelId="{EA9C303B-2C83-4C6B-B1EE-B16473065582}" type="presParOf" srcId="{81C228AB-7C13-4C61-8983-E5F2DFC3B2FC}" destId="{53B032C2-8B41-4A46-9130-661E9DA14F4B}" srcOrd="6" destOrd="0" presId="urn:microsoft.com/office/officeart/2005/8/layout/list1"/>
    <dgm:cxn modelId="{F1856D53-2F3D-46DB-851D-39861EB1397D}" type="presParOf" srcId="{81C228AB-7C13-4C61-8983-E5F2DFC3B2FC}" destId="{58072852-75F3-4801-ACCE-C98BD3582D9C}" srcOrd="7" destOrd="0" presId="urn:microsoft.com/office/officeart/2005/8/layout/list1"/>
    <dgm:cxn modelId="{60EBED5C-5C71-46A1-AD8E-12D05162CAE6}" type="presParOf" srcId="{81C228AB-7C13-4C61-8983-E5F2DFC3B2FC}" destId="{E9659FCA-E88E-4DD4-91F1-1A1939DD193F}" srcOrd="8" destOrd="0" presId="urn:microsoft.com/office/officeart/2005/8/layout/list1"/>
    <dgm:cxn modelId="{CDCE4928-640A-4AA3-8E89-8CCD89A62F6C}" type="presParOf" srcId="{E9659FCA-E88E-4DD4-91F1-1A1939DD193F}" destId="{5ECA6E1A-BB11-4CA2-9E5A-D196E339E3DE}" srcOrd="0" destOrd="0" presId="urn:microsoft.com/office/officeart/2005/8/layout/list1"/>
    <dgm:cxn modelId="{CAD09F70-7258-42EA-85ED-6B5575CCB921}" type="presParOf" srcId="{E9659FCA-E88E-4DD4-91F1-1A1939DD193F}" destId="{6687872F-8950-44ED-9178-6114C35081CB}" srcOrd="1" destOrd="0" presId="urn:microsoft.com/office/officeart/2005/8/layout/list1"/>
    <dgm:cxn modelId="{09318495-6B30-4B2C-BE99-719963BCE818}" type="presParOf" srcId="{81C228AB-7C13-4C61-8983-E5F2DFC3B2FC}" destId="{7891ACB0-6D7B-45F4-BACC-A87F1F62CDA7}" srcOrd="9" destOrd="0" presId="urn:microsoft.com/office/officeart/2005/8/layout/list1"/>
    <dgm:cxn modelId="{7115FA41-DA46-4043-8944-EAAC7829D222}" type="presParOf" srcId="{81C228AB-7C13-4C61-8983-E5F2DFC3B2FC}" destId="{ECAF855E-E735-4FCA-9029-DD3A0271C6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E1FB9-F7CC-41BF-89C7-F0CD64A5BAA6}" type="doc">
      <dgm:prSet loTypeId="urn:microsoft.com/office/officeart/2005/8/layout/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9E14586-6CE7-476F-828E-69CA401DEBBC}">
      <dgm:prSet phldrT="[Текст]"/>
      <dgm:spPr/>
      <dgm:t>
        <a:bodyPr/>
        <a:lstStyle/>
        <a:p>
          <a:r>
            <a:rPr lang="uk-UA" dirty="0" smtClean="0"/>
            <a:t> Девон(400-345 </a:t>
          </a:r>
          <a:r>
            <a:rPr lang="uk-UA" dirty="0" err="1" smtClean="0"/>
            <a:t>млн</a:t>
          </a:r>
          <a:r>
            <a:rPr lang="uk-UA" dirty="0" smtClean="0"/>
            <a:t> років тому)</a:t>
          </a:r>
          <a:endParaRPr lang="ru-RU" dirty="0"/>
        </a:p>
      </dgm:t>
    </dgm:pt>
    <dgm:pt modelId="{CA009C48-BB5B-49AA-8935-125B9944C22F}" type="parTrans" cxnId="{FEB19B70-06F8-4183-8082-F6CA6259B4F8}">
      <dgm:prSet/>
      <dgm:spPr/>
      <dgm:t>
        <a:bodyPr/>
        <a:lstStyle/>
        <a:p>
          <a:endParaRPr lang="ru-RU"/>
        </a:p>
      </dgm:t>
    </dgm:pt>
    <dgm:pt modelId="{3FA84A57-D84B-495B-9BC5-32B6DF135A79}" type="sibTrans" cxnId="{FEB19B70-06F8-4183-8082-F6CA6259B4F8}">
      <dgm:prSet/>
      <dgm:spPr/>
      <dgm:t>
        <a:bodyPr/>
        <a:lstStyle/>
        <a:p>
          <a:endParaRPr lang="ru-RU"/>
        </a:p>
      </dgm:t>
    </dgm:pt>
    <dgm:pt modelId="{82AE371B-5790-45BD-9D4F-3884406267FC}">
      <dgm:prSet phldrT="[Текст]"/>
      <dgm:spPr/>
      <dgm:t>
        <a:bodyPr/>
        <a:lstStyle/>
        <a:p>
          <a:r>
            <a:rPr lang="uk-UA" dirty="0" smtClean="0"/>
            <a:t>Карбон(345-280  </a:t>
          </a:r>
          <a:r>
            <a:rPr lang="uk-UA" dirty="0" err="1" smtClean="0"/>
            <a:t>млн</a:t>
          </a:r>
          <a:r>
            <a:rPr lang="uk-UA" dirty="0" smtClean="0"/>
            <a:t> років тому)</a:t>
          </a:r>
          <a:endParaRPr lang="ru-RU" dirty="0"/>
        </a:p>
      </dgm:t>
    </dgm:pt>
    <dgm:pt modelId="{4D5CFEED-30EA-44A9-8C65-A8F0F7DA3902}" type="parTrans" cxnId="{EE7C130D-7D8C-416E-A95F-A57ED7FDF32E}">
      <dgm:prSet/>
      <dgm:spPr/>
      <dgm:t>
        <a:bodyPr/>
        <a:lstStyle/>
        <a:p>
          <a:endParaRPr lang="ru-RU"/>
        </a:p>
      </dgm:t>
    </dgm:pt>
    <dgm:pt modelId="{E1AF1311-E3E7-4D4D-ADFD-297DF25FDE21}" type="sibTrans" cxnId="{EE7C130D-7D8C-416E-A95F-A57ED7FDF32E}">
      <dgm:prSet/>
      <dgm:spPr/>
      <dgm:t>
        <a:bodyPr/>
        <a:lstStyle/>
        <a:p>
          <a:endParaRPr lang="ru-RU"/>
        </a:p>
      </dgm:t>
    </dgm:pt>
    <dgm:pt modelId="{061799B0-C169-4582-8BFF-C67005EF691F}">
      <dgm:prSet phldrT="[Текст]"/>
      <dgm:spPr/>
      <dgm:t>
        <a:bodyPr/>
        <a:lstStyle/>
        <a:p>
          <a:r>
            <a:rPr lang="uk-UA" dirty="0" err="1" smtClean="0"/>
            <a:t>Пермь</a:t>
          </a:r>
          <a:r>
            <a:rPr lang="uk-UA" dirty="0" smtClean="0"/>
            <a:t>(280-235 </a:t>
          </a:r>
          <a:r>
            <a:rPr lang="uk-UA" dirty="0" err="1" smtClean="0"/>
            <a:t>млн</a:t>
          </a:r>
          <a:r>
            <a:rPr lang="uk-UA" dirty="0" smtClean="0"/>
            <a:t> років тому)</a:t>
          </a:r>
          <a:endParaRPr lang="ru-RU" dirty="0"/>
        </a:p>
      </dgm:t>
    </dgm:pt>
    <dgm:pt modelId="{CD6AEA15-9BF9-4202-B5A2-0BDB14D7CA52}" type="parTrans" cxnId="{03C6ADC4-3E01-42AC-BAF3-B19390283217}">
      <dgm:prSet/>
      <dgm:spPr/>
      <dgm:t>
        <a:bodyPr/>
        <a:lstStyle/>
        <a:p>
          <a:endParaRPr lang="ru-RU"/>
        </a:p>
      </dgm:t>
    </dgm:pt>
    <dgm:pt modelId="{2A3EDF2A-A3CC-4F95-8A46-D33E0E6AEB20}" type="sibTrans" cxnId="{03C6ADC4-3E01-42AC-BAF3-B19390283217}">
      <dgm:prSet/>
      <dgm:spPr/>
      <dgm:t>
        <a:bodyPr/>
        <a:lstStyle/>
        <a:p>
          <a:endParaRPr lang="ru-RU"/>
        </a:p>
      </dgm:t>
    </dgm:pt>
    <dgm:pt modelId="{81C228AB-7C13-4C61-8983-E5F2DFC3B2FC}" type="pres">
      <dgm:prSet presAssocID="{57DE1FB9-F7CC-41BF-89C7-F0CD64A5BA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21F68-7D20-42A5-8B94-613A50773CDB}" type="pres">
      <dgm:prSet presAssocID="{49E14586-6CE7-476F-828E-69CA401DEBBC}" presName="parentLin" presStyleCnt="0"/>
      <dgm:spPr/>
    </dgm:pt>
    <dgm:pt modelId="{D27C5571-197C-4895-9076-08C1B5EA706A}" type="pres">
      <dgm:prSet presAssocID="{49E14586-6CE7-476F-828E-69CA401DEB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BF9F6C-00FB-4856-83CF-2F871ABCC9BB}" type="pres">
      <dgm:prSet presAssocID="{49E14586-6CE7-476F-828E-69CA401DEB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E2F6A-6454-4A28-8AA5-2A812B380344}" type="pres">
      <dgm:prSet presAssocID="{49E14586-6CE7-476F-828E-69CA401DEBBC}" presName="negativeSpace" presStyleCnt="0"/>
      <dgm:spPr/>
    </dgm:pt>
    <dgm:pt modelId="{7750CC2E-355C-47F0-93E1-95B11B66D167}" type="pres">
      <dgm:prSet presAssocID="{49E14586-6CE7-476F-828E-69CA401DEBBC}" presName="childText" presStyleLbl="conFgAcc1" presStyleIdx="0" presStyleCnt="3">
        <dgm:presLayoutVars>
          <dgm:bulletEnabled val="1"/>
        </dgm:presLayoutVars>
      </dgm:prSet>
      <dgm:spPr/>
    </dgm:pt>
    <dgm:pt modelId="{33BFA69F-C843-4AD8-BC33-99FB62A69BCE}" type="pres">
      <dgm:prSet presAssocID="{3FA84A57-D84B-495B-9BC5-32B6DF135A79}" presName="spaceBetweenRectangles" presStyleCnt="0"/>
      <dgm:spPr/>
    </dgm:pt>
    <dgm:pt modelId="{2F0B1ECC-389B-49CE-AF7E-FFA57A60C202}" type="pres">
      <dgm:prSet presAssocID="{82AE371B-5790-45BD-9D4F-3884406267FC}" presName="parentLin" presStyleCnt="0"/>
      <dgm:spPr/>
    </dgm:pt>
    <dgm:pt modelId="{336F825B-3D0C-420E-878F-AA8DE4C32EAF}" type="pres">
      <dgm:prSet presAssocID="{82AE371B-5790-45BD-9D4F-3884406267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994649-1C30-4ADD-8849-E41BAED03A0F}" type="pres">
      <dgm:prSet presAssocID="{82AE371B-5790-45BD-9D4F-3884406267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9ADE-9842-4B56-A787-AB02689608CE}" type="pres">
      <dgm:prSet presAssocID="{82AE371B-5790-45BD-9D4F-3884406267FC}" presName="negativeSpace" presStyleCnt="0"/>
      <dgm:spPr/>
    </dgm:pt>
    <dgm:pt modelId="{53B032C2-8B41-4A46-9130-661E9DA14F4B}" type="pres">
      <dgm:prSet presAssocID="{82AE371B-5790-45BD-9D4F-3884406267FC}" presName="childText" presStyleLbl="conFgAcc1" presStyleIdx="1" presStyleCnt="3">
        <dgm:presLayoutVars>
          <dgm:bulletEnabled val="1"/>
        </dgm:presLayoutVars>
      </dgm:prSet>
      <dgm:spPr/>
    </dgm:pt>
    <dgm:pt modelId="{58072852-75F3-4801-ACCE-C98BD3582D9C}" type="pres">
      <dgm:prSet presAssocID="{E1AF1311-E3E7-4D4D-ADFD-297DF25FDE21}" presName="spaceBetweenRectangles" presStyleCnt="0"/>
      <dgm:spPr/>
    </dgm:pt>
    <dgm:pt modelId="{E9659FCA-E88E-4DD4-91F1-1A1939DD193F}" type="pres">
      <dgm:prSet presAssocID="{061799B0-C169-4582-8BFF-C67005EF691F}" presName="parentLin" presStyleCnt="0"/>
      <dgm:spPr/>
    </dgm:pt>
    <dgm:pt modelId="{5ECA6E1A-BB11-4CA2-9E5A-D196E339E3DE}" type="pres">
      <dgm:prSet presAssocID="{061799B0-C169-4582-8BFF-C67005EF691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687872F-8950-44ED-9178-6114C35081CB}" type="pres">
      <dgm:prSet presAssocID="{061799B0-C169-4582-8BFF-C67005EF69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1ACB0-6D7B-45F4-BACC-A87F1F62CDA7}" type="pres">
      <dgm:prSet presAssocID="{061799B0-C169-4582-8BFF-C67005EF691F}" presName="negativeSpace" presStyleCnt="0"/>
      <dgm:spPr/>
    </dgm:pt>
    <dgm:pt modelId="{ECAF855E-E735-4FCA-9029-DD3A0271C688}" type="pres">
      <dgm:prSet presAssocID="{061799B0-C169-4582-8BFF-C67005EF69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B0A7FD-2C4C-4141-878C-37BD846D91B4}" type="presOf" srcId="{061799B0-C169-4582-8BFF-C67005EF691F}" destId="{6687872F-8950-44ED-9178-6114C35081CB}" srcOrd="1" destOrd="0" presId="urn:microsoft.com/office/officeart/2005/8/layout/list1"/>
    <dgm:cxn modelId="{D4C48EA0-4BC3-4E67-8513-A56AB2EC4700}" type="presOf" srcId="{82AE371B-5790-45BD-9D4F-3884406267FC}" destId="{0F994649-1C30-4ADD-8849-E41BAED03A0F}" srcOrd="1" destOrd="0" presId="urn:microsoft.com/office/officeart/2005/8/layout/list1"/>
    <dgm:cxn modelId="{03C6ADC4-3E01-42AC-BAF3-B19390283217}" srcId="{57DE1FB9-F7CC-41BF-89C7-F0CD64A5BAA6}" destId="{061799B0-C169-4582-8BFF-C67005EF691F}" srcOrd="2" destOrd="0" parTransId="{CD6AEA15-9BF9-4202-B5A2-0BDB14D7CA52}" sibTransId="{2A3EDF2A-A3CC-4F95-8A46-D33E0E6AEB20}"/>
    <dgm:cxn modelId="{58E50147-DA16-4D93-958C-1B4581AFF3D0}" type="presOf" srcId="{57DE1FB9-F7CC-41BF-89C7-F0CD64A5BAA6}" destId="{81C228AB-7C13-4C61-8983-E5F2DFC3B2FC}" srcOrd="0" destOrd="0" presId="urn:microsoft.com/office/officeart/2005/8/layout/list1"/>
    <dgm:cxn modelId="{D5D6809C-836D-4D66-94FD-7405F50427F4}" type="presOf" srcId="{061799B0-C169-4582-8BFF-C67005EF691F}" destId="{5ECA6E1A-BB11-4CA2-9E5A-D196E339E3DE}" srcOrd="0" destOrd="0" presId="urn:microsoft.com/office/officeart/2005/8/layout/list1"/>
    <dgm:cxn modelId="{CCF09525-FE48-47B3-9A71-E60B1E52E4A0}" type="presOf" srcId="{49E14586-6CE7-476F-828E-69CA401DEBBC}" destId="{8FBF9F6C-00FB-4856-83CF-2F871ABCC9BB}" srcOrd="1" destOrd="0" presId="urn:microsoft.com/office/officeart/2005/8/layout/list1"/>
    <dgm:cxn modelId="{FEB19B70-06F8-4183-8082-F6CA6259B4F8}" srcId="{57DE1FB9-F7CC-41BF-89C7-F0CD64A5BAA6}" destId="{49E14586-6CE7-476F-828E-69CA401DEBBC}" srcOrd="0" destOrd="0" parTransId="{CA009C48-BB5B-49AA-8935-125B9944C22F}" sibTransId="{3FA84A57-D84B-495B-9BC5-32B6DF135A79}"/>
    <dgm:cxn modelId="{5602A075-93AA-4147-B50D-D671D22291DE}" type="presOf" srcId="{49E14586-6CE7-476F-828E-69CA401DEBBC}" destId="{D27C5571-197C-4895-9076-08C1B5EA706A}" srcOrd="0" destOrd="0" presId="urn:microsoft.com/office/officeart/2005/8/layout/list1"/>
    <dgm:cxn modelId="{CA48A924-9D76-4C21-A017-E7249D60C9CA}" type="presOf" srcId="{82AE371B-5790-45BD-9D4F-3884406267FC}" destId="{336F825B-3D0C-420E-878F-AA8DE4C32EAF}" srcOrd="0" destOrd="0" presId="urn:microsoft.com/office/officeart/2005/8/layout/list1"/>
    <dgm:cxn modelId="{EE7C130D-7D8C-416E-A95F-A57ED7FDF32E}" srcId="{57DE1FB9-F7CC-41BF-89C7-F0CD64A5BAA6}" destId="{82AE371B-5790-45BD-9D4F-3884406267FC}" srcOrd="1" destOrd="0" parTransId="{4D5CFEED-30EA-44A9-8C65-A8F0F7DA3902}" sibTransId="{E1AF1311-E3E7-4D4D-ADFD-297DF25FDE21}"/>
    <dgm:cxn modelId="{963E6488-2284-4540-A372-BE1EEA1E9E0E}" type="presParOf" srcId="{81C228AB-7C13-4C61-8983-E5F2DFC3B2FC}" destId="{D8421F68-7D20-42A5-8B94-613A50773CDB}" srcOrd="0" destOrd="0" presId="urn:microsoft.com/office/officeart/2005/8/layout/list1"/>
    <dgm:cxn modelId="{3B6F7F6E-3028-4949-B1C4-3A2F42D4A2BE}" type="presParOf" srcId="{D8421F68-7D20-42A5-8B94-613A50773CDB}" destId="{D27C5571-197C-4895-9076-08C1B5EA706A}" srcOrd="0" destOrd="0" presId="urn:microsoft.com/office/officeart/2005/8/layout/list1"/>
    <dgm:cxn modelId="{BD817015-C48C-4EA8-9593-FD854D4236E2}" type="presParOf" srcId="{D8421F68-7D20-42A5-8B94-613A50773CDB}" destId="{8FBF9F6C-00FB-4856-83CF-2F871ABCC9BB}" srcOrd="1" destOrd="0" presId="urn:microsoft.com/office/officeart/2005/8/layout/list1"/>
    <dgm:cxn modelId="{64B44BE4-2AA0-4CEF-87B4-312DB9E539CB}" type="presParOf" srcId="{81C228AB-7C13-4C61-8983-E5F2DFC3B2FC}" destId="{B95E2F6A-6454-4A28-8AA5-2A812B380344}" srcOrd="1" destOrd="0" presId="urn:microsoft.com/office/officeart/2005/8/layout/list1"/>
    <dgm:cxn modelId="{B15B6D14-0F1D-4A69-877E-18CBDFECFBF3}" type="presParOf" srcId="{81C228AB-7C13-4C61-8983-E5F2DFC3B2FC}" destId="{7750CC2E-355C-47F0-93E1-95B11B66D167}" srcOrd="2" destOrd="0" presId="urn:microsoft.com/office/officeart/2005/8/layout/list1"/>
    <dgm:cxn modelId="{595474CE-1027-40C8-B316-8B5DF21A5D46}" type="presParOf" srcId="{81C228AB-7C13-4C61-8983-E5F2DFC3B2FC}" destId="{33BFA69F-C843-4AD8-BC33-99FB62A69BCE}" srcOrd="3" destOrd="0" presId="urn:microsoft.com/office/officeart/2005/8/layout/list1"/>
    <dgm:cxn modelId="{ACFEAFA6-9677-48A3-9B06-BA32B768E950}" type="presParOf" srcId="{81C228AB-7C13-4C61-8983-E5F2DFC3B2FC}" destId="{2F0B1ECC-389B-49CE-AF7E-FFA57A60C202}" srcOrd="4" destOrd="0" presId="urn:microsoft.com/office/officeart/2005/8/layout/list1"/>
    <dgm:cxn modelId="{9E8454A3-F485-421E-BB5D-88B56D1F1497}" type="presParOf" srcId="{2F0B1ECC-389B-49CE-AF7E-FFA57A60C202}" destId="{336F825B-3D0C-420E-878F-AA8DE4C32EAF}" srcOrd="0" destOrd="0" presId="urn:microsoft.com/office/officeart/2005/8/layout/list1"/>
    <dgm:cxn modelId="{A33F6DD9-C4A3-484A-B0FB-042208FA2C45}" type="presParOf" srcId="{2F0B1ECC-389B-49CE-AF7E-FFA57A60C202}" destId="{0F994649-1C30-4ADD-8849-E41BAED03A0F}" srcOrd="1" destOrd="0" presId="urn:microsoft.com/office/officeart/2005/8/layout/list1"/>
    <dgm:cxn modelId="{8C97E1E5-B6FF-4EE9-AAA4-CC7F272DDFBF}" type="presParOf" srcId="{81C228AB-7C13-4C61-8983-E5F2DFC3B2FC}" destId="{9DFE9ADE-9842-4B56-A787-AB02689608CE}" srcOrd="5" destOrd="0" presId="urn:microsoft.com/office/officeart/2005/8/layout/list1"/>
    <dgm:cxn modelId="{35460A95-365D-49B7-BF7E-1D749382C267}" type="presParOf" srcId="{81C228AB-7C13-4C61-8983-E5F2DFC3B2FC}" destId="{53B032C2-8B41-4A46-9130-661E9DA14F4B}" srcOrd="6" destOrd="0" presId="urn:microsoft.com/office/officeart/2005/8/layout/list1"/>
    <dgm:cxn modelId="{1CC27AE3-F87C-479D-BAAD-27E877F00EB3}" type="presParOf" srcId="{81C228AB-7C13-4C61-8983-E5F2DFC3B2FC}" destId="{58072852-75F3-4801-ACCE-C98BD3582D9C}" srcOrd="7" destOrd="0" presId="urn:microsoft.com/office/officeart/2005/8/layout/list1"/>
    <dgm:cxn modelId="{CB158C2C-A04A-4F33-A991-2B45DCFF9A7B}" type="presParOf" srcId="{81C228AB-7C13-4C61-8983-E5F2DFC3B2FC}" destId="{E9659FCA-E88E-4DD4-91F1-1A1939DD193F}" srcOrd="8" destOrd="0" presId="urn:microsoft.com/office/officeart/2005/8/layout/list1"/>
    <dgm:cxn modelId="{24BBA5B4-2167-4FBF-BDCF-97A52D8CB602}" type="presParOf" srcId="{E9659FCA-E88E-4DD4-91F1-1A1939DD193F}" destId="{5ECA6E1A-BB11-4CA2-9E5A-D196E339E3DE}" srcOrd="0" destOrd="0" presId="urn:microsoft.com/office/officeart/2005/8/layout/list1"/>
    <dgm:cxn modelId="{78D966CF-A322-487F-9CA2-A8C8F2A62B35}" type="presParOf" srcId="{E9659FCA-E88E-4DD4-91F1-1A1939DD193F}" destId="{6687872F-8950-44ED-9178-6114C35081CB}" srcOrd="1" destOrd="0" presId="urn:microsoft.com/office/officeart/2005/8/layout/list1"/>
    <dgm:cxn modelId="{BBE19DEB-FC19-4A25-8495-8E0E97F6B7F0}" type="presParOf" srcId="{81C228AB-7C13-4C61-8983-E5F2DFC3B2FC}" destId="{7891ACB0-6D7B-45F4-BACC-A87F1F62CDA7}" srcOrd="9" destOrd="0" presId="urn:microsoft.com/office/officeart/2005/8/layout/list1"/>
    <dgm:cxn modelId="{BCD805AB-56B9-4504-82DB-D979A0370A76}" type="presParOf" srcId="{81C228AB-7C13-4C61-8983-E5F2DFC3B2FC}" destId="{ECAF855E-E735-4FCA-9029-DD3A0271C6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CC0D9-72F7-4DF0-B794-F074AB00F93A}" type="doc">
      <dgm:prSet loTypeId="urn:microsoft.com/office/officeart/2005/8/layout/b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5630104-5E95-4B60-9C56-96D9AD84EE93}">
      <dgm:prSet phldrT="[Текст]"/>
      <dgm:spPr/>
      <dgm:t>
        <a:bodyPr/>
        <a:lstStyle/>
        <a:p>
          <a:r>
            <a:rPr lang="uk-UA" dirty="0" smtClean="0"/>
            <a:t>Тріасовий</a:t>
          </a:r>
          <a:endParaRPr lang="ru-RU" dirty="0"/>
        </a:p>
      </dgm:t>
    </dgm:pt>
    <dgm:pt modelId="{74FCA2A2-2A62-4DCF-B9F4-FEAAAEED68B7}" type="parTrans" cxnId="{B03005CD-EA50-41EF-BA58-8C1AE542CC34}">
      <dgm:prSet/>
      <dgm:spPr/>
      <dgm:t>
        <a:bodyPr/>
        <a:lstStyle/>
        <a:p>
          <a:endParaRPr lang="ru-RU"/>
        </a:p>
      </dgm:t>
    </dgm:pt>
    <dgm:pt modelId="{46FF7334-C77B-4CBF-B8C8-2A6196A6E417}" type="sibTrans" cxnId="{B03005CD-EA50-41EF-BA58-8C1AE542CC34}">
      <dgm:prSet/>
      <dgm:spPr/>
      <dgm:t>
        <a:bodyPr/>
        <a:lstStyle/>
        <a:p>
          <a:endParaRPr lang="ru-RU"/>
        </a:p>
      </dgm:t>
    </dgm:pt>
    <dgm:pt modelId="{169C4EC3-B0EA-48B8-9B19-91ED4E78FAD6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75000"/>
                </a:schemeClr>
              </a:solidFill>
            </a:rPr>
            <a:t>Юрський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9BD1215-4E3E-48B9-A65A-D05E950BBCC4}" type="parTrans" cxnId="{E043FB82-025E-4931-B64D-0E242A8DE599}">
      <dgm:prSet/>
      <dgm:spPr/>
      <dgm:t>
        <a:bodyPr/>
        <a:lstStyle/>
        <a:p>
          <a:endParaRPr lang="ru-RU"/>
        </a:p>
      </dgm:t>
    </dgm:pt>
    <dgm:pt modelId="{A9F7B51A-88B8-4679-B9F6-6338B9929834}" type="sibTrans" cxnId="{E043FB82-025E-4931-B64D-0E242A8DE599}">
      <dgm:prSet/>
      <dgm:spPr/>
      <dgm:t>
        <a:bodyPr/>
        <a:lstStyle/>
        <a:p>
          <a:endParaRPr lang="ru-RU"/>
        </a:p>
      </dgm:t>
    </dgm:pt>
    <dgm:pt modelId="{845571F9-A154-4958-86D3-FE658402F3A2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Крейдяний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14B83901-0896-4D9E-9611-589CF87F2EE9}" type="parTrans" cxnId="{DCA4AFA0-047E-4DFE-972B-1247F34FAF14}">
      <dgm:prSet/>
      <dgm:spPr/>
      <dgm:t>
        <a:bodyPr/>
        <a:lstStyle/>
        <a:p>
          <a:endParaRPr lang="ru-RU"/>
        </a:p>
      </dgm:t>
    </dgm:pt>
    <dgm:pt modelId="{AFD37D94-A244-47DF-85B1-9969014C2BD5}" type="sibTrans" cxnId="{DCA4AFA0-047E-4DFE-972B-1247F34FAF14}">
      <dgm:prSet/>
      <dgm:spPr/>
      <dgm:t>
        <a:bodyPr/>
        <a:lstStyle/>
        <a:p>
          <a:endParaRPr lang="ru-RU"/>
        </a:p>
      </dgm:t>
    </dgm:pt>
    <dgm:pt modelId="{CBFAB6C8-BF74-4D0F-8691-BBB97E43E7ED}">
      <dgm:prSet/>
      <dgm:spPr/>
      <dgm:t>
        <a:bodyPr/>
        <a:lstStyle/>
        <a:p>
          <a:r>
            <a:rPr lang="uk-UA" dirty="0" smtClean="0"/>
            <a:t>235-185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C3523615-F2C2-49BA-AB18-8908668CADD7}" type="parTrans" cxnId="{82049C97-A14D-43F1-8F01-66059CC0E259}">
      <dgm:prSet/>
      <dgm:spPr/>
      <dgm:t>
        <a:bodyPr/>
        <a:lstStyle/>
        <a:p>
          <a:endParaRPr lang="ru-RU"/>
        </a:p>
      </dgm:t>
    </dgm:pt>
    <dgm:pt modelId="{744584F7-0CB5-4941-B8C1-45320F66A645}" type="sibTrans" cxnId="{82049C97-A14D-43F1-8F01-66059CC0E259}">
      <dgm:prSet/>
      <dgm:spPr/>
      <dgm:t>
        <a:bodyPr/>
        <a:lstStyle/>
        <a:p>
          <a:endParaRPr lang="ru-RU"/>
        </a:p>
      </dgm:t>
    </dgm:pt>
    <dgm:pt modelId="{C602C859-B5D0-4817-B2C1-840913371034}">
      <dgm:prSet/>
      <dgm:spPr/>
      <dgm:t>
        <a:bodyPr/>
        <a:lstStyle/>
        <a:p>
          <a:r>
            <a:rPr lang="uk-UA" dirty="0" smtClean="0"/>
            <a:t>185-135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6FEE1945-19E2-4AD4-B896-45F410A31CDB}" type="parTrans" cxnId="{1DCA0C17-D0BD-4924-8FD2-30B483C8045C}">
      <dgm:prSet/>
      <dgm:spPr/>
      <dgm:t>
        <a:bodyPr/>
        <a:lstStyle/>
        <a:p>
          <a:endParaRPr lang="ru-RU"/>
        </a:p>
      </dgm:t>
    </dgm:pt>
    <dgm:pt modelId="{C08328A8-BAD2-4D7E-9FE2-7EA0D0B8C5F8}" type="sibTrans" cxnId="{1DCA0C17-D0BD-4924-8FD2-30B483C8045C}">
      <dgm:prSet/>
      <dgm:spPr/>
      <dgm:t>
        <a:bodyPr/>
        <a:lstStyle/>
        <a:p>
          <a:endParaRPr lang="ru-RU"/>
        </a:p>
      </dgm:t>
    </dgm:pt>
    <dgm:pt modelId="{296ABAEC-077C-4636-B68C-6E60FB5C8139}">
      <dgm:prSet/>
      <dgm:spPr/>
      <dgm:t>
        <a:bodyPr/>
        <a:lstStyle/>
        <a:p>
          <a:r>
            <a:rPr lang="uk-UA" dirty="0" smtClean="0"/>
            <a:t>135-65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BFF373CC-034E-4DBB-8C96-F2C1D9344D1B}" type="parTrans" cxnId="{E6558CF8-66F7-4ABB-9EC1-EA6B8AADC24D}">
      <dgm:prSet/>
      <dgm:spPr/>
      <dgm:t>
        <a:bodyPr/>
        <a:lstStyle/>
        <a:p>
          <a:endParaRPr lang="ru-RU"/>
        </a:p>
      </dgm:t>
    </dgm:pt>
    <dgm:pt modelId="{0FE03E7A-90F0-46BB-AD49-E48763D4F456}" type="sibTrans" cxnId="{E6558CF8-66F7-4ABB-9EC1-EA6B8AADC24D}">
      <dgm:prSet/>
      <dgm:spPr/>
      <dgm:t>
        <a:bodyPr/>
        <a:lstStyle/>
        <a:p>
          <a:endParaRPr lang="ru-RU"/>
        </a:p>
      </dgm:t>
    </dgm:pt>
    <dgm:pt modelId="{62292913-AEFC-4BB2-BCFB-55051F3734B8}" type="pres">
      <dgm:prSet presAssocID="{02DCC0D9-72F7-4DF0-B794-F074AB00F93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212E3-8CCC-4707-B53C-983B91F2E40F}" type="pres">
      <dgm:prSet presAssocID="{55630104-5E95-4B60-9C56-96D9AD84EE93}" presName="compNode" presStyleCnt="0"/>
      <dgm:spPr/>
    </dgm:pt>
    <dgm:pt modelId="{5999E9D1-DD8E-4132-B0AD-E8B6B22006EF}" type="pres">
      <dgm:prSet presAssocID="{55630104-5E95-4B60-9C56-96D9AD84EE9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7A07-E3DF-49AF-AF14-A63D1081E8C8}" type="pres">
      <dgm:prSet presAssocID="{55630104-5E95-4B60-9C56-96D9AD84EE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F481-F9B6-423C-B7F4-D87C5341F8E8}" type="pres">
      <dgm:prSet presAssocID="{55630104-5E95-4B60-9C56-96D9AD84EE9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926B229-5A58-4224-B20E-13B1CB8C2BB2}" type="pres">
      <dgm:prSet presAssocID="{55630104-5E95-4B60-9C56-96D9AD84EE93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139F38-FD05-4D79-8E39-7271A7B9222E}" type="pres">
      <dgm:prSet presAssocID="{46FF7334-C77B-4CBF-B8C8-2A6196A6E4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B6F512-846D-44F0-B5AE-2C39415E0B73}" type="pres">
      <dgm:prSet presAssocID="{169C4EC3-B0EA-48B8-9B19-91ED4E78FAD6}" presName="compNode" presStyleCnt="0"/>
      <dgm:spPr/>
    </dgm:pt>
    <dgm:pt modelId="{E16EFB21-D916-46E4-AFD7-6BDE94E33BDE}" type="pres">
      <dgm:prSet presAssocID="{169C4EC3-B0EA-48B8-9B19-91ED4E78FAD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7F4E-3106-4842-BEEF-15BC847A1A4B}" type="pres">
      <dgm:prSet presAssocID="{169C4EC3-B0EA-48B8-9B19-91ED4E78FA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70F36-8841-4D32-9FF7-F80BD9141FEE}" type="pres">
      <dgm:prSet presAssocID="{169C4EC3-B0EA-48B8-9B19-91ED4E78FAD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13260F1-E8D6-4A3C-AF3F-93200B675611}" type="pres">
      <dgm:prSet presAssocID="{169C4EC3-B0EA-48B8-9B19-91ED4E78FAD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FCCD68-E643-4017-AE52-E1C168AA1D8E}" type="pres">
      <dgm:prSet presAssocID="{A9F7B51A-88B8-4679-B9F6-6338B99298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DCB850-9BB5-432E-BEA1-D7FE2525AA90}" type="pres">
      <dgm:prSet presAssocID="{845571F9-A154-4958-86D3-FE658402F3A2}" presName="compNode" presStyleCnt="0"/>
      <dgm:spPr/>
    </dgm:pt>
    <dgm:pt modelId="{D46BB1CB-3D6F-40B8-8430-6C5451B8DE48}" type="pres">
      <dgm:prSet presAssocID="{845571F9-A154-4958-86D3-FE658402F3A2}" presName="childRect" presStyleLbl="bgAcc1" presStyleIdx="2" presStyleCnt="3" custLinFactNeighborX="-6" custLinFactNeighborY="-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2CE3-222E-4E1D-96FD-74BACA10A257}" type="pres">
      <dgm:prSet presAssocID="{845571F9-A154-4958-86D3-FE658402F3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AA007-B122-4FD8-BC91-8D20E86810C7}" type="pres">
      <dgm:prSet presAssocID="{845571F9-A154-4958-86D3-FE658402F3A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A705FD77-390B-4CB7-B489-21AF9D29F7EF}" type="pres">
      <dgm:prSet presAssocID="{845571F9-A154-4958-86D3-FE658402F3A2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39118B-FD42-4405-9243-EFA9D506A146}" type="presOf" srcId="{55630104-5E95-4B60-9C56-96D9AD84EE93}" destId="{1DB37A07-E3DF-49AF-AF14-A63D1081E8C8}" srcOrd="0" destOrd="0" presId="urn:microsoft.com/office/officeart/2005/8/layout/bList2"/>
    <dgm:cxn modelId="{1D138BB9-077B-46D6-863C-5E6E08073F23}" type="presOf" srcId="{46FF7334-C77B-4CBF-B8C8-2A6196A6E417}" destId="{53139F38-FD05-4D79-8E39-7271A7B9222E}" srcOrd="0" destOrd="0" presId="urn:microsoft.com/office/officeart/2005/8/layout/bList2"/>
    <dgm:cxn modelId="{82049C97-A14D-43F1-8F01-66059CC0E259}" srcId="{55630104-5E95-4B60-9C56-96D9AD84EE93}" destId="{CBFAB6C8-BF74-4D0F-8691-BBB97E43E7ED}" srcOrd="0" destOrd="0" parTransId="{C3523615-F2C2-49BA-AB18-8908668CADD7}" sibTransId="{744584F7-0CB5-4941-B8C1-45320F66A645}"/>
    <dgm:cxn modelId="{E043FB82-025E-4931-B64D-0E242A8DE599}" srcId="{02DCC0D9-72F7-4DF0-B794-F074AB00F93A}" destId="{169C4EC3-B0EA-48B8-9B19-91ED4E78FAD6}" srcOrd="1" destOrd="0" parTransId="{D9BD1215-4E3E-48B9-A65A-D05E950BBCC4}" sibTransId="{A9F7B51A-88B8-4679-B9F6-6338B9929834}"/>
    <dgm:cxn modelId="{DD7F49DE-2E4C-4558-9E52-9A8DCBE5237B}" type="presOf" srcId="{A9F7B51A-88B8-4679-B9F6-6338B9929834}" destId="{3AFCCD68-E643-4017-AE52-E1C168AA1D8E}" srcOrd="0" destOrd="0" presId="urn:microsoft.com/office/officeart/2005/8/layout/bList2"/>
    <dgm:cxn modelId="{E6558CF8-66F7-4ABB-9EC1-EA6B8AADC24D}" srcId="{845571F9-A154-4958-86D3-FE658402F3A2}" destId="{296ABAEC-077C-4636-B68C-6E60FB5C8139}" srcOrd="0" destOrd="0" parTransId="{BFF373CC-034E-4DBB-8C96-F2C1D9344D1B}" sibTransId="{0FE03E7A-90F0-46BB-AD49-E48763D4F456}"/>
    <dgm:cxn modelId="{50F2E767-DF0F-4E68-9CA2-F8B6EF02B2A1}" type="presOf" srcId="{CBFAB6C8-BF74-4D0F-8691-BBB97E43E7ED}" destId="{5999E9D1-DD8E-4132-B0AD-E8B6B22006EF}" srcOrd="0" destOrd="0" presId="urn:microsoft.com/office/officeart/2005/8/layout/bList2"/>
    <dgm:cxn modelId="{CF37971A-FEB3-48B3-9FFF-578387E5619A}" type="presOf" srcId="{55630104-5E95-4B60-9C56-96D9AD84EE93}" destId="{B02CF481-F9B6-423C-B7F4-D87C5341F8E8}" srcOrd="1" destOrd="0" presId="urn:microsoft.com/office/officeart/2005/8/layout/bList2"/>
    <dgm:cxn modelId="{DCA4AFA0-047E-4DFE-972B-1247F34FAF14}" srcId="{02DCC0D9-72F7-4DF0-B794-F074AB00F93A}" destId="{845571F9-A154-4958-86D3-FE658402F3A2}" srcOrd="2" destOrd="0" parTransId="{14B83901-0896-4D9E-9611-589CF87F2EE9}" sibTransId="{AFD37D94-A244-47DF-85B1-9969014C2BD5}"/>
    <dgm:cxn modelId="{1DCA0C17-D0BD-4924-8FD2-30B483C8045C}" srcId="{169C4EC3-B0EA-48B8-9B19-91ED4E78FAD6}" destId="{C602C859-B5D0-4817-B2C1-840913371034}" srcOrd="0" destOrd="0" parTransId="{6FEE1945-19E2-4AD4-B896-45F410A31CDB}" sibTransId="{C08328A8-BAD2-4D7E-9FE2-7EA0D0B8C5F8}"/>
    <dgm:cxn modelId="{01F8290C-0FB2-433F-95FC-CE2500668318}" type="presOf" srcId="{296ABAEC-077C-4636-B68C-6E60FB5C8139}" destId="{D46BB1CB-3D6F-40B8-8430-6C5451B8DE48}" srcOrd="0" destOrd="0" presId="urn:microsoft.com/office/officeart/2005/8/layout/bList2"/>
    <dgm:cxn modelId="{F188E9CD-085D-48DF-A95F-41287D831D89}" type="presOf" srcId="{C602C859-B5D0-4817-B2C1-840913371034}" destId="{E16EFB21-D916-46E4-AFD7-6BDE94E33BDE}" srcOrd="0" destOrd="0" presId="urn:microsoft.com/office/officeart/2005/8/layout/bList2"/>
    <dgm:cxn modelId="{31EA4EEA-4BA0-4F56-B678-BF6E756BF55A}" type="presOf" srcId="{169C4EC3-B0EA-48B8-9B19-91ED4E78FAD6}" destId="{DA070F36-8841-4D32-9FF7-F80BD9141FEE}" srcOrd="1" destOrd="0" presId="urn:microsoft.com/office/officeart/2005/8/layout/bList2"/>
    <dgm:cxn modelId="{E6E1F81A-6D84-4006-8179-3389D989A868}" type="presOf" srcId="{845571F9-A154-4958-86D3-FE658402F3A2}" destId="{71ED2CE3-222E-4E1D-96FD-74BACA10A257}" srcOrd="0" destOrd="0" presId="urn:microsoft.com/office/officeart/2005/8/layout/bList2"/>
    <dgm:cxn modelId="{EE7995B6-F494-44AD-91EB-B72BA61AC7BE}" type="presOf" srcId="{169C4EC3-B0EA-48B8-9B19-91ED4E78FAD6}" destId="{8A667F4E-3106-4842-BEEF-15BC847A1A4B}" srcOrd="0" destOrd="0" presId="urn:microsoft.com/office/officeart/2005/8/layout/bList2"/>
    <dgm:cxn modelId="{D6B9336B-5781-42F1-8675-B617BE2E6372}" type="presOf" srcId="{02DCC0D9-72F7-4DF0-B794-F074AB00F93A}" destId="{62292913-AEFC-4BB2-BCFB-55051F3734B8}" srcOrd="0" destOrd="0" presId="urn:microsoft.com/office/officeart/2005/8/layout/bList2"/>
    <dgm:cxn modelId="{D8FCC952-66B9-4A9E-9999-4E9091D7C2E0}" type="presOf" srcId="{845571F9-A154-4958-86D3-FE658402F3A2}" destId="{00DAA007-B122-4FD8-BC91-8D20E86810C7}" srcOrd="1" destOrd="0" presId="urn:microsoft.com/office/officeart/2005/8/layout/bList2"/>
    <dgm:cxn modelId="{B03005CD-EA50-41EF-BA58-8C1AE542CC34}" srcId="{02DCC0D9-72F7-4DF0-B794-F074AB00F93A}" destId="{55630104-5E95-4B60-9C56-96D9AD84EE93}" srcOrd="0" destOrd="0" parTransId="{74FCA2A2-2A62-4DCF-B9F4-FEAAAEED68B7}" sibTransId="{46FF7334-C77B-4CBF-B8C8-2A6196A6E417}"/>
    <dgm:cxn modelId="{26B939AD-7E3E-471B-BE0D-0E63DA10392B}" type="presParOf" srcId="{62292913-AEFC-4BB2-BCFB-55051F3734B8}" destId="{9AD212E3-8CCC-4707-B53C-983B91F2E40F}" srcOrd="0" destOrd="0" presId="urn:microsoft.com/office/officeart/2005/8/layout/bList2"/>
    <dgm:cxn modelId="{E54A1243-5423-4322-B90B-8CEBC74A17DB}" type="presParOf" srcId="{9AD212E3-8CCC-4707-B53C-983B91F2E40F}" destId="{5999E9D1-DD8E-4132-B0AD-E8B6B22006EF}" srcOrd="0" destOrd="0" presId="urn:microsoft.com/office/officeart/2005/8/layout/bList2"/>
    <dgm:cxn modelId="{CD639AAA-E6C5-49A5-B561-F512B881C2A5}" type="presParOf" srcId="{9AD212E3-8CCC-4707-B53C-983B91F2E40F}" destId="{1DB37A07-E3DF-49AF-AF14-A63D1081E8C8}" srcOrd="1" destOrd="0" presId="urn:microsoft.com/office/officeart/2005/8/layout/bList2"/>
    <dgm:cxn modelId="{334FE894-FA5C-4F86-80A7-845D5E7A62A9}" type="presParOf" srcId="{9AD212E3-8CCC-4707-B53C-983B91F2E40F}" destId="{B02CF481-F9B6-423C-B7F4-D87C5341F8E8}" srcOrd="2" destOrd="0" presId="urn:microsoft.com/office/officeart/2005/8/layout/bList2"/>
    <dgm:cxn modelId="{B5C70FDD-0282-4B4F-8A48-B14408893D1D}" type="presParOf" srcId="{9AD212E3-8CCC-4707-B53C-983B91F2E40F}" destId="{C926B229-5A58-4224-B20E-13B1CB8C2BB2}" srcOrd="3" destOrd="0" presId="urn:microsoft.com/office/officeart/2005/8/layout/bList2"/>
    <dgm:cxn modelId="{90BEA89F-7C64-4329-A096-84A71B67FBD8}" type="presParOf" srcId="{62292913-AEFC-4BB2-BCFB-55051F3734B8}" destId="{53139F38-FD05-4D79-8E39-7271A7B9222E}" srcOrd="1" destOrd="0" presId="urn:microsoft.com/office/officeart/2005/8/layout/bList2"/>
    <dgm:cxn modelId="{2DE52C54-91E9-465D-8822-BF0BBABCCBEA}" type="presParOf" srcId="{62292913-AEFC-4BB2-BCFB-55051F3734B8}" destId="{E7B6F512-846D-44F0-B5AE-2C39415E0B73}" srcOrd="2" destOrd="0" presId="urn:microsoft.com/office/officeart/2005/8/layout/bList2"/>
    <dgm:cxn modelId="{6DA7161B-2BD7-4AB2-9D9D-D1647E0D70B2}" type="presParOf" srcId="{E7B6F512-846D-44F0-B5AE-2C39415E0B73}" destId="{E16EFB21-D916-46E4-AFD7-6BDE94E33BDE}" srcOrd="0" destOrd="0" presId="urn:microsoft.com/office/officeart/2005/8/layout/bList2"/>
    <dgm:cxn modelId="{4437213C-8613-459C-A894-24259E42C158}" type="presParOf" srcId="{E7B6F512-846D-44F0-B5AE-2C39415E0B73}" destId="{8A667F4E-3106-4842-BEEF-15BC847A1A4B}" srcOrd="1" destOrd="0" presId="urn:microsoft.com/office/officeart/2005/8/layout/bList2"/>
    <dgm:cxn modelId="{2C067476-5205-4EF1-BEDC-1EE0F42189F2}" type="presParOf" srcId="{E7B6F512-846D-44F0-B5AE-2C39415E0B73}" destId="{DA070F36-8841-4D32-9FF7-F80BD9141FEE}" srcOrd="2" destOrd="0" presId="urn:microsoft.com/office/officeart/2005/8/layout/bList2"/>
    <dgm:cxn modelId="{63FB2E81-1230-42A9-8ECE-5795625F7ACC}" type="presParOf" srcId="{E7B6F512-846D-44F0-B5AE-2C39415E0B73}" destId="{113260F1-E8D6-4A3C-AF3F-93200B675611}" srcOrd="3" destOrd="0" presId="urn:microsoft.com/office/officeart/2005/8/layout/bList2"/>
    <dgm:cxn modelId="{0A55361F-94C4-4ED9-8E89-D78D97829C7C}" type="presParOf" srcId="{62292913-AEFC-4BB2-BCFB-55051F3734B8}" destId="{3AFCCD68-E643-4017-AE52-E1C168AA1D8E}" srcOrd="3" destOrd="0" presId="urn:microsoft.com/office/officeart/2005/8/layout/bList2"/>
    <dgm:cxn modelId="{7EEF34EF-EDFF-44DA-AB60-E86CE98074E0}" type="presParOf" srcId="{62292913-AEFC-4BB2-BCFB-55051F3734B8}" destId="{F9DCB850-9BB5-432E-BEA1-D7FE2525AA90}" srcOrd="4" destOrd="0" presId="urn:microsoft.com/office/officeart/2005/8/layout/bList2"/>
    <dgm:cxn modelId="{1439CD4A-3E20-480F-A6ED-F56E3287262B}" type="presParOf" srcId="{F9DCB850-9BB5-432E-BEA1-D7FE2525AA90}" destId="{D46BB1CB-3D6F-40B8-8430-6C5451B8DE48}" srcOrd="0" destOrd="0" presId="urn:microsoft.com/office/officeart/2005/8/layout/bList2"/>
    <dgm:cxn modelId="{92A4EB19-DA85-47C4-978D-91EED4ABFD7E}" type="presParOf" srcId="{F9DCB850-9BB5-432E-BEA1-D7FE2525AA90}" destId="{71ED2CE3-222E-4E1D-96FD-74BACA10A257}" srcOrd="1" destOrd="0" presId="urn:microsoft.com/office/officeart/2005/8/layout/bList2"/>
    <dgm:cxn modelId="{D5777FE5-33A8-4CD2-BA3B-769FF76D0936}" type="presParOf" srcId="{F9DCB850-9BB5-432E-BEA1-D7FE2525AA90}" destId="{00DAA007-B122-4FD8-BC91-8D20E86810C7}" srcOrd="2" destOrd="0" presId="urn:microsoft.com/office/officeart/2005/8/layout/bList2"/>
    <dgm:cxn modelId="{110666C5-AA3D-4787-8D8A-E421DAE5CD8C}" type="presParOf" srcId="{F9DCB850-9BB5-432E-BEA1-D7FE2525AA90}" destId="{A705FD77-390B-4CB7-B489-21AF9D29F7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184070-6670-47C1-BA51-229D9ECDCD7B}" type="doc">
      <dgm:prSet loTypeId="urn:microsoft.com/office/officeart/2005/8/layout/bList2" loCatId="list" qsTypeId="urn:microsoft.com/office/officeart/2005/8/quickstyle/3d4" qsCatId="3D" csTypeId="urn:microsoft.com/office/officeart/2005/8/colors/accent3_4" csCatId="accent3" phldr="1"/>
      <dgm:spPr/>
    </dgm:pt>
    <dgm:pt modelId="{10187851-C178-4D1A-B269-841C726340DA}">
      <dgm:prSet phldrT="[Текст]"/>
      <dgm:spPr/>
      <dgm:t>
        <a:bodyPr/>
        <a:lstStyle/>
        <a:p>
          <a:r>
            <a:rPr lang="uk-UA" dirty="0" smtClean="0"/>
            <a:t>Палеоген</a:t>
          </a:r>
          <a:endParaRPr lang="ru-RU" dirty="0"/>
        </a:p>
      </dgm:t>
    </dgm:pt>
    <dgm:pt modelId="{E96E61B1-9528-455D-9BE8-FDB6ED797399}" type="parTrans" cxnId="{F82B798B-828A-44B4-9460-A45228248EE9}">
      <dgm:prSet/>
      <dgm:spPr/>
      <dgm:t>
        <a:bodyPr/>
        <a:lstStyle/>
        <a:p>
          <a:endParaRPr lang="ru-RU"/>
        </a:p>
      </dgm:t>
    </dgm:pt>
    <dgm:pt modelId="{053706D0-F6E1-4021-B5BA-F992AF6AB2F7}" type="sibTrans" cxnId="{F82B798B-828A-44B4-9460-A45228248EE9}">
      <dgm:prSet/>
      <dgm:spPr/>
      <dgm:t>
        <a:bodyPr/>
        <a:lstStyle/>
        <a:p>
          <a:endParaRPr lang="ru-RU"/>
        </a:p>
      </dgm:t>
    </dgm:pt>
    <dgm:pt modelId="{106EB5C0-1C85-4E62-B204-FE10B5572A6D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</a:rPr>
            <a:t>Неоген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70BC425-35E0-4443-B87E-1215804EB287}" type="parTrans" cxnId="{2B420CB7-FDBB-4C76-9538-1486CCC89A6D}">
      <dgm:prSet/>
      <dgm:spPr/>
      <dgm:t>
        <a:bodyPr/>
        <a:lstStyle/>
        <a:p>
          <a:endParaRPr lang="ru-RU"/>
        </a:p>
      </dgm:t>
    </dgm:pt>
    <dgm:pt modelId="{69142946-5AD7-4233-A76A-EC4FD38280BC}" type="sibTrans" cxnId="{2B420CB7-FDBB-4C76-9538-1486CCC89A6D}">
      <dgm:prSet/>
      <dgm:spPr/>
      <dgm:t>
        <a:bodyPr/>
        <a:lstStyle/>
        <a:p>
          <a:endParaRPr lang="ru-RU"/>
        </a:p>
      </dgm:t>
    </dgm:pt>
    <dgm:pt modelId="{6D7968E0-8C9C-499A-AD07-B411656E2A39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25000"/>
                </a:schemeClr>
              </a:solidFill>
            </a:rPr>
            <a:t>Антропоген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2E8146D0-DAE5-427B-A587-F7CFBEF9DBDB}" type="parTrans" cxnId="{24125DD3-D817-4AF3-AC45-93B47CAF2933}">
      <dgm:prSet/>
      <dgm:spPr/>
      <dgm:t>
        <a:bodyPr/>
        <a:lstStyle/>
        <a:p>
          <a:endParaRPr lang="ru-RU"/>
        </a:p>
      </dgm:t>
    </dgm:pt>
    <dgm:pt modelId="{B3F37758-0B4F-4753-827D-73F3E8CBF355}" type="sibTrans" cxnId="{24125DD3-D817-4AF3-AC45-93B47CAF2933}">
      <dgm:prSet/>
      <dgm:spPr/>
      <dgm:t>
        <a:bodyPr/>
        <a:lstStyle/>
        <a:p>
          <a:endParaRPr lang="ru-RU"/>
        </a:p>
      </dgm:t>
    </dgm:pt>
    <dgm:pt modelId="{551F4319-58BE-4F6B-BFD7-40D2BA3DB9A5}">
      <dgm:prSet/>
      <dgm:spPr/>
      <dgm:t>
        <a:bodyPr/>
        <a:lstStyle/>
        <a:p>
          <a:r>
            <a:rPr lang="uk-UA" dirty="0" smtClean="0"/>
            <a:t>67-25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5A6862D4-6CE2-4B16-896E-18F2DE7959D4}" type="parTrans" cxnId="{97723481-94E2-4577-A5AB-D16A9C7FDA1B}">
      <dgm:prSet/>
      <dgm:spPr/>
      <dgm:t>
        <a:bodyPr/>
        <a:lstStyle/>
        <a:p>
          <a:endParaRPr lang="ru-RU"/>
        </a:p>
      </dgm:t>
    </dgm:pt>
    <dgm:pt modelId="{9A5C8541-F5B2-4C35-A7C3-159A1562A81E}" type="sibTrans" cxnId="{97723481-94E2-4577-A5AB-D16A9C7FDA1B}">
      <dgm:prSet/>
      <dgm:spPr/>
      <dgm:t>
        <a:bodyPr/>
        <a:lstStyle/>
        <a:p>
          <a:endParaRPr lang="ru-RU"/>
        </a:p>
      </dgm:t>
    </dgm:pt>
    <dgm:pt modelId="{4A9430E4-C257-4043-AE2E-BDB8A6529941}">
      <dgm:prSet/>
      <dgm:spPr/>
      <dgm:t>
        <a:bodyPr/>
        <a:lstStyle/>
        <a:p>
          <a:r>
            <a:rPr lang="uk-UA" dirty="0" smtClean="0"/>
            <a:t>25-1,6 </a:t>
          </a:r>
          <a:r>
            <a:rPr lang="uk-UA" dirty="0" err="1" smtClean="0"/>
            <a:t>млн</a:t>
          </a:r>
          <a:r>
            <a:rPr lang="uk-UA" dirty="0" smtClean="0"/>
            <a:t> років тому</a:t>
          </a:r>
          <a:endParaRPr lang="ru-RU" dirty="0"/>
        </a:p>
      </dgm:t>
    </dgm:pt>
    <dgm:pt modelId="{0222B659-A1F1-471B-8A60-C80630DA7655}" type="parTrans" cxnId="{35EB91E0-6B31-43F2-87C9-04E8C9B3C78C}">
      <dgm:prSet/>
      <dgm:spPr/>
      <dgm:t>
        <a:bodyPr/>
        <a:lstStyle/>
        <a:p>
          <a:endParaRPr lang="ru-RU"/>
        </a:p>
      </dgm:t>
    </dgm:pt>
    <dgm:pt modelId="{A9481956-F453-4915-B81C-F4DB1501A798}" type="sibTrans" cxnId="{35EB91E0-6B31-43F2-87C9-04E8C9B3C78C}">
      <dgm:prSet/>
      <dgm:spPr/>
      <dgm:t>
        <a:bodyPr/>
        <a:lstStyle/>
        <a:p>
          <a:endParaRPr lang="ru-RU"/>
        </a:p>
      </dgm:t>
    </dgm:pt>
    <dgm:pt modelId="{BBE5898D-A30F-418D-A945-04DF12F6955C}">
      <dgm:prSet/>
      <dgm:spPr/>
      <dgm:t>
        <a:bodyPr/>
        <a:lstStyle/>
        <a:p>
          <a:r>
            <a:rPr lang="uk-UA" dirty="0" smtClean="0"/>
            <a:t>Останні 1,6 </a:t>
          </a:r>
          <a:r>
            <a:rPr lang="uk-UA" dirty="0" err="1" smtClean="0"/>
            <a:t>мнл</a:t>
          </a:r>
          <a:r>
            <a:rPr lang="uk-UA" dirty="0" smtClean="0"/>
            <a:t> років</a:t>
          </a:r>
          <a:endParaRPr lang="ru-RU" dirty="0"/>
        </a:p>
      </dgm:t>
    </dgm:pt>
    <dgm:pt modelId="{9C7C8C0D-4403-4941-AC72-A29E92BC1009}" type="parTrans" cxnId="{6676FBCF-EBDC-496C-B7B6-8CB16143C2C4}">
      <dgm:prSet/>
      <dgm:spPr/>
      <dgm:t>
        <a:bodyPr/>
        <a:lstStyle/>
        <a:p>
          <a:endParaRPr lang="ru-RU"/>
        </a:p>
      </dgm:t>
    </dgm:pt>
    <dgm:pt modelId="{F15B203C-531C-4A8F-8696-30F4ED46F1F9}" type="sibTrans" cxnId="{6676FBCF-EBDC-496C-B7B6-8CB16143C2C4}">
      <dgm:prSet/>
      <dgm:spPr/>
      <dgm:t>
        <a:bodyPr/>
        <a:lstStyle/>
        <a:p>
          <a:endParaRPr lang="ru-RU"/>
        </a:p>
      </dgm:t>
    </dgm:pt>
    <dgm:pt modelId="{D6910F59-ADB8-4648-85FB-E3EAF16E4AFE}" type="pres">
      <dgm:prSet presAssocID="{E3184070-6670-47C1-BA51-229D9ECDCD7B}" presName="diagram" presStyleCnt="0">
        <dgm:presLayoutVars>
          <dgm:dir/>
          <dgm:animLvl val="lvl"/>
          <dgm:resizeHandles val="exact"/>
        </dgm:presLayoutVars>
      </dgm:prSet>
      <dgm:spPr/>
    </dgm:pt>
    <dgm:pt modelId="{BEDE03A6-1D33-4B1A-8E54-66822C444ABD}" type="pres">
      <dgm:prSet presAssocID="{10187851-C178-4D1A-B269-841C726340DA}" presName="compNode" presStyleCnt="0"/>
      <dgm:spPr/>
    </dgm:pt>
    <dgm:pt modelId="{C14703A6-D709-42A0-A683-26278A8C040B}" type="pres">
      <dgm:prSet presAssocID="{10187851-C178-4D1A-B269-841C726340D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67CEF-921D-426E-BFBB-EF4D7C531157}" type="pres">
      <dgm:prSet presAssocID="{10187851-C178-4D1A-B269-841C726340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141B-A164-4DF7-AE4D-ACFCC32B1AA0}" type="pres">
      <dgm:prSet presAssocID="{10187851-C178-4D1A-B269-841C726340DA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2C36C15C-0FEA-4F86-99F4-568363A3B6C7}" type="pres">
      <dgm:prSet presAssocID="{10187851-C178-4D1A-B269-841C726340DA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3BDA74-0BEB-4BDA-8F49-9E1D892D5E4A}" type="pres">
      <dgm:prSet presAssocID="{053706D0-F6E1-4021-B5BA-F992AF6AB2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D05949-A312-4841-AF24-CD07463FD7E3}" type="pres">
      <dgm:prSet presAssocID="{106EB5C0-1C85-4E62-B204-FE10B5572A6D}" presName="compNode" presStyleCnt="0"/>
      <dgm:spPr/>
    </dgm:pt>
    <dgm:pt modelId="{894659C8-2E58-4761-A0E6-663D5C013A18}" type="pres">
      <dgm:prSet presAssocID="{106EB5C0-1C85-4E62-B204-FE10B5572A6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F8368-2D0B-4AAD-9F3A-FD7B367191FE}" type="pres">
      <dgm:prSet presAssocID="{106EB5C0-1C85-4E62-B204-FE10B5572A6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7D9EE-ED86-43BD-A68D-946BFCC0876F}" type="pres">
      <dgm:prSet presAssocID="{106EB5C0-1C85-4E62-B204-FE10B5572A6D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E594E3B-AD0B-47F5-AE8E-08EDC6B38131}" type="pres">
      <dgm:prSet presAssocID="{106EB5C0-1C85-4E62-B204-FE10B5572A6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7F6D3F-B880-4E9E-9D8B-5F5FBF07DFFA}" type="pres">
      <dgm:prSet presAssocID="{69142946-5AD7-4233-A76A-EC4FD38280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BC46D6-B0D9-457F-9826-EC3A384B1099}" type="pres">
      <dgm:prSet presAssocID="{6D7968E0-8C9C-499A-AD07-B411656E2A39}" presName="compNode" presStyleCnt="0"/>
      <dgm:spPr/>
    </dgm:pt>
    <dgm:pt modelId="{A7936E4F-7BA9-461F-9CF8-EE62CA4F08B6}" type="pres">
      <dgm:prSet presAssocID="{6D7968E0-8C9C-499A-AD07-B411656E2A3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EF228-981D-4D80-8941-EBF0DEEDA937}" type="pres">
      <dgm:prSet presAssocID="{6D7968E0-8C9C-499A-AD07-B411656E2A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C2225-9B7A-4D68-875B-C3F4081477F2}" type="pres">
      <dgm:prSet presAssocID="{6D7968E0-8C9C-499A-AD07-B411656E2A39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5A797ACF-6B10-4E5C-9FA3-CD7286F6BF36}" type="pres">
      <dgm:prSet presAssocID="{6D7968E0-8C9C-499A-AD07-B411656E2A39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A2B5DAA-54EB-4E1E-ABE4-7CF820A1F109}" type="presOf" srcId="{106EB5C0-1C85-4E62-B204-FE10B5572A6D}" destId="{D1D7D9EE-ED86-43BD-A68D-946BFCC0876F}" srcOrd="1" destOrd="0" presId="urn:microsoft.com/office/officeart/2005/8/layout/bList2"/>
    <dgm:cxn modelId="{2B420CB7-FDBB-4C76-9538-1486CCC89A6D}" srcId="{E3184070-6670-47C1-BA51-229D9ECDCD7B}" destId="{106EB5C0-1C85-4E62-B204-FE10B5572A6D}" srcOrd="1" destOrd="0" parTransId="{070BC425-35E0-4443-B87E-1215804EB287}" sibTransId="{69142946-5AD7-4233-A76A-EC4FD38280BC}"/>
    <dgm:cxn modelId="{EF6BB9A1-F8C3-4F0A-97BB-D80D54ADC9C1}" type="presOf" srcId="{10187851-C178-4D1A-B269-841C726340DA}" destId="{A5D67CEF-921D-426E-BFBB-EF4D7C531157}" srcOrd="0" destOrd="0" presId="urn:microsoft.com/office/officeart/2005/8/layout/bList2"/>
    <dgm:cxn modelId="{AC7C46C7-A1AA-4688-BD05-E500E0C13E33}" type="presOf" srcId="{551F4319-58BE-4F6B-BFD7-40D2BA3DB9A5}" destId="{C14703A6-D709-42A0-A683-26278A8C040B}" srcOrd="0" destOrd="0" presId="urn:microsoft.com/office/officeart/2005/8/layout/bList2"/>
    <dgm:cxn modelId="{9119825C-F04F-490D-B2CC-2142EC6B4773}" type="presOf" srcId="{6D7968E0-8C9C-499A-AD07-B411656E2A39}" destId="{526C2225-9B7A-4D68-875B-C3F4081477F2}" srcOrd="1" destOrd="0" presId="urn:microsoft.com/office/officeart/2005/8/layout/bList2"/>
    <dgm:cxn modelId="{A673040C-A964-437D-80DF-12F4314BAB16}" type="presOf" srcId="{106EB5C0-1C85-4E62-B204-FE10B5572A6D}" destId="{167F8368-2D0B-4AAD-9F3A-FD7B367191FE}" srcOrd="0" destOrd="0" presId="urn:microsoft.com/office/officeart/2005/8/layout/bList2"/>
    <dgm:cxn modelId="{F82B798B-828A-44B4-9460-A45228248EE9}" srcId="{E3184070-6670-47C1-BA51-229D9ECDCD7B}" destId="{10187851-C178-4D1A-B269-841C726340DA}" srcOrd="0" destOrd="0" parTransId="{E96E61B1-9528-455D-9BE8-FDB6ED797399}" sibTransId="{053706D0-F6E1-4021-B5BA-F992AF6AB2F7}"/>
    <dgm:cxn modelId="{C6B2A4D4-5F0D-420C-8882-49283268149B}" type="presOf" srcId="{E3184070-6670-47C1-BA51-229D9ECDCD7B}" destId="{D6910F59-ADB8-4648-85FB-E3EAF16E4AFE}" srcOrd="0" destOrd="0" presId="urn:microsoft.com/office/officeart/2005/8/layout/bList2"/>
    <dgm:cxn modelId="{1F9B1A05-CF94-48A4-B072-3082C8AA1A96}" type="presOf" srcId="{BBE5898D-A30F-418D-A945-04DF12F6955C}" destId="{A7936E4F-7BA9-461F-9CF8-EE62CA4F08B6}" srcOrd="0" destOrd="0" presId="urn:microsoft.com/office/officeart/2005/8/layout/bList2"/>
    <dgm:cxn modelId="{35EB91E0-6B31-43F2-87C9-04E8C9B3C78C}" srcId="{106EB5C0-1C85-4E62-B204-FE10B5572A6D}" destId="{4A9430E4-C257-4043-AE2E-BDB8A6529941}" srcOrd="0" destOrd="0" parTransId="{0222B659-A1F1-471B-8A60-C80630DA7655}" sibTransId="{A9481956-F453-4915-B81C-F4DB1501A798}"/>
    <dgm:cxn modelId="{5FD1282F-1FC6-4359-BAFA-CFB8566537D3}" type="presOf" srcId="{053706D0-F6E1-4021-B5BA-F992AF6AB2F7}" destId="{F73BDA74-0BEB-4BDA-8F49-9E1D892D5E4A}" srcOrd="0" destOrd="0" presId="urn:microsoft.com/office/officeart/2005/8/layout/bList2"/>
    <dgm:cxn modelId="{7487819A-629E-4183-8C94-C472D0ECE469}" type="presOf" srcId="{4A9430E4-C257-4043-AE2E-BDB8A6529941}" destId="{894659C8-2E58-4761-A0E6-663D5C013A18}" srcOrd="0" destOrd="0" presId="urn:microsoft.com/office/officeart/2005/8/layout/bList2"/>
    <dgm:cxn modelId="{24125DD3-D817-4AF3-AC45-93B47CAF2933}" srcId="{E3184070-6670-47C1-BA51-229D9ECDCD7B}" destId="{6D7968E0-8C9C-499A-AD07-B411656E2A39}" srcOrd="2" destOrd="0" parTransId="{2E8146D0-DAE5-427B-A587-F7CFBEF9DBDB}" sibTransId="{B3F37758-0B4F-4753-827D-73F3E8CBF355}"/>
    <dgm:cxn modelId="{D4FB044E-D66B-472B-A56F-34DD206C92CA}" type="presOf" srcId="{6D7968E0-8C9C-499A-AD07-B411656E2A39}" destId="{4F8EF228-981D-4D80-8941-EBF0DEEDA937}" srcOrd="0" destOrd="0" presId="urn:microsoft.com/office/officeart/2005/8/layout/bList2"/>
    <dgm:cxn modelId="{97723481-94E2-4577-A5AB-D16A9C7FDA1B}" srcId="{10187851-C178-4D1A-B269-841C726340DA}" destId="{551F4319-58BE-4F6B-BFD7-40D2BA3DB9A5}" srcOrd="0" destOrd="0" parTransId="{5A6862D4-6CE2-4B16-896E-18F2DE7959D4}" sibTransId="{9A5C8541-F5B2-4C35-A7C3-159A1562A81E}"/>
    <dgm:cxn modelId="{6676FBCF-EBDC-496C-B7B6-8CB16143C2C4}" srcId="{6D7968E0-8C9C-499A-AD07-B411656E2A39}" destId="{BBE5898D-A30F-418D-A945-04DF12F6955C}" srcOrd="0" destOrd="0" parTransId="{9C7C8C0D-4403-4941-AC72-A29E92BC1009}" sibTransId="{F15B203C-531C-4A8F-8696-30F4ED46F1F9}"/>
    <dgm:cxn modelId="{D5498A02-77E5-4762-9076-E357BE9F9F75}" type="presOf" srcId="{69142946-5AD7-4233-A76A-EC4FD38280BC}" destId="{877F6D3F-B880-4E9E-9D8B-5F5FBF07DFFA}" srcOrd="0" destOrd="0" presId="urn:microsoft.com/office/officeart/2005/8/layout/bList2"/>
    <dgm:cxn modelId="{30BEB63A-D311-44D8-BBDE-BDDFE602E4FE}" type="presOf" srcId="{10187851-C178-4D1A-B269-841C726340DA}" destId="{4E42141B-A164-4DF7-AE4D-ACFCC32B1AA0}" srcOrd="1" destOrd="0" presId="urn:microsoft.com/office/officeart/2005/8/layout/bList2"/>
    <dgm:cxn modelId="{30B11017-C0EC-4700-AF87-3D68084E464E}" type="presParOf" srcId="{D6910F59-ADB8-4648-85FB-E3EAF16E4AFE}" destId="{BEDE03A6-1D33-4B1A-8E54-66822C444ABD}" srcOrd="0" destOrd="0" presId="urn:microsoft.com/office/officeart/2005/8/layout/bList2"/>
    <dgm:cxn modelId="{3FA921F9-BA42-49E1-8E0A-AFE7B2613926}" type="presParOf" srcId="{BEDE03A6-1D33-4B1A-8E54-66822C444ABD}" destId="{C14703A6-D709-42A0-A683-26278A8C040B}" srcOrd="0" destOrd="0" presId="urn:microsoft.com/office/officeart/2005/8/layout/bList2"/>
    <dgm:cxn modelId="{AB6ABEB1-AD38-45D3-8294-BEB7CF5ECD71}" type="presParOf" srcId="{BEDE03A6-1D33-4B1A-8E54-66822C444ABD}" destId="{A5D67CEF-921D-426E-BFBB-EF4D7C531157}" srcOrd="1" destOrd="0" presId="urn:microsoft.com/office/officeart/2005/8/layout/bList2"/>
    <dgm:cxn modelId="{781239BA-FBBD-4AB3-BB40-3149D8D5E7AC}" type="presParOf" srcId="{BEDE03A6-1D33-4B1A-8E54-66822C444ABD}" destId="{4E42141B-A164-4DF7-AE4D-ACFCC32B1AA0}" srcOrd="2" destOrd="0" presId="urn:microsoft.com/office/officeart/2005/8/layout/bList2"/>
    <dgm:cxn modelId="{38F4612F-D823-4F0B-A314-70757AF4CFEA}" type="presParOf" srcId="{BEDE03A6-1D33-4B1A-8E54-66822C444ABD}" destId="{2C36C15C-0FEA-4F86-99F4-568363A3B6C7}" srcOrd="3" destOrd="0" presId="urn:microsoft.com/office/officeart/2005/8/layout/bList2"/>
    <dgm:cxn modelId="{5373C8E2-4678-4EEB-81BF-CE2B2B761256}" type="presParOf" srcId="{D6910F59-ADB8-4648-85FB-E3EAF16E4AFE}" destId="{F73BDA74-0BEB-4BDA-8F49-9E1D892D5E4A}" srcOrd="1" destOrd="0" presId="urn:microsoft.com/office/officeart/2005/8/layout/bList2"/>
    <dgm:cxn modelId="{8B85D4F5-9EE1-4BCD-B6A8-B6DB1407C20A}" type="presParOf" srcId="{D6910F59-ADB8-4648-85FB-E3EAF16E4AFE}" destId="{A4D05949-A312-4841-AF24-CD07463FD7E3}" srcOrd="2" destOrd="0" presId="urn:microsoft.com/office/officeart/2005/8/layout/bList2"/>
    <dgm:cxn modelId="{BBC5E90C-A790-41C8-9F6B-E80EC8B43D74}" type="presParOf" srcId="{A4D05949-A312-4841-AF24-CD07463FD7E3}" destId="{894659C8-2E58-4761-A0E6-663D5C013A18}" srcOrd="0" destOrd="0" presId="urn:microsoft.com/office/officeart/2005/8/layout/bList2"/>
    <dgm:cxn modelId="{7B735D9A-D31E-4350-9877-6DA3066AE79F}" type="presParOf" srcId="{A4D05949-A312-4841-AF24-CD07463FD7E3}" destId="{167F8368-2D0B-4AAD-9F3A-FD7B367191FE}" srcOrd="1" destOrd="0" presId="urn:microsoft.com/office/officeart/2005/8/layout/bList2"/>
    <dgm:cxn modelId="{0B61AFFB-6442-469F-8293-01242F5EB88B}" type="presParOf" srcId="{A4D05949-A312-4841-AF24-CD07463FD7E3}" destId="{D1D7D9EE-ED86-43BD-A68D-946BFCC0876F}" srcOrd="2" destOrd="0" presId="urn:microsoft.com/office/officeart/2005/8/layout/bList2"/>
    <dgm:cxn modelId="{69FC9A07-2640-44BF-AB88-AB7E8A0A0540}" type="presParOf" srcId="{A4D05949-A312-4841-AF24-CD07463FD7E3}" destId="{6E594E3B-AD0B-47F5-AE8E-08EDC6B38131}" srcOrd="3" destOrd="0" presId="urn:microsoft.com/office/officeart/2005/8/layout/bList2"/>
    <dgm:cxn modelId="{70F7EE1D-1A87-4245-9118-26F9DADAEC13}" type="presParOf" srcId="{D6910F59-ADB8-4648-85FB-E3EAF16E4AFE}" destId="{877F6D3F-B880-4E9E-9D8B-5F5FBF07DFFA}" srcOrd="3" destOrd="0" presId="urn:microsoft.com/office/officeart/2005/8/layout/bList2"/>
    <dgm:cxn modelId="{1898639F-3CEC-4852-9153-77E723C98D45}" type="presParOf" srcId="{D6910F59-ADB8-4648-85FB-E3EAF16E4AFE}" destId="{B5BC46D6-B0D9-457F-9826-EC3A384B1099}" srcOrd="4" destOrd="0" presId="urn:microsoft.com/office/officeart/2005/8/layout/bList2"/>
    <dgm:cxn modelId="{D010D839-3444-4064-A027-FC48C83C68B7}" type="presParOf" srcId="{B5BC46D6-B0D9-457F-9826-EC3A384B1099}" destId="{A7936E4F-7BA9-461F-9CF8-EE62CA4F08B6}" srcOrd="0" destOrd="0" presId="urn:microsoft.com/office/officeart/2005/8/layout/bList2"/>
    <dgm:cxn modelId="{19CAEB8C-B1DF-40B1-8923-CB4299A9CDE2}" type="presParOf" srcId="{B5BC46D6-B0D9-457F-9826-EC3A384B1099}" destId="{4F8EF228-981D-4D80-8941-EBF0DEEDA937}" srcOrd="1" destOrd="0" presId="urn:microsoft.com/office/officeart/2005/8/layout/bList2"/>
    <dgm:cxn modelId="{20718673-9ACF-4D8B-ACF3-87B65D55844E}" type="presParOf" srcId="{B5BC46D6-B0D9-457F-9826-EC3A384B1099}" destId="{526C2225-9B7A-4D68-875B-C3F4081477F2}" srcOrd="2" destOrd="0" presId="urn:microsoft.com/office/officeart/2005/8/layout/bList2"/>
    <dgm:cxn modelId="{B83B83D2-9B02-4A59-B243-8AD5C2C4910E}" type="presParOf" srcId="{B5BC46D6-B0D9-457F-9826-EC3A384B1099}" destId="{5A797ACF-6B10-4E5C-9FA3-CD7286F6BF3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A7AA11-4F7D-4AB5-971F-66938C8E1CDE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2EB6-191E-4331-B720-E9415186968B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Кайнозойський етап</a:t>
          </a:r>
          <a:endParaRPr lang="ru-RU" sz="2900" kern="1200" dirty="0"/>
        </a:p>
      </dsp:txBody>
      <dsp:txXfrm>
        <a:off x="1828800" y="203199"/>
        <a:ext cx="4267200" cy="777239"/>
      </dsp:txXfrm>
    </dsp:sp>
    <dsp:sp modelId="{187279D0-F91B-4674-9ECD-0B872F8B0B7C}">
      <dsp:nvSpPr>
        <dsp:cNvPr id="0" name=""/>
        <dsp:cNvSpPr/>
      </dsp:nvSpPr>
      <dsp:spPr>
        <a:xfrm>
          <a:off x="455701" y="951873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202114"/>
            <a:satOff val="-941"/>
            <a:lumOff val="222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87ADE-A481-4E9C-857F-538C95066DB1}">
      <dsp:nvSpPr>
        <dsp:cNvPr id="0" name=""/>
        <dsp:cNvSpPr/>
      </dsp:nvSpPr>
      <dsp:spPr>
        <a:xfrm>
          <a:off x="1828800" y="980439"/>
          <a:ext cx="4267200" cy="269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02114"/>
              <a:satOff val="-941"/>
              <a:lumOff val="222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Мезозойська ера</a:t>
          </a:r>
          <a:endParaRPr lang="ru-RU" sz="2900" kern="1200" dirty="0"/>
        </a:p>
      </dsp:txBody>
      <dsp:txXfrm>
        <a:off x="1828800" y="980439"/>
        <a:ext cx="4267200" cy="777240"/>
      </dsp:txXfrm>
    </dsp:sp>
    <dsp:sp modelId="{F9D253AC-67D2-404F-9CD7-6FF55151BEE7}">
      <dsp:nvSpPr>
        <dsp:cNvPr id="0" name=""/>
        <dsp:cNvSpPr/>
      </dsp:nvSpPr>
      <dsp:spPr>
        <a:xfrm>
          <a:off x="960120" y="1757680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404228"/>
            <a:satOff val="-1882"/>
            <a:lumOff val="444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6EF7-17C0-4C89-868D-51DFA02A90C7}">
      <dsp:nvSpPr>
        <dsp:cNvPr id="0" name=""/>
        <dsp:cNvSpPr/>
      </dsp:nvSpPr>
      <dsp:spPr>
        <a:xfrm>
          <a:off x="1828800" y="1757680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404228"/>
              <a:satOff val="-1882"/>
              <a:lumOff val="4440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Палеозойська ера</a:t>
          </a:r>
          <a:endParaRPr lang="ru-RU" sz="2900" kern="1200" dirty="0"/>
        </a:p>
      </dsp:txBody>
      <dsp:txXfrm>
        <a:off x="1828800" y="1757680"/>
        <a:ext cx="4267200" cy="777240"/>
      </dsp:txXfrm>
    </dsp:sp>
    <dsp:sp modelId="{02491FC8-9C23-42CA-A89A-3739B13B9148}">
      <dsp:nvSpPr>
        <dsp:cNvPr id="0" name=""/>
        <dsp:cNvSpPr/>
      </dsp:nvSpPr>
      <dsp:spPr>
        <a:xfrm>
          <a:off x="1440180" y="2534920"/>
          <a:ext cx="777240" cy="77724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202114"/>
            <a:satOff val="-941"/>
            <a:lumOff val="222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08529-A324-4173-AAAB-AE25C0C841CA}">
      <dsp:nvSpPr>
        <dsp:cNvPr id="0" name=""/>
        <dsp:cNvSpPr/>
      </dsp:nvSpPr>
      <dsp:spPr>
        <a:xfrm>
          <a:off x="1828800" y="2534920"/>
          <a:ext cx="4267200" cy="777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02114"/>
              <a:satOff val="-941"/>
              <a:lumOff val="222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Докембрійський період</a:t>
          </a:r>
          <a:endParaRPr lang="ru-RU" sz="2900" kern="1200" dirty="0"/>
        </a:p>
      </dsp:txBody>
      <dsp:txXfrm>
        <a:off x="1828800" y="2534920"/>
        <a:ext cx="4267200" cy="777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04474-6355-49EC-9405-A6812CF011EC}">
      <dsp:nvSpPr>
        <dsp:cNvPr id="0" name=""/>
        <dsp:cNvSpPr/>
      </dsp:nvSpPr>
      <dsp:spPr>
        <a:xfrm>
          <a:off x="2380793" y="478"/>
          <a:ext cx="3571190" cy="1866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етап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геологічної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історії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розвитку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земної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кори,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що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розпочався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приблизно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1650 млн.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років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тому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і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тривав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близько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1000 млн.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років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. Р. у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тектонічному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відношенні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був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kern="1200" dirty="0" err="1" smtClean="0">
              <a:solidFill>
                <a:schemeClr val="accent6">
                  <a:lumMod val="50000"/>
                </a:schemeClr>
              </a:solidFill>
            </a:rPr>
            <a:t>спокійним</a:t>
          </a: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80793" y="478"/>
        <a:ext cx="3571190" cy="1866203"/>
      </dsp:txXfrm>
    </dsp:sp>
    <dsp:sp modelId="{A9A6B7FB-31C3-4F8E-B300-DD2A31B3BA18}">
      <dsp:nvSpPr>
        <dsp:cNvPr id="0" name=""/>
        <dsp:cNvSpPr/>
      </dsp:nvSpPr>
      <dsp:spPr>
        <a:xfrm>
          <a:off x="0" y="478"/>
          <a:ext cx="2380793" cy="186620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err="1" smtClean="0"/>
            <a:t>Рифей</a:t>
          </a:r>
          <a:endParaRPr lang="ru-RU" sz="4700" kern="1200" dirty="0"/>
        </a:p>
      </dsp:txBody>
      <dsp:txXfrm>
        <a:off x="0" y="478"/>
        <a:ext cx="2380793" cy="1866203"/>
      </dsp:txXfrm>
    </dsp:sp>
    <dsp:sp modelId="{93FD5BA8-D256-4B05-9C34-C89BA828E583}">
      <dsp:nvSpPr>
        <dsp:cNvPr id="0" name=""/>
        <dsp:cNvSpPr/>
      </dsp:nvSpPr>
      <dsp:spPr>
        <a:xfrm>
          <a:off x="2380793" y="2053302"/>
          <a:ext cx="3571190" cy="1866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Донині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знайдено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дуже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багато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зліпків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або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відбитків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тварин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що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належать до медуз,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коралів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червів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та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організмів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неясного систематичного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положення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деякі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них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нагадують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молюсків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інші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—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примітивних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голкошкірих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треті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не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схожі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на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жодну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відомих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груп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.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Це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був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час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панування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медуз.</a:t>
          </a:r>
          <a:endParaRPr lang="ru-RU" sz="1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80793" y="2053302"/>
        <a:ext cx="3571190" cy="1866203"/>
      </dsp:txXfrm>
    </dsp:sp>
    <dsp:sp modelId="{14783AF7-E304-433F-96DF-5A68B471CAF1}">
      <dsp:nvSpPr>
        <dsp:cNvPr id="0" name=""/>
        <dsp:cNvSpPr/>
      </dsp:nvSpPr>
      <dsp:spPr>
        <a:xfrm>
          <a:off x="0" y="2053302"/>
          <a:ext cx="2380793" cy="186620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err="1" smtClean="0"/>
            <a:t>Венд</a:t>
          </a:r>
          <a:endParaRPr lang="ru-RU" sz="4700" kern="1200" dirty="0"/>
        </a:p>
      </dsp:txBody>
      <dsp:txXfrm>
        <a:off x="0" y="2053302"/>
        <a:ext cx="2380793" cy="18662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50CC2E-355C-47F0-93E1-95B11B66D167}">
      <dsp:nvSpPr>
        <dsp:cNvPr id="0" name=""/>
        <dsp:cNvSpPr/>
      </dsp:nvSpPr>
      <dsp:spPr>
        <a:xfrm>
          <a:off x="0" y="1020399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9F6C-00FB-4856-83CF-2F871ABCC9BB}">
      <dsp:nvSpPr>
        <dsp:cNvPr id="0" name=""/>
        <dsp:cNvSpPr/>
      </dsp:nvSpPr>
      <dsp:spPr>
        <a:xfrm>
          <a:off x="304800" y="725199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Кембрій(570-500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</a:t>
          </a:r>
          <a:endParaRPr lang="ru-RU" sz="2000" kern="1200" dirty="0"/>
        </a:p>
      </dsp:txBody>
      <dsp:txXfrm>
        <a:off x="304800" y="725199"/>
        <a:ext cx="4267200" cy="590400"/>
      </dsp:txXfrm>
    </dsp:sp>
    <dsp:sp modelId="{53B032C2-8B41-4A46-9130-661E9DA14F4B}">
      <dsp:nvSpPr>
        <dsp:cNvPr id="0" name=""/>
        <dsp:cNvSpPr/>
      </dsp:nvSpPr>
      <dsp:spPr>
        <a:xfrm>
          <a:off x="0" y="1927600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94649-1C30-4ADD-8849-E41BAED03A0F}">
      <dsp:nvSpPr>
        <dsp:cNvPr id="0" name=""/>
        <dsp:cNvSpPr/>
      </dsp:nvSpPr>
      <dsp:spPr>
        <a:xfrm>
          <a:off x="304800" y="1632399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Ордовік</a:t>
          </a:r>
          <a:r>
            <a:rPr lang="uk-UA" sz="2000" kern="1200" dirty="0" smtClean="0"/>
            <a:t>(500-440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тому)</a:t>
          </a:r>
          <a:endParaRPr lang="ru-RU" sz="2000" kern="1200" dirty="0"/>
        </a:p>
      </dsp:txBody>
      <dsp:txXfrm>
        <a:off x="304800" y="1632399"/>
        <a:ext cx="4267200" cy="590400"/>
      </dsp:txXfrm>
    </dsp:sp>
    <dsp:sp modelId="{ECAF855E-E735-4FCA-9029-DD3A0271C688}">
      <dsp:nvSpPr>
        <dsp:cNvPr id="0" name=""/>
        <dsp:cNvSpPr/>
      </dsp:nvSpPr>
      <dsp:spPr>
        <a:xfrm>
          <a:off x="0" y="2834800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7872F-8950-44ED-9178-6114C35081CB}">
      <dsp:nvSpPr>
        <dsp:cNvPr id="0" name=""/>
        <dsp:cNvSpPr/>
      </dsp:nvSpPr>
      <dsp:spPr>
        <a:xfrm>
          <a:off x="304800" y="2539600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Силур(440-400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тому)</a:t>
          </a:r>
          <a:endParaRPr lang="ru-RU" sz="2000" kern="1200" dirty="0"/>
        </a:p>
      </dsp:txBody>
      <dsp:txXfrm>
        <a:off x="304800" y="2539600"/>
        <a:ext cx="4267200" cy="590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50CC2E-355C-47F0-93E1-95B11B66D167}">
      <dsp:nvSpPr>
        <dsp:cNvPr id="0" name=""/>
        <dsp:cNvSpPr/>
      </dsp:nvSpPr>
      <dsp:spPr>
        <a:xfrm>
          <a:off x="0" y="1020399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9F6C-00FB-4856-83CF-2F871ABCC9BB}">
      <dsp:nvSpPr>
        <dsp:cNvPr id="0" name=""/>
        <dsp:cNvSpPr/>
      </dsp:nvSpPr>
      <dsp:spPr>
        <a:xfrm>
          <a:off x="304800" y="725199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Девон(400-345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тому)</a:t>
          </a:r>
          <a:endParaRPr lang="ru-RU" sz="2000" kern="1200" dirty="0"/>
        </a:p>
      </dsp:txBody>
      <dsp:txXfrm>
        <a:off x="304800" y="725199"/>
        <a:ext cx="4267200" cy="590400"/>
      </dsp:txXfrm>
    </dsp:sp>
    <dsp:sp modelId="{53B032C2-8B41-4A46-9130-661E9DA14F4B}">
      <dsp:nvSpPr>
        <dsp:cNvPr id="0" name=""/>
        <dsp:cNvSpPr/>
      </dsp:nvSpPr>
      <dsp:spPr>
        <a:xfrm>
          <a:off x="0" y="1927600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94649-1C30-4ADD-8849-E41BAED03A0F}">
      <dsp:nvSpPr>
        <dsp:cNvPr id="0" name=""/>
        <dsp:cNvSpPr/>
      </dsp:nvSpPr>
      <dsp:spPr>
        <a:xfrm>
          <a:off x="304800" y="1632399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Карбон(345-280 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тому)</a:t>
          </a:r>
          <a:endParaRPr lang="ru-RU" sz="2000" kern="1200" dirty="0"/>
        </a:p>
      </dsp:txBody>
      <dsp:txXfrm>
        <a:off x="304800" y="1632399"/>
        <a:ext cx="4267200" cy="590400"/>
      </dsp:txXfrm>
    </dsp:sp>
    <dsp:sp modelId="{ECAF855E-E735-4FCA-9029-DD3A0271C688}">
      <dsp:nvSpPr>
        <dsp:cNvPr id="0" name=""/>
        <dsp:cNvSpPr/>
      </dsp:nvSpPr>
      <dsp:spPr>
        <a:xfrm>
          <a:off x="0" y="2834800"/>
          <a:ext cx="60960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7872F-8950-44ED-9178-6114C35081CB}">
      <dsp:nvSpPr>
        <dsp:cNvPr id="0" name=""/>
        <dsp:cNvSpPr/>
      </dsp:nvSpPr>
      <dsp:spPr>
        <a:xfrm>
          <a:off x="304800" y="2539600"/>
          <a:ext cx="426720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Пермь</a:t>
          </a:r>
          <a:r>
            <a:rPr lang="uk-UA" sz="2000" kern="1200" dirty="0" smtClean="0"/>
            <a:t>(280-235 </a:t>
          </a:r>
          <a:r>
            <a:rPr lang="uk-UA" sz="2000" kern="1200" dirty="0" err="1" smtClean="0"/>
            <a:t>млн</a:t>
          </a:r>
          <a:r>
            <a:rPr lang="uk-UA" sz="2000" kern="1200" dirty="0" smtClean="0"/>
            <a:t> років тому)</a:t>
          </a:r>
          <a:endParaRPr lang="ru-RU" sz="2000" kern="1200" dirty="0"/>
        </a:p>
      </dsp:txBody>
      <dsp:txXfrm>
        <a:off x="304800" y="2539600"/>
        <a:ext cx="4267200" cy="590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9E9D1-DD8E-4132-B0AD-E8B6B22006EF}">
      <dsp:nvSpPr>
        <dsp:cNvPr id="0" name=""/>
        <dsp:cNvSpPr/>
      </dsp:nvSpPr>
      <dsp:spPr>
        <a:xfrm>
          <a:off x="237219" y="3139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235-185 </a:t>
          </a:r>
          <a:r>
            <a:rPr lang="uk-UA" sz="2100" kern="1200" dirty="0" err="1" smtClean="0"/>
            <a:t>млн</a:t>
          </a:r>
          <a:r>
            <a:rPr lang="uk-UA" sz="2100" kern="1200" dirty="0" smtClean="0"/>
            <a:t> років тому</a:t>
          </a:r>
          <a:endParaRPr lang="ru-RU" sz="2100" kern="1200" dirty="0"/>
        </a:p>
      </dsp:txBody>
      <dsp:txXfrm>
        <a:off x="237219" y="3139"/>
        <a:ext cx="1582848" cy="1181563"/>
      </dsp:txXfrm>
    </dsp:sp>
    <dsp:sp modelId="{B02CF481-F9B6-423C-B7F4-D87C5341F8E8}">
      <dsp:nvSpPr>
        <dsp:cNvPr id="0" name=""/>
        <dsp:cNvSpPr/>
      </dsp:nvSpPr>
      <dsp:spPr>
        <a:xfrm>
          <a:off x="237219" y="1184702"/>
          <a:ext cx="1582848" cy="50807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Тріасовий</a:t>
          </a:r>
          <a:endParaRPr lang="ru-RU" sz="1500" kern="1200" dirty="0"/>
        </a:p>
      </dsp:txBody>
      <dsp:txXfrm>
        <a:off x="237219" y="1184702"/>
        <a:ext cx="1114682" cy="508072"/>
      </dsp:txXfrm>
    </dsp:sp>
    <dsp:sp modelId="{C926B229-5A58-4224-B20E-13B1CB8C2BB2}">
      <dsp:nvSpPr>
        <dsp:cNvPr id="0" name=""/>
        <dsp:cNvSpPr/>
      </dsp:nvSpPr>
      <dsp:spPr>
        <a:xfrm>
          <a:off x="1396678" y="1265404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FB21-D916-46E4-AFD7-6BDE94E33BDE}">
      <dsp:nvSpPr>
        <dsp:cNvPr id="0" name=""/>
        <dsp:cNvSpPr/>
      </dsp:nvSpPr>
      <dsp:spPr>
        <a:xfrm>
          <a:off x="2087924" y="3139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185-135 </a:t>
          </a:r>
          <a:r>
            <a:rPr lang="uk-UA" sz="2100" kern="1200" dirty="0" err="1" smtClean="0"/>
            <a:t>млн</a:t>
          </a:r>
          <a:r>
            <a:rPr lang="uk-UA" sz="2100" kern="1200" dirty="0" smtClean="0"/>
            <a:t> років тому</a:t>
          </a:r>
          <a:endParaRPr lang="ru-RU" sz="2100" kern="1200" dirty="0"/>
        </a:p>
      </dsp:txBody>
      <dsp:txXfrm>
        <a:off x="2087924" y="3139"/>
        <a:ext cx="1582848" cy="1181563"/>
      </dsp:txXfrm>
    </dsp:sp>
    <dsp:sp modelId="{DA070F36-8841-4D32-9FF7-F80BD9141FEE}">
      <dsp:nvSpPr>
        <dsp:cNvPr id="0" name=""/>
        <dsp:cNvSpPr/>
      </dsp:nvSpPr>
      <dsp:spPr>
        <a:xfrm>
          <a:off x="2087924" y="1184702"/>
          <a:ext cx="1582848" cy="508072"/>
        </a:xfrm>
        <a:prstGeom prst="rect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2">
                  <a:lumMod val="75000"/>
                </a:schemeClr>
              </a:solidFill>
            </a:rPr>
            <a:t>Юрський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87924" y="1184702"/>
        <a:ext cx="1114682" cy="508072"/>
      </dsp:txXfrm>
    </dsp:sp>
    <dsp:sp modelId="{113260F1-E8D6-4A3C-AF3F-93200B675611}">
      <dsp:nvSpPr>
        <dsp:cNvPr id="0" name=""/>
        <dsp:cNvSpPr/>
      </dsp:nvSpPr>
      <dsp:spPr>
        <a:xfrm>
          <a:off x="3247383" y="1265404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BB1CB-3D6F-40B8-8430-6C5451B8DE48}">
      <dsp:nvSpPr>
        <dsp:cNvPr id="0" name=""/>
        <dsp:cNvSpPr/>
      </dsp:nvSpPr>
      <dsp:spPr>
        <a:xfrm>
          <a:off x="1162477" y="2091232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135-65 </a:t>
          </a:r>
          <a:r>
            <a:rPr lang="uk-UA" sz="2100" kern="1200" dirty="0" err="1" smtClean="0"/>
            <a:t>млн</a:t>
          </a:r>
          <a:r>
            <a:rPr lang="uk-UA" sz="2100" kern="1200" dirty="0" smtClean="0"/>
            <a:t> років тому</a:t>
          </a:r>
          <a:endParaRPr lang="ru-RU" sz="2100" kern="1200" dirty="0"/>
        </a:p>
      </dsp:txBody>
      <dsp:txXfrm>
        <a:off x="1162477" y="2091232"/>
        <a:ext cx="1582848" cy="1181563"/>
      </dsp:txXfrm>
    </dsp:sp>
    <dsp:sp modelId="{00DAA007-B122-4FD8-BC91-8D20E86810C7}">
      <dsp:nvSpPr>
        <dsp:cNvPr id="0" name=""/>
        <dsp:cNvSpPr/>
      </dsp:nvSpPr>
      <dsp:spPr>
        <a:xfrm>
          <a:off x="1162572" y="3275348"/>
          <a:ext cx="1582848" cy="508072"/>
        </a:xfrm>
        <a:prstGeom prst="rect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accent2">
                  <a:lumMod val="75000"/>
                </a:schemeClr>
              </a:solidFill>
            </a:rPr>
            <a:t>Крейдяний</a:t>
          </a:r>
          <a:endParaRPr lang="ru-RU" sz="1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162572" y="3275348"/>
        <a:ext cx="1114682" cy="508072"/>
      </dsp:txXfrm>
    </dsp:sp>
    <dsp:sp modelId="{A705FD77-390B-4CB7-B489-21AF9D29F7EF}">
      <dsp:nvSpPr>
        <dsp:cNvPr id="0" name=""/>
        <dsp:cNvSpPr/>
      </dsp:nvSpPr>
      <dsp:spPr>
        <a:xfrm>
          <a:off x="2322030" y="3356050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703A6-D709-42A0-A683-26278A8C040B}">
      <dsp:nvSpPr>
        <dsp:cNvPr id="0" name=""/>
        <dsp:cNvSpPr/>
      </dsp:nvSpPr>
      <dsp:spPr>
        <a:xfrm>
          <a:off x="237219" y="3139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67-25 </a:t>
          </a:r>
          <a:r>
            <a:rPr lang="uk-UA" sz="2100" kern="1200" dirty="0" err="1" smtClean="0"/>
            <a:t>млн</a:t>
          </a:r>
          <a:r>
            <a:rPr lang="uk-UA" sz="2100" kern="1200" dirty="0" smtClean="0"/>
            <a:t> років тому</a:t>
          </a:r>
          <a:endParaRPr lang="ru-RU" sz="2100" kern="1200" dirty="0"/>
        </a:p>
      </dsp:txBody>
      <dsp:txXfrm>
        <a:off x="237219" y="3139"/>
        <a:ext cx="1582848" cy="1181563"/>
      </dsp:txXfrm>
    </dsp:sp>
    <dsp:sp modelId="{4E42141B-A164-4DF7-AE4D-ACFCC32B1AA0}">
      <dsp:nvSpPr>
        <dsp:cNvPr id="0" name=""/>
        <dsp:cNvSpPr/>
      </dsp:nvSpPr>
      <dsp:spPr>
        <a:xfrm>
          <a:off x="237219" y="1184702"/>
          <a:ext cx="1582848" cy="50807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Палеоген</a:t>
          </a:r>
          <a:endParaRPr lang="ru-RU" sz="1400" kern="1200" dirty="0"/>
        </a:p>
      </dsp:txBody>
      <dsp:txXfrm>
        <a:off x="237219" y="1184702"/>
        <a:ext cx="1114682" cy="508072"/>
      </dsp:txXfrm>
    </dsp:sp>
    <dsp:sp modelId="{2C36C15C-0FEA-4F86-99F4-568363A3B6C7}">
      <dsp:nvSpPr>
        <dsp:cNvPr id="0" name=""/>
        <dsp:cNvSpPr/>
      </dsp:nvSpPr>
      <dsp:spPr>
        <a:xfrm>
          <a:off x="1396678" y="1265404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659C8-2E58-4761-A0E6-663D5C013A18}">
      <dsp:nvSpPr>
        <dsp:cNvPr id="0" name=""/>
        <dsp:cNvSpPr/>
      </dsp:nvSpPr>
      <dsp:spPr>
        <a:xfrm>
          <a:off x="2087924" y="3139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25-1,6 </a:t>
          </a:r>
          <a:r>
            <a:rPr lang="uk-UA" sz="2100" kern="1200" dirty="0" err="1" smtClean="0"/>
            <a:t>млн</a:t>
          </a:r>
          <a:r>
            <a:rPr lang="uk-UA" sz="2100" kern="1200" dirty="0" smtClean="0"/>
            <a:t> років тому</a:t>
          </a:r>
          <a:endParaRPr lang="ru-RU" sz="2100" kern="1200" dirty="0"/>
        </a:p>
      </dsp:txBody>
      <dsp:txXfrm>
        <a:off x="2087924" y="3139"/>
        <a:ext cx="1582848" cy="1181563"/>
      </dsp:txXfrm>
    </dsp:sp>
    <dsp:sp modelId="{D1D7D9EE-ED86-43BD-A68D-946BFCC0876F}">
      <dsp:nvSpPr>
        <dsp:cNvPr id="0" name=""/>
        <dsp:cNvSpPr/>
      </dsp:nvSpPr>
      <dsp:spPr>
        <a:xfrm>
          <a:off x="2087924" y="1184702"/>
          <a:ext cx="1582848" cy="508072"/>
        </a:xfrm>
        <a:prstGeom prst="rect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2">
                  <a:lumMod val="25000"/>
                </a:schemeClr>
              </a:solidFill>
            </a:rPr>
            <a:t>Неоген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087924" y="1184702"/>
        <a:ext cx="1114682" cy="508072"/>
      </dsp:txXfrm>
    </dsp:sp>
    <dsp:sp modelId="{6E594E3B-AD0B-47F5-AE8E-08EDC6B38131}">
      <dsp:nvSpPr>
        <dsp:cNvPr id="0" name=""/>
        <dsp:cNvSpPr/>
      </dsp:nvSpPr>
      <dsp:spPr>
        <a:xfrm>
          <a:off x="3247383" y="1265404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6E4F-7BA9-461F-9CF8-EE62CA4F08B6}">
      <dsp:nvSpPr>
        <dsp:cNvPr id="0" name=""/>
        <dsp:cNvSpPr/>
      </dsp:nvSpPr>
      <dsp:spPr>
        <a:xfrm>
          <a:off x="1162572" y="2093785"/>
          <a:ext cx="1582848" cy="1181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Останні 1,6 </a:t>
          </a:r>
          <a:r>
            <a:rPr lang="uk-UA" sz="2100" kern="1200" dirty="0" err="1" smtClean="0"/>
            <a:t>мнл</a:t>
          </a:r>
          <a:r>
            <a:rPr lang="uk-UA" sz="2100" kern="1200" dirty="0" smtClean="0"/>
            <a:t> років</a:t>
          </a:r>
          <a:endParaRPr lang="ru-RU" sz="2100" kern="1200" dirty="0"/>
        </a:p>
      </dsp:txBody>
      <dsp:txXfrm>
        <a:off x="1162572" y="2093785"/>
        <a:ext cx="1582848" cy="1181563"/>
      </dsp:txXfrm>
    </dsp:sp>
    <dsp:sp modelId="{526C2225-9B7A-4D68-875B-C3F4081477F2}">
      <dsp:nvSpPr>
        <dsp:cNvPr id="0" name=""/>
        <dsp:cNvSpPr/>
      </dsp:nvSpPr>
      <dsp:spPr>
        <a:xfrm>
          <a:off x="1162572" y="3275348"/>
          <a:ext cx="1582848" cy="508072"/>
        </a:xfrm>
        <a:prstGeom prst="rect">
          <a:avLst/>
        </a:prstGeom>
        <a:solidFill>
          <a:schemeClr val="accent3">
            <a:shade val="50000"/>
            <a:hueOff val="-269485"/>
            <a:satOff val="-1255"/>
            <a:lumOff val="29606"/>
            <a:alphaOff val="0"/>
          </a:schemeClr>
        </a:solidFill>
        <a:ln w="12700" cap="flat" cmpd="sng" algn="ctr">
          <a:solidFill>
            <a:schemeClr val="accent3">
              <a:shade val="50000"/>
              <a:hueOff val="-269485"/>
              <a:satOff val="-1255"/>
              <a:lumOff val="296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2">
                  <a:lumMod val="25000"/>
                </a:schemeClr>
              </a:solidFill>
            </a:rPr>
            <a:t>Антропоген</a:t>
          </a:r>
          <a:endParaRPr lang="ru-RU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162572" y="3275348"/>
        <a:ext cx="1114682" cy="508072"/>
      </dsp:txXfrm>
    </dsp:sp>
    <dsp:sp modelId="{5A797ACF-6B10-4E5C-9FA3-CD7286F6BF36}">
      <dsp:nvSpPr>
        <dsp:cNvPr id="0" name=""/>
        <dsp:cNvSpPr/>
      </dsp:nvSpPr>
      <dsp:spPr>
        <a:xfrm>
          <a:off x="2322030" y="3356050"/>
          <a:ext cx="553997" cy="5539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Еволюція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 по ерах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Періодизація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еволюційних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явищ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chemeClr val="accent1">
                    <a:lumMod val="50000"/>
                  </a:schemeClr>
                </a:solidFill>
              </a:rPr>
              <a:t>Пізній палеозой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</a:t>
            </a:r>
            <a:endParaRPr lang="ru-RU" dirty="0"/>
          </a:p>
        </p:txBody>
      </p:sp>
      <p:pic>
        <p:nvPicPr>
          <p:cNvPr id="6" name="Рисунок 5" descr="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Цей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широким </a:t>
            </a:r>
            <a:r>
              <a:rPr lang="ru-RU" dirty="0" err="1" smtClean="0"/>
              <a:t>поширенням</a:t>
            </a:r>
            <a:r>
              <a:rPr lang="ru-RU" dirty="0" smtClean="0"/>
              <a:t> </a:t>
            </a:r>
            <a:r>
              <a:rPr lang="ru-RU" dirty="0" err="1" smtClean="0"/>
              <a:t>наземних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тварин</a:t>
            </a:r>
            <a:r>
              <a:rPr lang="ru-RU" dirty="0" smtClean="0"/>
              <a:t>. Суша стала основною ареною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 Першими </a:t>
            </a:r>
            <a:r>
              <a:rPr lang="ru-RU" dirty="0" err="1" smtClean="0"/>
              <a:t>наземними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земноводні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Етапи: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" y="2201863"/>
          <a:ext cx="4038600" cy="39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http_pixhost_info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649788" y="2591758"/>
            <a:ext cx="4141852" cy="3213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Мезозойська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err="1" smtClean="0"/>
              <a:t>Перши</a:t>
            </a:r>
            <a:r>
              <a:rPr lang="uk-UA" dirty="0" smtClean="0"/>
              <a:t> динозаври</a:t>
            </a:r>
            <a:endParaRPr lang="ru-RU" dirty="0"/>
          </a:p>
        </p:txBody>
      </p:sp>
    </p:spTree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556792"/>
            <a:ext cx="3744416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панували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папороті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мезофільні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хвойні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рослини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. На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суші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з'явилися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нові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групи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комах,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перші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динозаври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примітивні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ссавці</a:t>
            </a:r>
            <a:endParaRPr lang="ru-RU" dirty="0" smtClean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з'явилися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перші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метелики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птахи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динозаври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панували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як у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воді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суші</a:t>
            </a:r>
            <a:endParaRPr lang="ru-RU" dirty="0" smtClean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завоювали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сушу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квіткові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рослини</a:t>
            </a:r>
            <a:endParaRPr lang="ru-RU" dirty="0" smtClean="0">
              <a:solidFill>
                <a:schemeClr val="bg1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загибель</a:t>
            </a:r>
            <a:r>
              <a:rPr lang="ru-RU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rbel" pitchFamily="34" charset="0"/>
              </a:rPr>
              <a:t>динозаврів</a:t>
            </a:r>
            <a:endParaRPr lang="ru-RU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96744" cy="1080120"/>
          </a:xfrm>
        </p:spPr>
        <p:txBody>
          <a:bodyPr>
            <a:normAutofit/>
          </a:bodyPr>
          <a:lstStyle/>
          <a:p>
            <a:r>
              <a:rPr lang="uk-UA" sz="4400" i="1" dirty="0" smtClean="0">
                <a:solidFill>
                  <a:schemeClr val="bg1"/>
                </a:solidFill>
              </a:rPr>
              <a:t>Флора і фауна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0px-61.1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04048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292080" y="1556792"/>
            <a:ext cx="3528392" cy="4248472"/>
          </a:xfrm>
        </p:spPr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великих (</a:t>
            </a:r>
            <a:r>
              <a:rPr lang="ru-RU" dirty="0" err="1" smtClean="0"/>
              <a:t>від</a:t>
            </a:r>
            <a:r>
              <a:rPr lang="ru-RU" dirty="0" smtClean="0"/>
              <a:t> одного до 30 м </a:t>
            </a:r>
            <a:r>
              <a:rPr lang="ru-RU" dirty="0" err="1" smtClean="0"/>
              <a:t>завдовжки</a:t>
            </a:r>
            <a:r>
              <a:rPr lang="ru-RU" dirty="0" smtClean="0"/>
              <a:t>) </a:t>
            </a:r>
            <a:r>
              <a:rPr lang="ru-RU" dirty="0" err="1" smtClean="0"/>
              <a:t>розмірів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пересувались</a:t>
            </a:r>
            <a:r>
              <a:rPr lang="ru-RU" dirty="0" smtClean="0"/>
              <a:t> на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задніх</a:t>
            </a:r>
            <a:r>
              <a:rPr lang="ru-RU" dirty="0" smtClean="0"/>
              <a:t> </a:t>
            </a:r>
            <a:r>
              <a:rPr lang="ru-RU" dirty="0" err="1" smtClean="0"/>
              <a:t>кінцівках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вниз,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57200"/>
            <a:ext cx="3470920" cy="10668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Динозаври у тріасовий період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поширились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головоногі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молюски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загалом</a:t>
            </a:r>
            <a:r>
              <a:rPr lang="ru-RU" sz="1400" dirty="0" smtClean="0"/>
              <a:t> </a:t>
            </a:r>
            <a:r>
              <a:rPr lang="ru-RU" sz="1400" dirty="0" err="1" smtClean="0"/>
              <a:t>нагадували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кальмарів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однак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зовнішню</a:t>
            </a:r>
            <a:r>
              <a:rPr lang="ru-RU" sz="1400" dirty="0" smtClean="0"/>
              <a:t> </a:t>
            </a:r>
            <a:r>
              <a:rPr lang="ru-RU" sz="1400" dirty="0" err="1" smtClean="0"/>
              <a:t>пряму</a:t>
            </a:r>
            <a:r>
              <a:rPr lang="ru-RU" sz="1400" dirty="0" smtClean="0"/>
              <a:t> черепашку - </a:t>
            </a:r>
            <a:r>
              <a:rPr lang="ru-RU" sz="1400" dirty="0" err="1" smtClean="0"/>
              <a:t>белемніти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" name="Содержимое 9" descr="61.5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1224484" cy="3960440"/>
          </a:xfrm>
        </p:spPr>
      </p:pic>
      <p:pic>
        <p:nvPicPr>
          <p:cNvPr id="11" name="Содержимое 10" descr="480px-61.4.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636912"/>
            <a:ext cx="4755427" cy="295232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Біосфера юрського періоду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600" dirty="0" err="1" smtClean="0"/>
              <a:t>іхтіозаври</a:t>
            </a:r>
            <a:r>
              <a:rPr lang="ru-RU" sz="1600" dirty="0" smtClean="0"/>
              <a:t> (</a:t>
            </a:r>
            <a:r>
              <a:rPr lang="ru-RU" sz="1600" dirty="0" err="1" smtClean="0"/>
              <a:t>завдовжки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одного до 15 м)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рибоподібну</a:t>
            </a:r>
            <a:r>
              <a:rPr lang="ru-RU" sz="1600" dirty="0" smtClean="0"/>
              <a:t> форму.</a:t>
            </a:r>
            <a:endParaRPr lang="ru-RU" sz="1600" dirty="0"/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.7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07" r="91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692696"/>
            <a:ext cx="2057400" cy="441960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Птерозаври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літаючі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ящери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з'явились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наприкінці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тріасового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періоду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однак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найбільшого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різноманіття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досягли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юрський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крейдяний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сформувалися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сучасних</a:t>
            </a:r>
            <a:r>
              <a:rPr lang="ru-RU" sz="1600" dirty="0" smtClean="0"/>
              <a:t> рисах материки та </a:t>
            </a:r>
            <a:r>
              <a:rPr lang="ru-RU" sz="1600" dirty="0" err="1" smtClean="0"/>
              <a:t>океани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201863"/>
          <a:ext cx="4038600" cy="39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8" descr="382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932040" y="2276872"/>
            <a:ext cx="3384376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Кайнозойський етап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600" dirty="0" err="1" smtClean="0"/>
              <a:t>Орограф</a:t>
            </a:r>
            <a:r>
              <a:rPr lang="ru-RU" sz="1600" dirty="0" smtClean="0"/>
              <a:t>.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зумовили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клімату</a:t>
            </a:r>
            <a:r>
              <a:rPr lang="ru-RU" sz="1600" dirty="0" smtClean="0"/>
              <a:t>, </a:t>
            </a:r>
            <a:r>
              <a:rPr lang="ru-RU" sz="1600" dirty="0" err="1" smtClean="0"/>
              <a:t>ландшафтів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флори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фауни</a:t>
            </a:r>
            <a:r>
              <a:rPr lang="ru-RU" sz="1600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340768"/>
            <a:ext cx="4464496" cy="237626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палеогенового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підняття</a:t>
            </a:r>
            <a:r>
              <a:rPr lang="ru-RU" dirty="0" smtClean="0"/>
              <a:t> суходолу. </a:t>
            </a:r>
            <a:r>
              <a:rPr lang="ru-RU" dirty="0" err="1" smtClean="0"/>
              <a:t>Утворилися</a:t>
            </a:r>
            <a:r>
              <a:rPr lang="ru-RU" dirty="0" smtClean="0"/>
              <a:t> </a:t>
            </a:r>
            <a:r>
              <a:rPr lang="ru-RU" dirty="0" err="1" smtClean="0"/>
              <a:t>Альпи</a:t>
            </a:r>
            <a:r>
              <a:rPr lang="ru-RU" dirty="0" smtClean="0"/>
              <a:t>, </a:t>
            </a:r>
            <a:r>
              <a:rPr lang="ru-RU" dirty="0" err="1" smtClean="0"/>
              <a:t>Піринеї</a:t>
            </a:r>
            <a:r>
              <a:rPr lang="ru-RU" dirty="0" smtClean="0"/>
              <a:t>, гори </a:t>
            </a:r>
            <a:r>
              <a:rPr lang="ru-RU" dirty="0" err="1" smtClean="0"/>
              <a:t>Греції</a:t>
            </a:r>
            <a:r>
              <a:rPr lang="ru-RU" dirty="0" smtClean="0"/>
              <a:t>, </a:t>
            </a:r>
            <a:r>
              <a:rPr lang="ru-RU" dirty="0" err="1" smtClean="0"/>
              <a:t>Криму</a:t>
            </a:r>
            <a:r>
              <a:rPr lang="ru-RU" dirty="0" smtClean="0"/>
              <a:t>, Кавказу, </a:t>
            </a:r>
            <a:r>
              <a:rPr lang="ru-RU" dirty="0" err="1" smtClean="0"/>
              <a:t>Гімалаї</a:t>
            </a:r>
            <a:r>
              <a:rPr lang="ru-RU" dirty="0" smtClean="0"/>
              <a:t>, </a:t>
            </a:r>
            <a:r>
              <a:rPr lang="ru-RU" dirty="0" err="1" smtClean="0"/>
              <a:t>Кордильєри</a:t>
            </a:r>
            <a:r>
              <a:rPr lang="ru-RU" dirty="0" smtClean="0"/>
              <a:t>, </a:t>
            </a:r>
            <a:r>
              <a:rPr lang="ru-RU" dirty="0" err="1" smtClean="0"/>
              <a:t>Анди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біосферну</a:t>
            </a:r>
            <a:r>
              <a:rPr lang="ru-RU" dirty="0" smtClean="0"/>
              <a:t> кризу,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вимерло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характерних</a:t>
            </a:r>
            <a:r>
              <a:rPr lang="ru-RU" dirty="0" smtClean="0"/>
              <a:t> для палеогенового </a:t>
            </a:r>
            <a:r>
              <a:rPr lang="ru-RU" dirty="0" err="1" smtClean="0"/>
              <a:t>періоду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сформувались</a:t>
            </a:r>
            <a:r>
              <a:rPr lang="ru-RU" dirty="0" smtClean="0"/>
              <a:t> </a:t>
            </a:r>
            <a:r>
              <a:rPr lang="ru-RU" dirty="0" err="1" smtClean="0"/>
              <a:t>біогеоценози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неогенового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4335016" cy="739552"/>
          </a:xfrm>
        </p:spPr>
        <p:txBody>
          <a:bodyPr/>
          <a:lstStyle/>
          <a:p>
            <a:r>
              <a:rPr lang="uk-UA" dirty="0" smtClean="0"/>
              <a:t>Палеоген</a:t>
            </a:r>
            <a:endParaRPr lang="ru-RU" dirty="0"/>
          </a:p>
        </p:txBody>
      </p:sp>
      <p:pic>
        <p:nvPicPr>
          <p:cNvPr id="6" name="Рисунок 5" descr="1020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292872" cy="3264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hippar_fauna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-48000"/>
          </a:blip>
          <a:stretch>
            <a:fillRect/>
          </a:stretch>
        </p:blipFill>
        <p:spPr>
          <a:xfrm>
            <a:off x="0" y="4221088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ekinskiy-chelovek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-48000"/>
          </a:blip>
          <a:stretch>
            <a:fillRect/>
          </a:stretch>
        </p:blipFill>
        <p:spPr>
          <a:xfrm>
            <a:off x="179512" y="3479923"/>
            <a:ext cx="8856984" cy="31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Неогенний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період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524000"/>
            <a:ext cx="8456616" cy="19770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неогені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починається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зовсім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новий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етап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історії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Землі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— природа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робить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архіважливий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появи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людини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якихось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точно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встановлених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форм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примітивних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мавп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відокремлюється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відгалуження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яке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еволюціонує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людиноподібних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мавп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 Уже на початку неогену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існували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спільні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предкові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людиноподібних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мавп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людини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-50000"/>
          </a:blip>
          <a:stretch>
            <a:fillRect/>
          </a:stretch>
        </p:blipFill>
        <p:spPr>
          <a:xfrm>
            <a:off x="251520" y="260648"/>
            <a:ext cx="8597241" cy="60932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Содержимое 7" descr="-діра-440x2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4038600" cy="2661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Теорія Великого Вибуху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39552" y="1412776"/>
            <a:ext cx="6624736" cy="792088"/>
          </a:xfrm>
        </p:spPr>
        <p:txBody>
          <a:bodyPr/>
          <a:lstStyle/>
          <a:p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Згідно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теорії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Великого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Вибуху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Всесвіт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виник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внаслідок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вибуху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біля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20 млрд.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років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тому. 4.5-3.8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мільярдів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років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тому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поверхня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Землі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застигає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, Земна кора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стає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твердою.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Формується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атмосфера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океани.Виникає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життя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dirty="0" smtClean="0"/>
              <a:t>Зображення можливого зіткнення групи древніх людей - азіатських представників людини </a:t>
            </a:r>
            <a:r>
              <a:rPr lang="uk-UA" sz="1400" dirty="0" err="1" smtClean="0"/>
              <a:t>прямоходячої</a:t>
            </a:r>
            <a:r>
              <a:rPr lang="uk-UA" sz="1400" dirty="0" smtClean="0"/>
              <a:t> з гігантопітеком.</a:t>
            </a:r>
            <a:endParaRPr lang="ru-RU" sz="1400" dirty="0"/>
          </a:p>
        </p:txBody>
      </p:sp>
      <p:pic>
        <p:nvPicPr>
          <p:cNvPr id="7" name="Содержимое 6" descr="Buria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2943" y="2201863"/>
            <a:ext cx="3247113" cy="3913187"/>
          </a:xfrm>
        </p:spPr>
      </p:pic>
      <p:pic>
        <p:nvPicPr>
          <p:cNvPr id="8" name="Содержимое 7" descr="image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564904"/>
            <a:ext cx="4525303" cy="302433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Людина розумна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dirty="0" smtClean="0"/>
              <a:t>Як давно це було?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4572000" cy="1052736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Фауна неогену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ablitsa7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17592"/>
            <a:ext cx="6084168" cy="314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292494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Представники: 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1 - мастодонт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Gomphotherium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. 2, 3 - олені (2 -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Palaeomeryx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, 3 -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Uicroceras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); 4 - стародавній фламінго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Palaeolodus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s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461" y="0"/>
            <a:ext cx="304953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28184" y="400506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Плейстоценовий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 слон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паралефас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 (безпосередній, як вважають, предок мамонта)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nchiter_faun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-39000"/>
          </a:blip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ippar_faun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Картина ландшафту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лісостепу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гіппаріоновой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фауною.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Відбувається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заміщення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лісових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островів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луками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степами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uk-UA" sz="1200" dirty="0" smtClean="0"/>
              <a:t>Трипалий </a:t>
            </a:r>
            <a:r>
              <a:rPr lang="uk-UA" sz="1200" dirty="0" smtClean="0"/>
              <a:t>кінь </a:t>
            </a:r>
            <a:r>
              <a:rPr lang="uk-UA" sz="1200" dirty="0" err="1" smtClean="0"/>
              <a:t>гиппарион</a:t>
            </a:r>
            <a:r>
              <a:rPr lang="uk-UA" sz="1200" dirty="0" smtClean="0"/>
              <a:t>, типовий мешканець лісостепу, де багато корму і укриттів. Розвинені бічні пальці створювали додаткову опору при бігу по купинах і багнистому </a:t>
            </a:r>
            <a:r>
              <a:rPr lang="uk-UA" sz="1200" dirty="0" err="1" smtClean="0"/>
              <a:t>грунту</a:t>
            </a:r>
            <a:r>
              <a:rPr lang="uk-UA" sz="1200" dirty="0" smtClean="0"/>
              <a:t>. Кінцівки були сильно зігнуті в суглобах, і на великі відстані </a:t>
            </a:r>
            <a:r>
              <a:rPr lang="uk-UA" sz="1200" dirty="0" err="1" smtClean="0"/>
              <a:t>гиппарион</a:t>
            </a:r>
            <a:r>
              <a:rPr lang="uk-UA" sz="1200" dirty="0" smtClean="0"/>
              <a:t> бігати не міг.</a:t>
            </a:r>
            <a:endParaRPr lang="ru-RU" sz="1200" dirty="0"/>
          </a:p>
        </p:txBody>
      </p:sp>
      <p:pic>
        <p:nvPicPr>
          <p:cNvPr id="6" name="Содержимое 5" descr="brahypoteriu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038600" cy="3705416"/>
          </a:xfrm>
        </p:spPr>
      </p:pic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Носорог </a:t>
            </a:r>
            <a:r>
              <a:rPr lang="ru-RU" dirty="0" err="1" smtClean="0"/>
              <a:t>брахіпотерій</a:t>
            </a:r>
            <a:endParaRPr lang="ru-RU" dirty="0"/>
          </a:p>
        </p:txBody>
      </p:sp>
      <p:pic>
        <p:nvPicPr>
          <p:cNvPr id="11" name="Содержимое 10" descr="hippar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3810000" cy="2971800"/>
          </a:xfrm>
        </p:spPr>
      </p:pic>
    </p:spTree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8352928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Четвертинний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(антропоген). Цей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період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почався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двох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мільйонів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тому. Велика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періоду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припадає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льодовикову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епоху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плейстоцен. 12 — 20000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тому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настає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остання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епоха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антропогену — голоцен.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0032-033-Kajnozojskaja-er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3522603"/>
            <a:ext cx="9144000" cy="333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Антропогенний період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4040188" cy="762000"/>
          </a:xfrm>
        </p:spPr>
        <p:txBody>
          <a:bodyPr/>
          <a:lstStyle/>
          <a:p>
            <a:r>
              <a:rPr lang="ru-RU" i="1" dirty="0" err="1" smtClean="0"/>
              <a:t>Ма</a:t>
            </a:r>
            <a:r>
              <a:rPr lang="en-US" i="1" dirty="0" err="1" smtClean="0"/>
              <a:t>mmuthus</a:t>
            </a:r>
            <a:r>
              <a:rPr lang="en-US" i="1" dirty="0" smtClean="0"/>
              <a:t> </a:t>
            </a:r>
            <a:r>
              <a:rPr lang="en-US" i="1" dirty="0" err="1" smtClean="0"/>
              <a:t>primigenius</a:t>
            </a:r>
            <a:endParaRPr lang="ru-RU" dirty="0"/>
          </a:p>
        </p:txBody>
      </p:sp>
      <p:pic>
        <p:nvPicPr>
          <p:cNvPr id="10" name="Содержимое 9" descr="9027ce0c557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257600"/>
            <a:ext cx="91440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99992" y="692696"/>
            <a:ext cx="4499992" cy="2304256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Загальне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охолодження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Землі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розвиток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материкових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зледенінь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Північній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півкулі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Похолодання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призвели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вимирання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багатьох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форм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неогенових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ссавців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збіднення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рослинного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світу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зсування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південь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природних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зон.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Антропоген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1988840"/>
            <a:ext cx="3960440" cy="172819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Виконала учениця 11 класу</a:t>
            </a:r>
            <a:b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Чернігівської  ЗОШ І-ІІІ ступенів</a:t>
            </a:r>
            <a:b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імені Героя Радянського Союзу</a:t>
            </a:r>
            <a:b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А. М. Темника</a:t>
            </a:r>
            <a:b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Левицька Анастасія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Етапи розвитку біосфери: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3164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5400600" cy="576064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Архейська ера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3682752" cy="4035416"/>
          </a:xfrm>
        </p:spPr>
        <p:txBody>
          <a:bodyPr>
            <a:noAutofit/>
          </a:bodyPr>
          <a:lstStyle/>
          <a:p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Почалась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моменту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виникнення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планети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- 4,6 млрд.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років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тому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закінчився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появою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вільного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кисню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атмосфері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- 2,5 млрд.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років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тому.</a:t>
            </a:r>
          </a:p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архейську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еру атмосфера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безкисневому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носила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відновлювальний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характер. На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всій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переважав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теплий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вологий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клімат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Однак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деяких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місцях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Південної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Африки,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Північної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Америки та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Австралії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залізорудних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формаціях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кремнистих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сланцях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виявлено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куле-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паличковидні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тільця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наявними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структурами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біологічного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походження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Вони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є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можливо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залишками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бактерій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синьозелених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водоростей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Можна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припустити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морях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архейської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ери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панували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найпростіші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одноклітинні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організми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водорості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бактерії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гриби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якісь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найпростіші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тварини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Пристосування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перших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організмів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різних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способів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живлення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(автотрофного та гетеротрофного)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призвело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архею до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виокремлення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царства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рослин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царства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тварин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Породи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архейської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пори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виходять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поверхню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межах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щита.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geol-musey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464138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74976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Докембрійський період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412776"/>
            <a:ext cx="4040188" cy="762000"/>
          </a:xfrm>
        </p:spPr>
        <p:txBody>
          <a:bodyPr/>
          <a:lstStyle/>
          <a:p>
            <a:r>
              <a:rPr lang="uk-UA" dirty="0" smtClean="0"/>
              <a:t>Зародження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0062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-57000"/>
          </a:blip>
          <a:stretch>
            <a:fillRect/>
          </a:stretch>
        </p:blipFill>
        <p:spPr>
          <a:xfrm>
            <a:off x="467544" y="188640"/>
            <a:ext cx="8280920" cy="6435069"/>
          </a:xfr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616624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ПРОТЕРОЗОЙСЬКА 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47664" y="1772816"/>
          <a:ext cx="595198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-e12839351255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768753" cy="5076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063208" cy="648072"/>
          </a:xfrm>
        </p:spPr>
        <p:txBody>
          <a:bodyPr/>
          <a:lstStyle/>
          <a:p>
            <a:r>
              <a:rPr lang="uk-UA" dirty="0" smtClean="0"/>
              <a:t>Життя протерозойської ери</a:t>
            </a:r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2400" dirty="0" smtClean="0"/>
              <a:t>(570-235 млн.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Палеозойська ера (від </a:t>
            </a:r>
            <a:r>
              <a:rPr lang="uk-UA" sz="1600" dirty="0" err="1" smtClean="0">
                <a:solidFill>
                  <a:schemeClr val="accent6">
                    <a:lumMod val="50000"/>
                  </a:schemeClr>
                </a:solidFill>
              </a:rPr>
              <a:t>грец</a:t>
            </a: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palaio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старий та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zoion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тварини) — геологічна ера, що підрозділяється на шість геологічних періодів. Від </a:t>
            </a:r>
            <a:r>
              <a:rPr lang="uk-UA" sz="1600" dirty="0" err="1" smtClean="0">
                <a:solidFill>
                  <a:schemeClr val="accent6">
                    <a:lumMod val="50000"/>
                  </a:schemeClr>
                </a:solidFill>
              </a:rPr>
              <a:t>найранішого</a:t>
            </a: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 до найпізнішого: Кембрій, </a:t>
            </a:r>
            <a:r>
              <a:rPr lang="uk-UA" sz="1600" dirty="0" err="1" smtClean="0">
                <a:solidFill>
                  <a:schemeClr val="accent6">
                    <a:lumMod val="50000"/>
                  </a:schemeClr>
                </a:solidFill>
              </a:rPr>
              <a:t>Ордовик</a:t>
            </a: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, Силур, Девон, Карбон і Перм.</a:t>
            </a:r>
          </a:p>
          <a:p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Протягом палеозойської ери органічний світ завоював сушу. Серед тварин з’явилися перші хребетні, серед рослин — спорові та хвойні.</a:t>
            </a:r>
          </a:p>
          <a:p>
            <a:endParaRPr lang="ru-RU" dirty="0"/>
          </a:p>
        </p:txBody>
      </p:sp>
      <p:pic>
        <p:nvPicPr>
          <p:cNvPr id="7" name="Содержимое 6" descr="Карбоновый-лес-3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9788" y="2234182"/>
            <a:ext cx="4038600" cy="384854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Палеозойська ера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Загальний вигляд суші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chemeClr val="accent1">
                    <a:lumMod val="50000"/>
                  </a:schemeClr>
                </a:solidFill>
              </a:rPr>
              <a:t>Ранній палеозой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на планеті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кембрійський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широкого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синьо-зелені</a:t>
            </a:r>
            <a:r>
              <a:rPr lang="ru-RU" dirty="0" smtClean="0"/>
              <a:t> </a:t>
            </a:r>
            <a:r>
              <a:rPr lang="ru-RU" dirty="0" err="1" smtClean="0"/>
              <a:t>водорості</a:t>
            </a:r>
            <a:r>
              <a:rPr lang="ru-RU" dirty="0" smtClean="0"/>
              <a:t>, </a:t>
            </a:r>
            <a:r>
              <a:rPr lang="ru-RU" dirty="0" err="1" smtClean="0"/>
              <a:t>членистоногі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багатоклітинні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панциром</a:t>
            </a:r>
            <a:r>
              <a:rPr lang="ru-RU" dirty="0" smtClean="0"/>
              <a:t>.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досяг</a:t>
            </a:r>
            <a:r>
              <a:rPr lang="ru-RU" dirty="0" smtClean="0"/>
              <a:t> 1%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, </a:t>
            </a:r>
            <a:r>
              <a:rPr lang="ru-RU" dirty="0" err="1" smtClean="0"/>
              <a:t>зменшилась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С0</a:t>
            </a:r>
            <a:r>
              <a:rPr lang="ru-RU" baseline="-25000" dirty="0" smtClean="0"/>
              <a:t>2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та,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парів</a:t>
            </a:r>
            <a:r>
              <a:rPr lang="ru-RU" dirty="0" smtClean="0"/>
              <a:t> води. </a:t>
            </a:r>
            <a:r>
              <a:rPr lang="ru-RU" dirty="0" err="1" smtClean="0"/>
              <a:t>Це</a:t>
            </a:r>
            <a:r>
              <a:rPr lang="ru-RU" dirty="0" smtClean="0"/>
              <a:t> послабило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</a:t>
            </a:r>
            <a:r>
              <a:rPr lang="ru-RU" dirty="0" err="1" smtClean="0"/>
              <a:t>зробило</a:t>
            </a:r>
            <a:r>
              <a:rPr lang="ru-RU" dirty="0" smtClean="0"/>
              <a:t> атмосферу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прозорою</a:t>
            </a:r>
            <a:r>
              <a:rPr lang="ru-RU" dirty="0" smtClean="0"/>
              <a:t>. Почало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зростати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у </a:t>
            </a:r>
            <a:r>
              <a:rPr lang="ru-RU" dirty="0" err="1" smtClean="0"/>
              <a:t>кембрії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суші</a:t>
            </a:r>
            <a:r>
              <a:rPr lang="ru-RU" dirty="0" smtClean="0"/>
              <a:t> (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). У </a:t>
            </a:r>
            <a:r>
              <a:rPr lang="ru-RU" dirty="0" err="1" smtClean="0"/>
              <a:t>ордовіку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хребетні</a:t>
            </a:r>
            <a:r>
              <a:rPr lang="ru-RU" dirty="0" smtClean="0"/>
              <a:t> </a:t>
            </a:r>
            <a:r>
              <a:rPr lang="ru-RU" dirty="0" err="1" smtClean="0"/>
              <a:t>рибоподібні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силуру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вийшло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води. </a:t>
            </a:r>
            <a:r>
              <a:rPr lang="ru-RU" dirty="0" err="1" smtClean="0"/>
              <a:t>Перші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коренів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водорості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mg_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6192688" cy="532859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1034</Words>
  <Application>Microsoft Office PowerPoint</Application>
  <PresentationFormat>Экран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Періодизація еволюційних явищ</vt:lpstr>
      <vt:lpstr>Теорія Великого Вибуху</vt:lpstr>
      <vt:lpstr>Етапи розвитку біосфери:</vt:lpstr>
      <vt:lpstr>Докембрійський період</vt:lpstr>
      <vt:lpstr>ПРОТЕРОЗОЙСЬКА ЕРА </vt:lpstr>
      <vt:lpstr>Життя протерозойської ери</vt:lpstr>
      <vt:lpstr>Палеозойська ера</vt:lpstr>
      <vt:lpstr>Слайд 8</vt:lpstr>
      <vt:lpstr>Життя на планеті</vt:lpstr>
      <vt:lpstr>Слайд 10</vt:lpstr>
      <vt:lpstr>Життя</vt:lpstr>
      <vt:lpstr>Мезозойська ера</vt:lpstr>
      <vt:lpstr>Флора і фауна</vt:lpstr>
      <vt:lpstr>Динозаври у тріасовий період</vt:lpstr>
      <vt:lpstr>Біосфера юрського періоду</vt:lpstr>
      <vt:lpstr>Слайд 16</vt:lpstr>
      <vt:lpstr>Кайнозойський етап</vt:lpstr>
      <vt:lpstr>Палеоген</vt:lpstr>
      <vt:lpstr>Неогенний період</vt:lpstr>
      <vt:lpstr>Людина розумна</vt:lpstr>
      <vt:lpstr>Фауна неогену</vt:lpstr>
      <vt:lpstr>  Картина ландшафту лісостепу з гіппаріоновой фауною. Відбувається заміщення лісових островів з луками і степами.</vt:lpstr>
      <vt:lpstr>Слайд 23</vt:lpstr>
      <vt:lpstr>Антропогенний період</vt:lpstr>
      <vt:lpstr>Антропоген</vt:lpstr>
      <vt:lpstr>Виконала учениця 11 класу Чернігівської  ЗОШ І-ІІІ ступенів імені Героя Радянського Союзу А. М. Темника Левицька Анастасія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Періодизація еволюційних явищ</dc:title>
  <cp:lastModifiedBy>Admin</cp:lastModifiedBy>
  <cp:revision>19</cp:revision>
  <dcterms:modified xsi:type="dcterms:W3CDTF">2014-05-15T03:38:16Z</dcterms:modified>
</cp:coreProperties>
</file>