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ОТРУЄННЯ УКУСАМИ ПАВУКІВ.ПЕРША ДОПОМОГА ПРИ УКУСАХ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Рисунок 5" descr="fear-of-spider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500306"/>
            <a:ext cx="3555996" cy="24126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438000"/>
            <a:ext cx="8069608" cy="3420000"/>
          </a:xfrm>
        </p:spPr>
        <p:txBody>
          <a:bodyPr>
            <a:normAutofit/>
          </a:bodyPr>
          <a:lstStyle/>
          <a:p>
            <a:pPr fontAlgn="base"/>
            <a:r>
              <a:rPr lang="uk-UA" sz="1800" dirty="0" smtClean="0"/>
              <a:t>Небезпеку для людини становлять такі павуки, як </a:t>
            </a:r>
            <a:r>
              <a:rPr lang="uk-UA" sz="1800" b="1" dirty="0" smtClean="0"/>
              <a:t>каракурт, тарантул</a:t>
            </a:r>
            <a:r>
              <a:rPr lang="uk-UA" sz="1800" dirty="0" smtClean="0"/>
              <a:t>, так звана «чорна вдова» і їй подібні. Їх отрути руйнують, розчиняють кров.</a:t>
            </a:r>
          </a:p>
          <a:p>
            <a:pPr fontAlgn="base"/>
            <a:r>
              <a:rPr lang="uk-UA" sz="1800" dirty="0" smtClean="0"/>
              <a:t>Гемоглобін при укусі павукоподібних покидає зруйновані еритроцити, у зв'язку з чим в органах і тканинах розвивається кисневе голодування. Крім того, отрути павукоподібних, в тому числі і скорпіонів, володіють </a:t>
            </a:r>
            <a:r>
              <a:rPr lang="uk-UA" sz="1800" dirty="0" err="1" smtClean="0"/>
              <a:t>нейротоксичним</a:t>
            </a:r>
            <a:r>
              <a:rPr lang="uk-UA" sz="1800" dirty="0" smtClean="0"/>
              <a:t> і </a:t>
            </a:r>
            <a:r>
              <a:rPr lang="uk-UA" sz="1800" dirty="0" err="1" smtClean="0"/>
              <a:t>кардіотоксичним</a:t>
            </a:r>
            <a:r>
              <a:rPr lang="uk-UA" sz="1800" dirty="0" smtClean="0"/>
              <a:t> впливом,пригнічуючи діяльність дихального центру.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 descr="malmignat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28604"/>
            <a:ext cx="3570464" cy="266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На місці укусу виникає нестерпний біль, шкіра навколо укусу червоніє, набрякає, утворюючи незабаром кілька пухирців, наповнених прозорою рідиною</a:t>
            </a:r>
            <a:r>
              <a:rPr lang="uk-UA" sz="1600" dirty="0" smtClean="0"/>
              <a:t>. Одночасно </a:t>
            </a:r>
            <a:r>
              <a:rPr lang="uk-UA" sz="1600" dirty="0" smtClean="0"/>
              <a:t>з цим спостерігається прогресуюча задишка, серцебиття з перебоями (аритмія). Артеріальний тиск спочатку підвищується, потім падає. Після короткочасного поліпшення стану клінічна картина поновлюється з наростанням симптомів інтоксикації. У важких випадках можлива раптова зупинка дихання.</a:t>
            </a:r>
            <a:endParaRPr lang="uk-UA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 descr="Укусы-черной-вдов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714620"/>
            <a:ext cx="3366655" cy="27006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1852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714620"/>
            <a:ext cx="3621944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uk-UA" dirty="0" smtClean="0"/>
              <a:t>У зв'язку з швидким розвитком симптомів вираженого отруєння при укусах павукоподібних велике значення має своєчасна самодопомога. В першу чергу треба   </a:t>
            </a:r>
            <a:r>
              <a:rPr lang="ru-RU" dirty="0" err="1" smtClean="0"/>
              <a:t>запобігти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уповільнити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отрути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укусу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руці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нозі</a:t>
            </a:r>
            <a:r>
              <a:rPr lang="ru-RU" dirty="0" smtClean="0"/>
              <a:t>, </a:t>
            </a:r>
            <a:r>
              <a:rPr lang="ru-RU" dirty="0" err="1" smtClean="0"/>
              <a:t>накладіть</a:t>
            </a:r>
            <a:r>
              <a:rPr lang="ru-RU" dirty="0" smtClean="0"/>
              <a:t> </a:t>
            </a:r>
            <a:r>
              <a:rPr lang="ru-RU" dirty="0" err="1" smtClean="0"/>
              <a:t>щільну</a:t>
            </a:r>
            <a:r>
              <a:rPr lang="ru-RU" dirty="0" smtClean="0"/>
              <a:t> </a:t>
            </a:r>
            <a:r>
              <a:rPr lang="ru-RU" dirty="0" err="1" smtClean="0"/>
              <a:t>пов'язку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укусу. </a:t>
            </a:r>
            <a:r>
              <a:rPr lang="uk-UA" dirty="0" smtClean="0"/>
              <a:t>Знеболюючу  дію має холод, тому потрібно як найшвидше покласти на область ранки міхур з льодом або пляшку з холодною водою. Слід пити більше рідини, щоб виводити отруту через сечівник. Постарайтеся швидше видавити хоча б частину отрути з ранки, стиснувши складки шкіри навколо неї. Виступаючі з ранки краплі крові свідчать про правильність ваших дій. Потім відсмокчіть залишок отрути, постійно спльовуючи і </a:t>
            </a:r>
            <a:r>
              <a:rPr lang="uk-UA" dirty="0" err="1" smtClean="0"/>
              <a:t>полоскаючи</a:t>
            </a:r>
            <a:r>
              <a:rPr lang="uk-UA" dirty="0" smtClean="0"/>
              <a:t> рот водою.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ДОПОМОГА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643314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укусі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змій</a:t>
            </a:r>
            <a:r>
              <a:rPr lang="ru-RU" sz="1800" dirty="0" smtClean="0"/>
              <a:t>, не </a:t>
            </a:r>
            <a:r>
              <a:rPr lang="ru-RU" sz="1800" dirty="0" err="1" smtClean="0"/>
              <a:t>рекомендується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надрізи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припікати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місце</a:t>
            </a:r>
            <a:r>
              <a:rPr lang="ru-RU" sz="1800" dirty="0" smtClean="0"/>
              <a:t> укусу.</a:t>
            </a:r>
            <a:r>
              <a:rPr lang="uk-UA" sz="1800" dirty="0" smtClean="0"/>
              <a:t>При першій можливості доставте потерпілого в медичний заклад, де проведуть основний лікувальний захід – введення специфічної сироватки. Якщо транспортування затримується, а у потерпілого відзначаються наростаючі симптоми судинної і дихальної недостатності, потрібно ввести препарати, що стимулюють кровообіг і дихання.</a:t>
            </a:r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pa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28604"/>
            <a:ext cx="3661228" cy="2928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3fc1e4d098a247a32ccca080bf3c8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714356"/>
            <a:ext cx="5253976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6435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Презентацію підготували</a:t>
            </a:r>
            <a:br>
              <a:rPr lang="uk-UA" dirty="0" smtClean="0"/>
            </a:br>
            <a:r>
              <a:rPr lang="uk-UA" dirty="0" smtClean="0"/>
              <a:t>учениці 11-В класу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dirty="0" err="1" smtClean="0"/>
              <a:t>Турик</a:t>
            </a:r>
            <a:r>
              <a:rPr lang="uk-UA" dirty="0" smtClean="0"/>
              <a:t> Даша , Коновал Катя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256</Words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ОТРУЄННЯ УКУСАМИ ПАВУКІВ.ПЕРША ДОПОМОГА ПРИ УКУСАХ</vt:lpstr>
      <vt:lpstr>Слайд 2</vt:lpstr>
      <vt:lpstr> </vt:lpstr>
      <vt:lpstr>ПЕРША ДОПОМОГА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ОТРУЄННЯ УКУСАМИ ПАВУКІВ.ПЕРША ДОПОМОГА ПРИ УКУСАХ</dc:title>
  <dc:creator>home</dc:creator>
  <cp:lastModifiedBy>home</cp:lastModifiedBy>
  <cp:revision>6</cp:revision>
  <dcterms:created xsi:type="dcterms:W3CDTF">2013-09-30T15:29:28Z</dcterms:created>
  <dcterms:modified xsi:type="dcterms:W3CDTF">2013-09-30T16:58:45Z</dcterms:modified>
</cp:coreProperties>
</file>