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6" r:id="rId2"/>
    <p:sldId id="271" r:id="rId3"/>
    <p:sldId id="260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FE30"/>
    <a:srgbClr val="4CAF01"/>
    <a:srgbClr val="7EFE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6886FE-AD16-4F5E-8C10-D339A20E1BE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DB3E8E-CD0B-4356-ADA5-2946E7F71603}">
      <dgm:prSet phldrT="[Текст]"/>
      <dgm:spPr>
        <a:solidFill>
          <a:srgbClr val="88FE30">
            <a:alpha val="90000"/>
          </a:srgbClr>
        </a:solidFill>
      </dgm:spPr>
      <dgm:t>
        <a:bodyPr/>
        <a:lstStyle/>
        <a:p>
          <a:r>
            <a:rPr lang="uk-UA" b="1" dirty="0" smtClean="0"/>
            <a:t>АМІНО-КИСЛОТИ</a:t>
          </a:r>
          <a:endParaRPr lang="ru-RU" b="1" dirty="0"/>
        </a:p>
      </dgm:t>
    </dgm:pt>
    <dgm:pt modelId="{98A1C124-C023-4B33-A617-0F307BCB119D}" type="parTrans" cxnId="{8C064234-22C0-46FB-9C69-B495F3E3EDB7}">
      <dgm:prSet/>
      <dgm:spPr/>
      <dgm:t>
        <a:bodyPr/>
        <a:lstStyle/>
        <a:p>
          <a:endParaRPr lang="ru-RU"/>
        </a:p>
      </dgm:t>
    </dgm:pt>
    <dgm:pt modelId="{315B7BA5-FAE2-42CC-B330-7EA6062DF3ED}" type="sibTrans" cxnId="{8C064234-22C0-46FB-9C69-B495F3E3EDB7}">
      <dgm:prSet/>
      <dgm:spPr/>
      <dgm:t>
        <a:bodyPr/>
        <a:lstStyle/>
        <a:p>
          <a:endParaRPr lang="ru-RU"/>
        </a:p>
      </dgm:t>
    </dgm:pt>
    <dgm:pt modelId="{0A0E49B1-7417-40E8-812B-7818F58B3164}">
      <dgm:prSet phldrT="[Текст]"/>
      <dgm:spPr>
        <a:solidFill>
          <a:srgbClr val="88FE30">
            <a:alpha val="90000"/>
          </a:srgbClr>
        </a:solidFill>
      </dgm:spPr>
      <dgm:t>
        <a:bodyPr/>
        <a:lstStyle/>
        <a:p>
          <a:r>
            <a:rPr lang="uk-UA" b="1" dirty="0" smtClean="0"/>
            <a:t>По розміщенню </a:t>
          </a:r>
        </a:p>
        <a:p>
          <a:r>
            <a:rPr lang="uk-UA" b="1" dirty="0" smtClean="0"/>
            <a:t>функціональних груп</a:t>
          </a:r>
          <a:endParaRPr lang="ru-RU" b="1" dirty="0"/>
        </a:p>
      </dgm:t>
    </dgm:pt>
    <dgm:pt modelId="{2EE0585E-C57A-4D29-9CC3-8C1A8C411865}" type="parTrans" cxnId="{780E829E-7FBF-4D5F-B1BB-20414BC324CA}">
      <dgm:prSet/>
      <dgm:spPr/>
      <dgm:t>
        <a:bodyPr/>
        <a:lstStyle/>
        <a:p>
          <a:endParaRPr lang="ru-RU"/>
        </a:p>
      </dgm:t>
    </dgm:pt>
    <dgm:pt modelId="{797F3BB3-F216-42FB-8366-BC7011FDC0F2}" type="sibTrans" cxnId="{780E829E-7FBF-4D5F-B1BB-20414BC324CA}">
      <dgm:prSet/>
      <dgm:spPr/>
      <dgm:t>
        <a:bodyPr/>
        <a:lstStyle/>
        <a:p>
          <a:endParaRPr lang="ru-RU"/>
        </a:p>
      </dgm:t>
    </dgm:pt>
    <dgm:pt modelId="{DE0A1BAF-44F3-4C51-8764-858BFEA4B091}">
      <dgm:prSet phldrT="[Текст]" custT="1"/>
      <dgm:spPr>
        <a:solidFill>
          <a:srgbClr val="88FE30">
            <a:alpha val="90000"/>
          </a:srgbClr>
        </a:solidFill>
      </dgm:spPr>
      <dgm:t>
        <a:bodyPr/>
        <a:lstStyle/>
        <a:p>
          <a:r>
            <a:rPr lang="el-GR" sz="3200" b="1" dirty="0" smtClean="0"/>
            <a:t>ά</a:t>
          </a:r>
          <a:r>
            <a:rPr lang="uk-UA" sz="3200" b="1" dirty="0" smtClean="0"/>
            <a:t>-</a:t>
          </a:r>
          <a:endParaRPr lang="ru-RU" sz="3200" b="1" dirty="0"/>
        </a:p>
      </dgm:t>
    </dgm:pt>
    <dgm:pt modelId="{1FAEC0EA-E6AF-48F9-963A-811F63C76F62}" type="parTrans" cxnId="{2A783B17-A8B2-44F7-84BA-AB6CEEB4405E}">
      <dgm:prSet/>
      <dgm:spPr/>
      <dgm:t>
        <a:bodyPr/>
        <a:lstStyle/>
        <a:p>
          <a:endParaRPr lang="ru-RU"/>
        </a:p>
      </dgm:t>
    </dgm:pt>
    <dgm:pt modelId="{1C4A6394-0DED-40A5-BD82-E8820FB101B8}" type="sibTrans" cxnId="{2A783B17-A8B2-44F7-84BA-AB6CEEB4405E}">
      <dgm:prSet/>
      <dgm:spPr/>
      <dgm:t>
        <a:bodyPr/>
        <a:lstStyle/>
        <a:p>
          <a:endParaRPr lang="ru-RU"/>
        </a:p>
      </dgm:t>
    </dgm:pt>
    <dgm:pt modelId="{FA7CF718-CD65-48C8-8A81-937F7AE79893}">
      <dgm:prSet phldrT="[Текст]" custT="1"/>
      <dgm:spPr>
        <a:solidFill>
          <a:srgbClr val="88FE30">
            <a:alpha val="90000"/>
          </a:srgbClr>
        </a:solidFill>
      </dgm:spPr>
      <dgm:t>
        <a:bodyPr/>
        <a:lstStyle/>
        <a:p>
          <a:r>
            <a:rPr lang="el-GR" sz="3200" b="1" dirty="0" smtClean="0">
              <a:latin typeface="Calibri"/>
            </a:rPr>
            <a:t>β</a:t>
          </a:r>
          <a:r>
            <a:rPr lang="uk-UA" sz="3200" b="1" dirty="0" smtClean="0">
              <a:latin typeface="Calibri"/>
            </a:rPr>
            <a:t>-</a:t>
          </a:r>
          <a:endParaRPr lang="ru-RU" sz="3200" b="1" dirty="0"/>
        </a:p>
      </dgm:t>
    </dgm:pt>
    <dgm:pt modelId="{705DB076-0077-4273-8279-6123F8CE87F2}" type="parTrans" cxnId="{4CFB19AC-7DAC-4CBD-A396-17F1353AD4E4}">
      <dgm:prSet/>
      <dgm:spPr/>
      <dgm:t>
        <a:bodyPr/>
        <a:lstStyle/>
        <a:p>
          <a:endParaRPr lang="ru-RU"/>
        </a:p>
      </dgm:t>
    </dgm:pt>
    <dgm:pt modelId="{F207C805-32BF-461D-8540-6C4CFCDFFFEF}" type="sibTrans" cxnId="{4CFB19AC-7DAC-4CBD-A396-17F1353AD4E4}">
      <dgm:prSet/>
      <dgm:spPr/>
      <dgm:t>
        <a:bodyPr/>
        <a:lstStyle/>
        <a:p>
          <a:endParaRPr lang="ru-RU"/>
        </a:p>
      </dgm:t>
    </dgm:pt>
    <dgm:pt modelId="{D58907D7-B0CB-4D03-8628-8C19A72DB9C5}">
      <dgm:prSet phldrT="[Текст]"/>
      <dgm:spPr>
        <a:solidFill>
          <a:srgbClr val="88FE30">
            <a:alpha val="90000"/>
          </a:srgbClr>
        </a:solidFill>
      </dgm:spPr>
      <dgm:t>
        <a:bodyPr/>
        <a:lstStyle/>
        <a:p>
          <a:r>
            <a:rPr lang="uk-UA" b="1" dirty="0" smtClean="0"/>
            <a:t>По кількості </a:t>
          </a:r>
        </a:p>
        <a:p>
          <a:r>
            <a:rPr lang="uk-UA" b="1" dirty="0" smtClean="0"/>
            <a:t>функціональних груп</a:t>
          </a:r>
          <a:endParaRPr lang="ru-RU" b="1" dirty="0"/>
        </a:p>
      </dgm:t>
    </dgm:pt>
    <dgm:pt modelId="{4DE19181-724F-4005-9F93-CF763E340530}" type="parTrans" cxnId="{391040D3-E3F6-49AE-AB56-1675EF3385E2}">
      <dgm:prSet/>
      <dgm:spPr/>
      <dgm:t>
        <a:bodyPr/>
        <a:lstStyle/>
        <a:p>
          <a:endParaRPr lang="ru-RU"/>
        </a:p>
      </dgm:t>
    </dgm:pt>
    <dgm:pt modelId="{5D144B72-C746-4FDC-B1CB-BF53F039560E}" type="sibTrans" cxnId="{391040D3-E3F6-49AE-AB56-1675EF3385E2}">
      <dgm:prSet/>
      <dgm:spPr/>
      <dgm:t>
        <a:bodyPr/>
        <a:lstStyle/>
        <a:p>
          <a:endParaRPr lang="ru-RU"/>
        </a:p>
      </dgm:t>
    </dgm:pt>
    <dgm:pt modelId="{F1E902A7-A21B-4FBC-B086-D51FAFA47313}">
      <dgm:prSet phldrT="[Текст]"/>
      <dgm:spPr>
        <a:solidFill>
          <a:srgbClr val="88FE30">
            <a:alpha val="90000"/>
          </a:srgbClr>
        </a:solidFill>
      </dgm:spPr>
      <dgm:t>
        <a:bodyPr/>
        <a:lstStyle/>
        <a:p>
          <a:r>
            <a:rPr lang="uk-UA" b="1" dirty="0" err="1" smtClean="0"/>
            <a:t>Моноаміно-монокарбонов</a:t>
          </a:r>
          <a:r>
            <a:rPr lang="uk-UA" dirty="0" err="1" smtClean="0"/>
            <a:t>і</a:t>
          </a:r>
          <a:endParaRPr lang="ru-RU" dirty="0"/>
        </a:p>
      </dgm:t>
    </dgm:pt>
    <dgm:pt modelId="{82FAE335-C261-45CB-8C50-F06851BA325C}" type="parTrans" cxnId="{D68E4054-C8C5-4657-8CB3-AC77FA763F22}">
      <dgm:prSet/>
      <dgm:spPr/>
      <dgm:t>
        <a:bodyPr/>
        <a:lstStyle/>
        <a:p>
          <a:endParaRPr lang="ru-RU"/>
        </a:p>
      </dgm:t>
    </dgm:pt>
    <dgm:pt modelId="{71CD1A88-5DF1-44C5-B591-F8D8395DBC58}" type="sibTrans" cxnId="{D68E4054-C8C5-4657-8CB3-AC77FA763F22}">
      <dgm:prSet/>
      <dgm:spPr/>
      <dgm:t>
        <a:bodyPr/>
        <a:lstStyle/>
        <a:p>
          <a:endParaRPr lang="ru-RU"/>
        </a:p>
      </dgm:t>
    </dgm:pt>
    <dgm:pt modelId="{022B2150-D059-4C0E-AE87-35E12A31F9C9}">
      <dgm:prSet/>
      <dgm:spPr>
        <a:solidFill>
          <a:srgbClr val="88FE30">
            <a:alpha val="90000"/>
          </a:srgbClr>
        </a:solidFill>
      </dgm:spPr>
      <dgm:t>
        <a:bodyPr/>
        <a:lstStyle/>
        <a:p>
          <a:r>
            <a:rPr lang="uk-UA" b="1" dirty="0" err="1" smtClean="0"/>
            <a:t>Диаміно-монокарбонові</a:t>
          </a:r>
          <a:endParaRPr lang="ru-RU" b="1" dirty="0"/>
        </a:p>
      </dgm:t>
    </dgm:pt>
    <dgm:pt modelId="{2C134063-A444-46ED-9EC8-F17968D0DF8C}" type="parTrans" cxnId="{4C741E4A-91B9-4F76-9868-BD391E38F7B7}">
      <dgm:prSet/>
      <dgm:spPr/>
      <dgm:t>
        <a:bodyPr/>
        <a:lstStyle/>
        <a:p>
          <a:endParaRPr lang="ru-RU"/>
        </a:p>
      </dgm:t>
    </dgm:pt>
    <dgm:pt modelId="{8985F9C9-44DC-4D95-B366-2AE49D7B6010}" type="sibTrans" cxnId="{4C741E4A-91B9-4F76-9868-BD391E38F7B7}">
      <dgm:prSet/>
      <dgm:spPr/>
      <dgm:t>
        <a:bodyPr/>
        <a:lstStyle/>
        <a:p>
          <a:endParaRPr lang="ru-RU"/>
        </a:p>
      </dgm:t>
    </dgm:pt>
    <dgm:pt modelId="{14D4151A-1AB2-4B41-9331-07A15244470E}">
      <dgm:prSet/>
      <dgm:spPr>
        <a:solidFill>
          <a:srgbClr val="88FE30">
            <a:alpha val="90000"/>
          </a:srgbClr>
        </a:solidFill>
      </dgm:spPr>
      <dgm:t>
        <a:bodyPr/>
        <a:lstStyle/>
        <a:p>
          <a:r>
            <a:rPr lang="uk-UA" b="1" dirty="0" err="1" smtClean="0"/>
            <a:t>Моноаміно-дикарбонові</a:t>
          </a:r>
          <a:endParaRPr lang="ru-RU" b="1" dirty="0"/>
        </a:p>
      </dgm:t>
    </dgm:pt>
    <dgm:pt modelId="{8C8B91B7-A0DD-44EC-ACD1-56D78C09AA88}" type="parTrans" cxnId="{576C5B8C-68FE-4870-940F-056843D43A06}">
      <dgm:prSet/>
      <dgm:spPr/>
      <dgm:t>
        <a:bodyPr/>
        <a:lstStyle/>
        <a:p>
          <a:endParaRPr lang="ru-RU"/>
        </a:p>
      </dgm:t>
    </dgm:pt>
    <dgm:pt modelId="{ED573A43-AE39-4EB5-A75D-9AA4E9E09A86}" type="sibTrans" cxnId="{576C5B8C-68FE-4870-940F-056843D43A06}">
      <dgm:prSet/>
      <dgm:spPr/>
      <dgm:t>
        <a:bodyPr/>
        <a:lstStyle/>
        <a:p>
          <a:endParaRPr lang="ru-RU"/>
        </a:p>
      </dgm:t>
    </dgm:pt>
    <dgm:pt modelId="{00071E32-A592-4C17-BC6F-BAFEB3DFCDD0}">
      <dgm:prSet custT="1"/>
      <dgm:spPr>
        <a:solidFill>
          <a:srgbClr val="88FE30">
            <a:alpha val="90000"/>
          </a:srgbClr>
        </a:solidFill>
      </dgm:spPr>
      <dgm:t>
        <a:bodyPr/>
        <a:lstStyle/>
        <a:p>
          <a:r>
            <a:rPr lang="el-GR" sz="3200" b="1" dirty="0" smtClean="0">
              <a:latin typeface="Calibri"/>
            </a:rPr>
            <a:t>γ</a:t>
          </a:r>
          <a:r>
            <a:rPr lang="uk-UA" sz="3200" b="1" dirty="0" smtClean="0">
              <a:latin typeface="Calibri"/>
            </a:rPr>
            <a:t>-</a:t>
          </a:r>
          <a:endParaRPr lang="ru-RU" sz="3200" b="1" dirty="0"/>
        </a:p>
      </dgm:t>
    </dgm:pt>
    <dgm:pt modelId="{694977EC-E7EA-4843-A786-524B65E844AA}" type="parTrans" cxnId="{C10924C8-4788-41D7-8545-28AA7945E676}">
      <dgm:prSet/>
      <dgm:spPr/>
      <dgm:t>
        <a:bodyPr/>
        <a:lstStyle/>
        <a:p>
          <a:endParaRPr lang="ru-RU"/>
        </a:p>
      </dgm:t>
    </dgm:pt>
    <dgm:pt modelId="{F769061C-234F-46D7-B520-8A6EB23A3A99}" type="sibTrans" cxnId="{C10924C8-4788-41D7-8545-28AA7945E676}">
      <dgm:prSet/>
      <dgm:spPr/>
      <dgm:t>
        <a:bodyPr/>
        <a:lstStyle/>
        <a:p>
          <a:endParaRPr lang="ru-RU"/>
        </a:p>
      </dgm:t>
    </dgm:pt>
    <dgm:pt modelId="{BC85A7B4-0C73-42E5-AFE3-8AC595B37574}" type="pres">
      <dgm:prSet presAssocID="{AA6886FE-AD16-4F5E-8C10-D339A20E1BE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87334C-8B2B-41AC-B0EB-E1AC6A8D9F1E}" type="pres">
      <dgm:prSet presAssocID="{DCDB3E8E-CD0B-4356-ADA5-2946E7F71603}" presName="hierRoot1" presStyleCnt="0"/>
      <dgm:spPr/>
    </dgm:pt>
    <dgm:pt modelId="{A20B9C7A-4FC2-44A5-B1C5-7D692C2F4309}" type="pres">
      <dgm:prSet presAssocID="{DCDB3E8E-CD0B-4356-ADA5-2946E7F71603}" presName="composite" presStyleCnt="0"/>
      <dgm:spPr/>
    </dgm:pt>
    <dgm:pt modelId="{B3AD2B2A-E442-476E-B789-8D9BD143E9AA}" type="pres">
      <dgm:prSet presAssocID="{DCDB3E8E-CD0B-4356-ADA5-2946E7F71603}" presName="background" presStyleLbl="node0" presStyleIdx="0" presStyleCnt="1"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837B77A9-D00E-4D89-B823-60C94DC79741}" type="pres">
      <dgm:prSet presAssocID="{DCDB3E8E-CD0B-4356-ADA5-2946E7F71603}" presName="text" presStyleLbl="fgAcc0" presStyleIdx="0" presStyleCnt="1" custLinFactNeighborX="-5722" custLinFactNeighborY="-897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55BEB6-458A-48DA-AD4D-3AE104DB09C6}" type="pres">
      <dgm:prSet presAssocID="{DCDB3E8E-CD0B-4356-ADA5-2946E7F71603}" presName="hierChild2" presStyleCnt="0"/>
      <dgm:spPr/>
    </dgm:pt>
    <dgm:pt modelId="{FB2F47E0-D603-4758-9D79-484EC46F4198}" type="pres">
      <dgm:prSet presAssocID="{2EE0585E-C57A-4D29-9CC3-8C1A8C411865}" presName="Name10" presStyleLbl="parChTrans1D2" presStyleIdx="0" presStyleCnt="2"/>
      <dgm:spPr/>
      <dgm:t>
        <a:bodyPr/>
        <a:lstStyle/>
        <a:p>
          <a:endParaRPr lang="ru-RU"/>
        </a:p>
      </dgm:t>
    </dgm:pt>
    <dgm:pt modelId="{56A6A808-4662-4E8F-A867-326726AD241E}" type="pres">
      <dgm:prSet presAssocID="{0A0E49B1-7417-40E8-812B-7818F58B3164}" presName="hierRoot2" presStyleCnt="0"/>
      <dgm:spPr/>
    </dgm:pt>
    <dgm:pt modelId="{B2749230-ECBF-459A-A6B6-710B531E7A9C}" type="pres">
      <dgm:prSet presAssocID="{0A0E49B1-7417-40E8-812B-7818F58B3164}" presName="composite2" presStyleCnt="0"/>
      <dgm:spPr/>
    </dgm:pt>
    <dgm:pt modelId="{CCC81229-A056-49CB-8600-864437441A5C}" type="pres">
      <dgm:prSet presAssocID="{0A0E49B1-7417-40E8-812B-7818F58B3164}" presName="background2" presStyleLbl="node2" presStyleIdx="0" presStyleCnt="2"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ADDD1497-BDC3-4C45-9EB9-620B7AC59642}" type="pres">
      <dgm:prSet presAssocID="{0A0E49B1-7417-40E8-812B-7818F58B3164}" presName="text2" presStyleLbl="fgAcc2" presStyleIdx="0" presStyleCnt="2" custScaleX="188459" custLinFactY="-36836" custLinFactNeighborX="2027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161224-A847-4BC3-863E-5AE2AE204374}" type="pres">
      <dgm:prSet presAssocID="{0A0E49B1-7417-40E8-812B-7818F58B3164}" presName="hierChild3" presStyleCnt="0"/>
      <dgm:spPr/>
    </dgm:pt>
    <dgm:pt modelId="{9AF5D194-57E8-4E42-855C-E0689B1EF515}" type="pres">
      <dgm:prSet presAssocID="{1FAEC0EA-E6AF-48F9-963A-811F63C76F62}" presName="Name17" presStyleLbl="parChTrans1D3" presStyleIdx="0" presStyleCnt="6"/>
      <dgm:spPr/>
      <dgm:t>
        <a:bodyPr/>
        <a:lstStyle/>
        <a:p>
          <a:endParaRPr lang="ru-RU"/>
        </a:p>
      </dgm:t>
    </dgm:pt>
    <dgm:pt modelId="{871FC165-36FD-44FC-BE58-0020C924C8E4}" type="pres">
      <dgm:prSet presAssocID="{DE0A1BAF-44F3-4C51-8764-858BFEA4B091}" presName="hierRoot3" presStyleCnt="0"/>
      <dgm:spPr/>
    </dgm:pt>
    <dgm:pt modelId="{B4418C82-5EBD-44AD-A91C-BEF72E5066B9}" type="pres">
      <dgm:prSet presAssocID="{DE0A1BAF-44F3-4C51-8764-858BFEA4B091}" presName="composite3" presStyleCnt="0"/>
      <dgm:spPr/>
    </dgm:pt>
    <dgm:pt modelId="{1BE3086C-29E5-430E-96F4-F497C9384019}" type="pres">
      <dgm:prSet presAssocID="{DE0A1BAF-44F3-4C51-8764-858BFEA4B091}" presName="background3" presStyleLbl="node3" presStyleIdx="0" presStyleCnt="6"/>
      <dgm:spPr>
        <a:solidFill>
          <a:srgbClr val="4CAF01"/>
        </a:solidFill>
      </dgm:spPr>
      <dgm:t>
        <a:bodyPr/>
        <a:lstStyle/>
        <a:p>
          <a:endParaRPr lang="ru-RU"/>
        </a:p>
      </dgm:t>
    </dgm:pt>
    <dgm:pt modelId="{224B12FC-53DF-4E16-BA85-5CB14F58BB41}" type="pres">
      <dgm:prSet presAssocID="{DE0A1BAF-44F3-4C51-8764-858BFEA4B091}" presName="text3" presStyleLbl="fgAcc3" presStyleIdx="0" presStyleCnt="6" custLinFactNeighborX="5102" custLinFactNeighborY="-851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E422F85-0D36-459E-A52A-8F00C2C424C4}" type="pres">
      <dgm:prSet presAssocID="{DE0A1BAF-44F3-4C51-8764-858BFEA4B091}" presName="hierChild4" presStyleCnt="0"/>
      <dgm:spPr/>
    </dgm:pt>
    <dgm:pt modelId="{B0D07CE8-DD72-4E20-905E-B19D8C5255EE}" type="pres">
      <dgm:prSet presAssocID="{705DB076-0077-4273-8279-6123F8CE87F2}" presName="Name17" presStyleLbl="parChTrans1D3" presStyleIdx="1" presStyleCnt="6"/>
      <dgm:spPr/>
      <dgm:t>
        <a:bodyPr/>
        <a:lstStyle/>
        <a:p>
          <a:endParaRPr lang="ru-RU"/>
        </a:p>
      </dgm:t>
    </dgm:pt>
    <dgm:pt modelId="{D8C0E6C4-CF7A-425F-BE5E-1A0EEF05AF1E}" type="pres">
      <dgm:prSet presAssocID="{FA7CF718-CD65-48C8-8A81-937F7AE79893}" presName="hierRoot3" presStyleCnt="0"/>
      <dgm:spPr/>
    </dgm:pt>
    <dgm:pt modelId="{0C39BFE0-A1AC-4B43-8A68-866E0B915D14}" type="pres">
      <dgm:prSet presAssocID="{FA7CF718-CD65-48C8-8A81-937F7AE79893}" presName="composite3" presStyleCnt="0"/>
      <dgm:spPr/>
    </dgm:pt>
    <dgm:pt modelId="{2FB4048A-E660-48A3-9FFA-AE4F15375561}" type="pres">
      <dgm:prSet presAssocID="{FA7CF718-CD65-48C8-8A81-937F7AE79893}" presName="background3" presStyleLbl="node3" presStyleIdx="1" presStyleCnt="6"/>
      <dgm:spPr>
        <a:solidFill>
          <a:srgbClr val="4CAF01"/>
        </a:solidFill>
      </dgm:spPr>
      <dgm:t>
        <a:bodyPr/>
        <a:lstStyle/>
        <a:p>
          <a:endParaRPr lang="ru-RU"/>
        </a:p>
      </dgm:t>
    </dgm:pt>
    <dgm:pt modelId="{1191D824-B1EA-44B2-AE8B-FD1FB8129B54}" type="pres">
      <dgm:prSet presAssocID="{FA7CF718-CD65-48C8-8A81-937F7AE79893}" presName="text3" presStyleLbl="fgAcc3" presStyleIdx="1" presStyleCnt="6" custLinFactNeighborX="2027" custLinFactNeighborY="728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CC1387-908E-49E8-A036-A20C9D0E09C3}" type="pres">
      <dgm:prSet presAssocID="{FA7CF718-CD65-48C8-8A81-937F7AE79893}" presName="hierChild4" presStyleCnt="0"/>
      <dgm:spPr/>
    </dgm:pt>
    <dgm:pt modelId="{C6CEC13E-E3CD-4B95-B15E-857E6110AE19}" type="pres">
      <dgm:prSet presAssocID="{694977EC-E7EA-4843-A786-524B65E844AA}" presName="Name17" presStyleLbl="parChTrans1D3" presStyleIdx="2" presStyleCnt="6"/>
      <dgm:spPr/>
      <dgm:t>
        <a:bodyPr/>
        <a:lstStyle/>
        <a:p>
          <a:endParaRPr lang="ru-RU"/>
        </a:p>
      </dgm:t>
    </dgm:pt>
    <dgm:pt modelId="{0E9801A3-EDF7-40D5-9556-A12D89B51A80}" type="pres">
      <dgm:prSet presAssocID="{00071E32-A592-4C17-BC6F-BAFEB3DFCDD0}" presName="hierRoot3" presStyleCnt="0"/>
      <dgm:spPr/>
    </dgm:pt>
    <dgm:pt modelId="{A67B94B8-37AC-42E1-BCA9-550AFF9A8C7C}" type="pres">
      <dgm:prSet presAssocID="{00071E32-A592-4C17-BC6F-BAFEB3DFCDD0}" presName="composite3" presStyleCnt="0"/>
      <dgm:spPr/>
    </dgm:pt>
    <dgm:pt modelId="{BA80F5E8-5DCB-4447-849F-E11D95E603B2}" type="pres">
      <dgm:prSet presAssocID="{00071E32-A592-4C17-BC6F-BAFEB3DFCDD0}" presName="background3" presStyleLbl="node3" presStyleIdx="2" presStyleCnt="6"/>
      <dgm:spPr>
        <a:solidFill>
          <a:srgbClr val="4CAF01"/>
        </a:solidFill>
      </dgm:spPr>
      <dgm:t>
        <a:bodyPr/>
        <a:lstStyle/>
        <a:p>
          <a:endParaRPr lang="ru-RU"/>
        </a:p>
      </dgm:t>
    </dgm:pt>
    <dgm:pt modelId="{8453E08F-DDE7-4AEF-AE1A-1663DC912710}" type="pres">
      <dgm:prSet presAssocID="{00071E32-A592-4C17-BC6F-BAFEB3DFCDD0}" presName="text3" presStyleLbl="fgAcc3" presStyleIdx="2" presStyleCnt="6" custLinFactNeighborX="-7320" custLinFactNeighborY="-851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3C54DE-B95B-4CFB-B206-43AE0CD3780B}" type="pres">
      <dgm:prSet presAssocID="{00071E32-A592-4C17-BC6F-BAFEB3DFCDD0}" presName="hierChild4" presStyleCnt="0"/>
      <dgm:spPr/>
    </dgm:pt>
    <dgm:pt modelId="{4F24E82D-DB6D-4FA2-837E-140FDCD14963}" type="pres">
      <dgm:prSet presAssocID="{4DE19181-724F-4005-9F93-CF763E340530}" presName="Name10" presStyleLbl="parChTrans1D2" presStyleIdx="1" presStyleCnt="2"/>
      <dgm:spPr/>
      <dgm:t>
        <a:bodyPr/>
        <a:lstStyle/>
        <a:p>
          <a:endParaRPr lang="ru-RU"/>
        </a:p>
      </dgm:t>
    </dgm:pt>
    <dgm:pt modelId="{07AB7B75-17EC-4A42-8929-FDF5A0F8060D}" type="pres">
      <dgm:prSet presAssocID="{D58907D7-B0CB-4D03-8628-8C19A72DB9C5}" presName="hierRoot2" presStyleCnt="0"/>
      <dgm:spPr/>
    </dgm:pt>
    <dgm:pt modelId="{1EA32920-043E-4F0C-B7A6-E5BE3422FF6D}" type="pres">
      <dgm:prSet presAssocID="{D58907D7-B0CB-4D03-8628-8C19A72DB9C5}" presName="composite2" presStyleCnt="0"/>
      <dgm:spPr/>
    </dgm:pt>
    <dgm:pt modelId="{9972CB2F-6F13-42D5-AE02-4609DBBF9F0D}" type="pres">
      <dgm:prSet presAssocID="{D58907D7-B0CB-4D03-8628-8C19A72DB9C5}" presName="background2" presStyleLbl="node2" presStyleIdx="1" presStyleCnt="2"/>
      <dgm:spPr>
        <a:solidFill>
          <a:srgbClr val="4CAF01"/>
        </a:solidFill>
      </dgm:spPr>
      <dgm:t>
        <a:bodyPr/>
        <a:lstStyle/>
        <a:p>
          <a:endParaRPr lang="ru-RU"/>
        </a:p>
      </dgm:t>
    </dgm:pt>
    <dgm:pt modelId="{B57E5D67-C740-4DD4-96C2-EED2F1C13573}" type="pres">
      <dgm:prSet presAssocID="{D58907D7-B0CB-4D03-8628-8C19A72DB9C5}" presName="text2" presStyleLbl="fgAcc2" presStyleIdx="1" presStyleCnt="2" custScaleX="187792" custLinFactY="-36836" custLinFactNeighborX="-93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CF5B41-9A12-4B57-B8E8-E755F0890857}" type="pres">
      <dgm:prSet presAssocID="{D58907D7-B0CB-4D03-8628-8C19A72DB9C5}" presName="hierChild3" presStyleCnt="0"/>
      <dgm:spPr/>
    </dgm:pt>
    <dgm:pt modelId="{C32388BF-4ED9-47C6-9E2E-334F9054047B}" type="pres">
      <dgm:prSet presAssocID="{82FAE335-C261-45CB-8C50-F06851BA325C}" presName="Name17" presStyleLbl="parChTrans1D3" presStyleIdx="3" presStyleCnt="6"/>
      <dgm:spPr/>
      <dgm:t>
        <a:bodyPr/>
        <a:lstStyle/>
        <a:p>
          <a:endParaRPr lang="ru-RU"/>
        </a:p>
      </dgm:t>
    </dgm:pt>
    <dgm:pt modelId="{5798E150-A530-4EAE-AA01-002A99AB73E0}" type="pres">
      <dgm:prSet presAssocID="{F1E902A7-A21B-4FBC-B086-D51FAFA47313}" presName="hierRoot3" presStyleCnt="0"/>
      <dgm:spPr/>
    </dgm:pt>
    <dgm:pt modelId="{2CB0B477-1555-4E2B-885F-9A26A2011187}" type="pres">
      <dgm:prSet presAssocID="{F1E902A7-A21B-4FBC-B086-D51FAFA47313}" presName="composite3" presStyleCnt="0"/>
      <dgm:spPr/>
    </dgm:pt>
    <dgm:pt modelId="{C9AA3A80-7D77-48A3-A72F-21C1A332C8B4}" type="pres">
      <dgm:prSet presAssocID="{F1E902A7-A21B-4FBC-B086-D51FAFA47313}" presName="background3" presStyleLbl="node3" presStyleIdx="3" presStyleCnt="6"/>
      <dgm:spPr>
        <a:solidFill>
          <a:srgbClr val="4CAF01"/>
        </a:solidFill>
      </dgm:spPr>
      <dgm:t>
        <a:bodyPr/>
        <a:lstStyle/>
        <a:p>
          <a:endParaRPr lang="ru-RU"/>
        </a:p>
      </dgm:t>
    </dgm:pt>
    <dgm:pt modelId="{15B57080-831D-441F-A92B-E1F860925D9F}" type="pres">
      <dgm:prSet presAssocID="{F1E902A7-A21B-4FBC-B086-D51FAFA47313}" presName="text3" presStyleLbl="fgAcc3" presStyleIdx="3" presStyleCnt="6" custLinFactNeighborX="-4125" custLinFactNeighborY="-950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09CC03-D62C-4262-ADA3-5C5469099715}" type="pres">
      <dgm:prSet presAssocID="{F1E902A7-A21B-4FBC-B086-D51FAFA47313}" presName="hierChild4" presStyleCnt="0"/>
      <dgm:spPr/>
    </dgm:pt>
    <dgm:pt modelId="{C4CE12BF-5E42-4CFA-B170-1D26E918AD9D}" type="pres">
      <dgm:prSet presAssocID="{2C134063-A444-46ED-9EC8-F17968D0DF8C}" presName="Name17" presStyleLbl="parChTrans1D3" presStyleIdx="4" presStyleCnt="6"/>
      <dgm:spPr/>
      <dgm:t>
        <a:bodyPr/>
        <a:lstStyle/>
        <a:p>
          <a:endParaRPr lang="ru-RU"/>
        </a:p>
      </dgm:t>
    </dgm:pt>
    <dgm:pt modelId="{F34EE877-A2E9-408A-9999-BF070FEF73AA}" type="pres">
      <dgm:prSet presAssocID="{022B2150-D059-4C0E-AE87-35E12A31F9C9}" presName="hierRoot3" presStyleCnt="0"/>
      <dgm:spPr/>
    </dgm:pt>
    <dgm:pt modelId="{83038B90-C6A0-4B2D-951A-A02745ACC715}" type="pres">
      <dgm:prSet presAssocID="{022B2150-D059-4C0E-AE87-35E12A31F9C9}" presName="composite3" presStyleCnt="0"/>
      <dgm:spPr/>
    </dgm:pt>
    <dgm:pt modelId="{B67643A3-E751-4399-9AEA-7B476D9E7553}" type="pres">
      <dgm:prSet presAssocID="{022B2150-D059-4C0E-AE87-35E12A31F9C9}" presName="background3" presStyleLbl="node3" presStyleIdx="4" presStyleCnt="6"/>
      <dgm:spPr>
        <a:solidFill>
          <a:srgbClr val="4CAF01"/>
        </a:solidFill>
      </dgm:spPr>
      <dgm:t>
        <a:bodyPr/>
        <a:lstStyle/>
        <a:p>
          <a:endParaRPr lang="ru-RU"/>
        </a:p>
      </dgm:t>
    </dgm:pt>
    <dgm:pt modelId="{20029974-45EF-4AF0-9F9A-FE91A532D184}" type="pres">
      <dgm:prSet presAssocID="{022B2150-D059-4C0E-AE87-35E12A31F9C9}" presName="text3" presStyleLbl="fgAcc3" presStyleIdx="4" presStyleCnt="6" custLinFactNeighborX="-930" custLinFactNeighborY="827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008D3A-2F4A-4D88-AE3D-F6CD8F03F807}" type="pres">
      <dgm:prSet presAssocID="{022B2150-D059-4C0E-AE87-35E12A31F9C9}" presName="hierChild4" presStyleCnt="0"/>
      <dgm:spPr/>
    </dgm:pt>
    <dgm:pt modelId="{326E7BF7-554B-4931-B0B7-A21DC556D34E}" type="pres">
      <dgm:prSet presAssocID="{8C8B91B7-A0DD-44EC-ACD1-56D78C09AA88}" presName="Name17" presStyleLbl="parChTrans1D3" presStyleIdx="5" presStyleCnt="6"/>
      <dgm:spPr/>
      <dgm:t>
        <a:bodyPr/>
        <a:lstStyle/>
        <a:p>
          <a:endParaRPr lang="ru-RU"/>
        </a:p>
      </dgm:t>
    </dgm:pt>
    <dgm:pt modelId="{EDD82A15-066D-48D9-AEBD-C4073B34BBF8}" type="pres">
      <dgm:prSet presAssocID="{14D4151A-1AB2-4B41-9331-07A15244470E}" presName="hierRoot3" presStyleCnt="0"/>
      <dgm:spPr/>
    </dgm:pt>
    <dgm:pt modelId="{35645DCF-BCEA-47FA-BA1A-8BF01DC112BD}" type="pres">
      <dgm:prSet presAssocID="{14D4151A-1AB2-4B41-9331-07A15244470E}" presName="composite3" presStyleCnt="0"/>
      <dgm:spPr/>
    </dgm:pt>
    <dgm:pt modelId="{E3984D1D-C6CC-429B-8F77-2DA3423550B7}" type="pres">
      <dgm:prSet presAssocID="{14D4151A-1AB2-4B41-9331-07A15244470E}" presName="background3" presStyleLbl="node3" presStyleIdx="5" presStyleCnt="6"/>
      <dgm:spPr>
        <a:solidFill>
          <a:srgbClr val="4CAF01"/>
        </a:solidFill>
      </dgm:spPr>
      <dgm:t>
        <a:bodyPr/>
        <a:lstStyle/>
        <a:p>
          <a:endParaRPr lang="ru-RU"/>
        </a:p>
      </dgm:t>
    </dgm:pt>
    <dgm:pt modelId="{E031E7CC-C1AA-410B-B592-D7FA2CF1AABB}" type="pres">
      <dgm:prSet presAssocID="{14D4151A-1AB2-4B41-9331-07A15244470E}" presName="text3" presStyleLbl="fgAcc3" presStyleIdx="5" presStyleCnt="6" custLinFactNeighborX="-10276" custLinFactNeighborY="-950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075D4F-8DAE-4288-A77C-1BA1E196D50F}" type="pres">
      <dgm:prSet presAssocID="{14D4151A-1AB2-4B41-9331-07A15244470E}" presName="hierChild4" presStyleCnt="0"/>
      <dgm:spPr/>
    </dgm:pt>
  </dgm:ptLst>
  <dgm:cxnLst>
    <dgm:cxn modelId="{4C741E4A-91B9-4F76-9868-BD391E38F7B7}" srcId="{D58907D7-B0CB-4D03-8628-8C19A72DB9C5}" destId="{022B2150-D059-4C0E-AE87-35E12A31F9C9}" srcOrd="1" destOrd="0" parTransId="{2C134063-A444-46ED-9EC8-F17968D0DF8C}" sibTransId="{8985F9C9-44DC-4D95-B366-2AE49D7B6010}"/>
    <dgm:cxn modelId="{576C5B8C-68FE-4870-940F-056843D43A06}" srcId="{D58907D7-B0CB-4D03-8628-8C19A72DB9C5}" destId="{14D4151A-1AB2-4B41-9331-07A15244470E}" srcOrd="2" destOrd="0" parTransId="{8C8B91B7-A0DD-44EC-ACD1-56D78C09AA88}" sibTransId="{ED573A43-AE39-4EB5-A75D-9AA4E9E09A86}"/>
    <dgm:cxn modelId="{391040D3-E3F6-49AE-AB56-1675EF3385E2}" srcId="{DCDB3E8E-CD0B-4356-ADA5-2946E7F71603}" destId="{D58907D7-B0CB-4D03-8628-8C19A72DB9C5}" srcOrd="1" destOrd="0" parTransId="{4DE19181-724F-4005-9F93-CF763E340530}" sibTransId="{5D144B72-C746-4FDC-B1CB-BF53F039560E}"/>
    <dgm:cxn modelId="{CE0FF5E8-BDE7-4B55-B6A3-25DD4AEE108E}" type="presOf" srcId="{FA7CF718-CD65-48C8-8A81-937F7AE79893}" destId="{1191D824-B1EA-44B2-AE8B-FD1FB8129B54}" srcOrd="0" destOrd="0" presId="urn:microsoft.com/office/officeart/2005/8/layout/hierarchy1"/>
    <dgm:cxn modelId="{8B0B1616-302A-4360-8128-249265E1EF55}" type="presOf" srcId="{F1E902A7-A21B-4FBC-B086-D51FAFA47313}" destId="{15B57080-831D-441F-A92B-E1F860925D9F}" srcOrd="0" destOrd="0" presId="urn:microsoft.com/office/officeart/2005/8/layout/hierarchy1"/>
    <dgm:cxn modelId="{766F266B-A387-4594-A51D-31EDF7DED3C6}" type="presOf" srcId="{2C134063-A444-46ED-9EC8-F17968D0DF8C}" destId="{C4CE12BF-5E42-4CFA-B170-1D26E918AD9D}" srcOrd="0" destOrd="0" presId="urn:microsoft.com/office/officeart/2005/8/layout/hierarchy1"/>
    <dgm:cxn modelId="{4D6DA781-77A6-46EB-A832-1B9F03F7C74C}" type="presOf" srcId="{705DB076-0077-4273-8279-6123F8CE87F2}" destId="{B0D07CE8-DD72-4E20-905E-B19D8C5255EE}" srcOrd="0" destOrd="0" presId="urn:microsoft.com/office/officeart/2005/8/layout/hierarchy1"/>
    <dgm:cxn modelId="{EB2C95CC-3DBB-4242-AAF6-CBAFE1D825B6}" type="presOf" srcId="{0A0E49B1-7417-40E8-812B-7818F58B3164}" destId="{ADDD1497-BDC3-4C45-9EB9-620B7AC59642}" srcOrd="0" destOrd="0" presId="urn:microsoft.com/office/officeart/2005/8/layout/hierarchy1"/>
    <dgm:cxn modelId="{A33F59C5-5C4B-4016-8780-D9CDD3FC9EC1}" type="presOf" srcId="{14D4151A-1AB2-4B41-9331-07A15244470E}" destId="{E031E7CC-C1AA-410B-B592-D7FA2CF1AABB}" srcOrd="0" destOrd="0" presId="urn:microsoft.com/office/officeart/2005/8/layout/hierarchy1"/>
    <dgm:cxn modelId="{D625F3E3-B606-4429-978B-B34A51C47D8E}" type="presOf" srcId="{D58907D7-B0CB-4D03-8628-8C19A72DB9C5}" destId="{B57E5D67-C740-4DD4-96C2-EED2F1C13573}" srcOrd="0" destOrd="0" presId="urn:microsoft.com/office/officeart/2005/8/layout/hierarchy1"/>
    <dgm:cxn modelId="{D44C25CD-30CE-4C84-B8E8-A0D18012A418}" type="presOf" srcId="{1FAEC0EA-E6AF-48F9-963A-811F63C76F62}" destId="{9AF5D194-57E8-4E42-855C-E0689B1EF515}" srcOrd="0" destOrd="0" presId="urn:microsoft.com/office/officeart/2005/8/layout/hierarchy1"/>
    <dgm:cxn modelId="{9F630722-0EBB-49F6-9922-0DA8A965143A}" type="presOf" srcId="{DCDB3E8E-CD0B-4356-ADA5-2946E7F71603}" destId="{837B77A9-D00E-4D89-B823-60C94DC79741}" srcOrd="0" destOrd="0" presId="urn:microsoft.com/office/officeart/2005/8/layout/hierarchy1"/>
    <dgm:cxn modelId="{568C5B9B-8562-44E0-8E23-0136B9F230DF}" type="presOf" srcId="{2EE0585E-C57A-4D29-9CC3-8C1A8C411865}" destId="{FB2F47E0-D603-4758-9D79-484EC46F4198}" srcOrd="0" destOrd="0" presId="urn:microsoft.com/office/officeart/2005/8/layout/hierarchy1"/>
    <dgm:cxn modelId="{C10186E7-75B3-4FBA-996C-D2571BE6F5DB}" type="presOf" srcId="{022B2150-D059-4C0E-AE87-35E12A31F9C9}" destId="{20029974-45EF-4AF0-9F9A-FE91A532D184}" srcOrd="0" destOrd="0" presId="urn:microsoft.com/office/officeart/2005/8/layout/hierarchy1"/>
    <dgm:cxn modelId="{505FC8DE-982B-4402-A2A2-2416D640B5F9}" type="presOf" srcId="{AA6886FE-AD16-4F5E-8C10-D339A20E1BEE}" destId="{BC85A7B4-0C73-42E5-AFE3-8AC595B37574}" srcOrd="0" destOrd="0" presId="urn:microsoft.com/office/officeart/2005/8/layout/hierarchy1"/>
    <dgm:cxn modelId="{4CFB19AC-7DAC-4CBD-A396-17F1353AD4E4}" srcId="{0A0E49B1-7417-40E8-812B-7818F58B3164}" destId="{FA7CF718-CD65-48C8-8A81-937F7AE79893}" srcOrd="1" destOrd="0" parTransId="{705DB076-0077-4273-8279-6123F8CE87F2}" sibTransId="{F207C805-32BF-461D-8540-6C4CFCDFFFEF}"/>
    <dgm:cxn modelId="{780E829E-7FBF-4D5F-B1BB-20414BC324CA}" srcId="{DCDB3E8E-CD0B-4356-ADA5-2946E7F71603}" destId="{0A0E49B1-7417-40E8-812B-7818F58B3164}" srcOrd="0" destOrd="0" parTransId="{2EE0585E-C57A-4D29-9CC3-8C1A8C411865}" sibTransId="{797F3BB3-F216-42FB-8366-BC7011FDC0F2}"/>
    <dgm:cxn modelId="{C10924C8-4788-41D7-8545-28AA7945E676}" srcId="{0A0E49B1-7417-40E8-812B-7818F58B3164}" destId="{00071E32-A592-4C17-BC6F-BAFEB3DFCDD0}" srcOrd="2" destOrd="0" parTransId="{694977EC-E7EA-4843-A786-524B65E844AA}" sibTransId="{F769061C-234F-46D7-B520-8A6EB23A3A99}"/>
    <dgm:cxn modelId="{5ECD3836-306D-445E-BB9A-B4F847CF5511}" type="presOf" srcId="{82FAE335-C261-45CB-8C50-F06851BA325C}" destId="{C32388BF-4ED9-47C6-9E2E-334F9054047B}" srcOrd="0" destOrd="0" presId="urn:microsoft.com/office/officeart/2005/8/layout/hierarchy1"/>
    <dgm:cxn modelId="{604DD372-B078-44C4-87E8-58895A2811F4}" type="presOf" srcId="{8C8B91B7-A0DD-44EC-ACD1-56D78C09AA88}" destId="{326E7BF7-554B-4931-B0B7-A21DC556D34E}" srcOrd="0" destOrd="0" presId="urn:microsoft.com/office/officeart/2005/8/layout/hierarchy1"/>
    <dgm:cxn modelId="{F6F83A26-B160-4093-BA8A-6C8D89EAFDF8}" type="presOf" srcId="{4DE19181-724F-4005-9F93-CF763E340530}" destId="{4F24E82D-DB6D-4FA2-837E-140FDCD14963}" srcOrd="0" destOrd="0" presId="urn:microsoft.com/office/officeart/2005/8/layout/hierarchy1"/>
    <dgm:cxn modelId="{B7045F22-12B7-44E1-9AEB-8DBD2C8ECDA6}" type="presOf" srcId="{694977EC-E7EA-4843-A786-524B65E844AA}" destId="{C6CEC13E-E3CD-4B95-B15E-857E6110AE19}" srcOrd="0" destOrd="0" presId="urn:microsoft.com/office/officeart/2005/8/layout/hierarchy1"/>
    <dgm:cxn modelId="{8C064234-22C0-46FB-9C69-B495F3E3EDB7}" srcId="{AA6886FE-AD16-4F5E-8C10-D339A20E1BEE}" destId="{DCDB3E8E-CD0B-4356-ADA5-2946E7F71603}" srcOrd="0" destOrd="0" parTransId="{98A1C124-C023-4B33-A617-0F307BCB119D}" sibTransId="{315B7BA5-FAE2-42CC-B330-7EA6062DF3ED}"/>
    <dgm:cxn modelId="{D68E4054-C8C5-4657-8CB3-AC77FA763F22}" srcId="{D58907D7-B0CB-4D03-8628-8C19A72DB9C5}" destId="{F1E902A7-A21B-4FBC-B086-D51FAFA47313}" srcOrd="0" destOrd="0" parTransId="{82FAE335-C261-45CB-8C50-F06851BA325C}" sibTransId="{71CD1A88-5DF1-44C5-B591-F8D8395DBC58}"/>
    <dgm:cxn modelId="{BB156EB0-3E02-47E2-8A36-897F4152A636}" type="presOf" srcId="{DE0A1BAF-44F3-4C51-8764-858BFEA4B091}" destId="{224B12FC-53DF-4E16-BA85-5CB14F58BB41}" srcOrd="0" destOrd="0" presId="urn:microsoft.com/office/officeart/2005/8/layout/hierarchy1"/>
    <dgm:cxn modelId="{2A783B17-A8B2-44F7-84BA-AB6CEEB4405E}" srcId="{0A0E49B1-7417-40E8-812B-7818F58B3164}" destId="{DE0A1BAF-44F3-4C51-8764-858BFEA4B091}" srcOrd="0" destOrd="0" parTransId="{1FAEC0EA-E6AF-48F9-963A-811F63C76F62}" sibTransId="{1C4A6394-0DED-40A5-BD82-E8820FB101B8}"/>
    <dgm:cxn modelId="{9FA93472-1840-4E43-8EDB-F9DC199E58C1}" type="presOf" srcId="{00071E32-A592-4C17-BC6F-BAFEB3DFCDD0}" destId="{8453E08F-DDE7-4AEF-AE1A-1663DC912710}" srcOrd="0" destOrd="0" presId="urn:microsoft.com/office/officeart/2005/8/layout/hierarchy1"/>
    <dgm:cxn modelId="{CEDE61D5-6D94-418C-9580-F3A45C59CF87}" type="presParOf" srcId="{BC85A7B4-0C73-42E5-AFE3-8AC595B37574}" destId="{9087334C-8B2B-41AC-B0EB-E1AC6A8D9F1E}" srcOrd="0" destOrd="0" presId="urn:microsoft.com/office/officeart/2005/8/layout/hierarchy1"/>
    <dgm:cxn modelId="{E5E0911C-9639-4B99-8AEE-2A2EE6954C14}" type="presParOf" srcId="{9087334C-8B2B-41AC-B0EB-E1AC6A8D9F1E}" destId="{A20B9C7A-4FC2-44A5-B1C5-7D692C2F4309}" srcOrd="0" destOrd="0" presId="urn:microsoft.com/office/officeart/2005/8/layout/hierarchy1"/>
    <dgm:cxn modelId="{42301CD7-73FD-4916-A4C7-20D753C9AC71}" type="presParOf" srcId="{A20B9C7A-4FC2-44A5-B1C5-7D692C2F4309}" destId="{B3AD2B2A-E442-476E-B789-8D9BD143E9AA}" srcOrd="0" destOrd="0" presId="urn:microsoft.com/office/officeart/2005/8/layout/hierarchy1"/>
    <dgm:cxn modelId="{6334320E-F8FD-4EC7-A301-9E29D0E84802}" type="presParOf" srcId="{A20B9C7A-4FC2-44A5-B1C5-7D692C2F4309}" destId="{837B77A9-D00E-4D89-B823-60C94DC79741}" srcOrd="1" destOrd="0" presId="urn:microsoft.com/office/officeart/2005/8/layout/hierarchy1"/>
    <dgm:cxn modelId="{33008DBF-06BD-4C87-AE2E-FF340DE879A8}" type="presParOf" srcId="{9087334C-8B2B-41AC-B0EB-E1AC6A8D9F1E}" destId="{FA55BEB6-458A-48DA-AD4D-3AE104DB09C6}" srcOrd="1" destOrd="0" presId="urn:microsoft.com/office/officeart/2005/8/layout/hierarchy1"/>
    <dgm:cxn modelId="{9146744A-ABE4-452C-A8A5-85E608E12A29}" type="presParOf" srcId="{FA55BEB6-458A-48DA-AD4D-3AE104DB09C6}" destId="{FB2F47E0-D603-4758-9D79-484EC46F4198}" srcOrd="0" destOrd="0" presId="urn:microsoft.com/office/officeart/2005/8/layout/hierarchy1"/>
    <dgm:cxn modelId="{D0353D34-0344-4D41-848B-6DDB030047F9}" type="presParOf" srcId="{FA55BEB6-458A-48DA-AD4D-3AE104DB09C6}" destId="{56A6A808-4662-4E8F-A867-326726AD241E}" srcOrd="1" destOrd="0" presId="urn:microsoft.com/office/officeart/2005/8/layout/hierarchy1"/>
    <dgm:cxn modelId="{0DCC15E9-FBEF-47BD-88F8-1BC774ED5A57}" type="presParOf" srcId="{56A6A808-4662-4E8F-A867-326726AD241E}" destId="{B2749230-ECBF-459A-A6B6-710B531E7A9C}" srcOrd="0" destOrd="0" presId="urn:microsoft.com/office/officeart/2005/8/layout/hierarchy1"/>
    <dgm:cxn modelId="{016F8599-81E0-4F97-9FDA-744E1BC0BF82}" type="presParOf" srcId="{B2749230-ECBF-459A-A6B6-710B531E7A9C}" destId="{CCC81229-A056-49CB-8600-864437441A5C}" srcOrd="0" destOrd="0" presId="urn:microsoft.com/office/officeart/2005/8/layout/hierarchy1"/>
    <dgm:cxn modelId="{F098C47B-F769-497E-9649-6660B0101E5A}" type="presParOf" srcId="{B2749230-ECBF-459A-A6B6-710B531E7A9C}" destId="{ADDD1497-BDC3-4C45-9EB9-620B7AC59642}" srcOrd="1" destOrd="0" presId="urn:microsoft.com/office/officeart/2005/8/layout/hierarchy1"/>
    <dgm:cxn modelId="{48FF3DE3-88F0-4B07-AB6F-7E60672A0099}" type="presParOf" srcId="{56A6A808-4662-4E8F-A867-326726AD241E}" destId="{CB161224-A847-4BC3-863E-5AE2AE204374}" srcOrd="1" destOrd="0" presId="urn:microsoft.com/office/officeart/2005/8/layout/hierarchy1"/>
    <dgm:cxn modelId="{C4D1510C-40E5-46A2-837D-346907EA416F}" type="presParOf" srcId="{CB161224-A847-4BC3-863E-5AE2AE204374}" destId="{9AF5D194-57E8-4E42-855C-E0689B1EF515}" srcOrd="0" destOrd="0" presId="urn:microsoft.com/office/officeart/2005/8/layout/hierarchy1"/>
    <dgm:cxn modelId="{4D3C52AF-29BE-43BC-B375-C7677C36AEB2}" type="presParOf" srcId="{CB161224-A847-4BC3-863E-5AE2AE204374}" destId="{871FC165-36FD-44FC-BE58-0020C924C8E4}" srcOrd="1" destOrd="0" presId="urn:microsoft.com/office/officeart/2005/8/layout/hierarchy1"/>
    <dgm:cxn modelId="{83A0A1D3-9AFB-4187-B959-7747DFC3541D}" type="presParOf" srcId="{871FC165-36FD-44FC-BE58-0020C924C8E4}" destId="{B4418C82-5EBD-44AD-A91C-BEF72E5066B9}" srcOrd="0" destOrd="0" presId="urn:microsoft.com/office/officeart/2005/8/layout/hierarchy1"/>
    <dgm:cxn modelId="{2D507CBF-82F9-435B-B543-5F140284E788}" type="presParOf" srcId="{B4418C82-5EBD-44AD-A91C-BEF72E5066B9}" destId="{1BE3086C-29E5-430E-96F4-F497C9384019}" srcOrd="0" destOrd="0" presId="urn:microsoft.com/office/officeart/2005/8/layout/hierarchy1"/>
    <dgm:cxn modelId="{BE0FB5F9-BE25-478A-A078-F6C9CC1A0523}" type="presParOf" srcId="{B4418C82-5EBD-44AD-A91C-BEF72E5066B9}" destId="{224B12FC-53DF-4E16-BA85-5CB14F58BB41}" srcOrd="1" destOrd="0" presId="urn:microsoft.com/office/officeart/2005/8/layout/hierarchy1"/>
    <dgm:cxn modelId="{23613D85-9790-4625-AC63-1CDED5FB8AB8}" type="presParOf" srcId="{871FC165-36FD-44FC-BE58-0020C924C8E4}" destId="{6E422F85-0D36-459E-A52A-8F00C2C424C4}" srcOrd="1" destOrd="0" presId="urn:microsoft.com/office/officeart/2005/8/layout/hierarchy1"/>
    <dgm:cxn modelId="{DCF48139-4EBF-405E-8AE1-AB612611B965}" type="presParOf" srcId="{CB161224-A847-4BC3-863E-5AE2AE204374}" destId="{B0D07CE8-DD72-4E20-905E-B19D8C5255EE}" srcOrd="2" destOrd="0" presId="urn:microsoft.com/office/officeart/2005/8/layout/hierarchy1"/>
    <dgm:cxn modelId="{E25C9EFF-67D4-48B4-9C50-E60E99073338}" type="presParOf" srcId="{CB161224-A847-4BC3-863E-5AE2AE204374}" destId="{D8C0E6C4-CF7A-425F-BE5E-1A0EEF05AF1E}" srcOrd="3" destOrd="0" presId="urn:microsoft.com/office/officeart/2005/8/layout/hierarchy1"/>
    <dgm:cxn modelId="{68E41344-1803-4122-8AB9-67D81AD97B8C}" type="presParOf" srcId="{D8C0E6C4-CF7A-425F-BE5E-1A0EEF05AF1E}" destId="{0C39BFE0-A1AC-4B43-8A68-866E0B915D14}" srcOrd="0" destOrd="0" presId="urn:microsoft.com/office/officeart/2005/8/layout/hierarchy1"/>
    <dgm:cxn modelId="{A96E5583-72C3-4398-A6D6-1CADAC95794A}" type="presParOf" srcId="{0C39BFE0-A1AC-4B43-8A68-866E0B915D14}" destId="{2FB4048A-E660-48A3-9FFA-AE4F15375561}" srcOrd="0" destOrd="0" presId="urn:microsoft.com/office/officeart/2005/8/layout/hierarchy1"/>
    <dgm:cxn modelId="{5AF3D619-0234-4A00-A0B9-E4CCD5CD7D3B}" type="presParOf" srcId="{0C39BFE0-A1AC-4B43-8A68-866E0B915D14}" destId="{1191D824-B1EA-44B2-AE8B-FD1FB8129B54}" srcOrd="1" destOrd="0" presId="urn:microsoft.com/office/officeart/2005/8/layout/hierarchy1"/>
    <dgm:cxn modelId="{2FC6AE1A-08D8-4CAE-B987-6F633943EB54}" type="presParOf" srcId="{D8C0E6C4-CF7A-425F-BE5E-1A0EEF05AF1E}" destId="{95CC1387-908E-49E8-A036-A20C9D0E09C3}" srcOrd="1" destOrd="0" presId="urn:microsoft.com/office/officeart/2005/8/layout/hierarchy1"/>
    <dgm:cxn modelId="{A9ADB1B9-455B-42D6-A89F-498C1DCC7EF8}" type="presParOf" srcId="{CB161224-A847-4BC3-863E-5AE2AE204374}" destId="{C6CEC13E-E3CD-4B95-B15E-857E6110AE19}" srcOrd="4" destOrd="0" presId="urn:microsoft.com/office/officeart/2005/8/layout/hierarchy1"/>
    <dgm:cxn modelId="{4091C7D0-D9AA-476B-BE9F-515CDB61450A}" type="presParOf" srcId="{CB161224-A847-4BC3-863E-5AE2AE204374}" destId="{0E9801A3-EDF7-40D5-9556-A12D89B51A80}" srcOrd="5" destOrd="0" presId="urn:microsoft.com/office/officeart/2005/8/layout/hierarchy1"/>
    <dgm:cxn modelId="{C35751ED-42DD-4777-8692-CC5D9E7F2ECC}" type="presParOf" srcId="{0E9801A3-EDF7-40D5-9556-A12D89B51A80}" destId="{A67B94B8-37AC-42E1-BCA9-550AFF9A8C7C}" srcOrd="0" destOrd="0" presId="urn:microsoft.com/office/officeart/2005/8/layout/hierarchy1"/>
    <dgm:cxn modelId="{A4180399-914C-41FA-BC68-AD1B27F2FE22}" type="presParOf" srcId="{A67B94B8-37AC-42E1-BCA9-550AFF9A8C7C}" destId="{BA80F5E8-5DCB-4447-849F-E11D95E603B2}" srcOrd="0" destOrd="0" presId="urn:microsoft.com/office/officeart/2005/8/layout/hierarchy1"/>
    <dgm:cxn modelId="{B56BC1DF-2656-4C4A-A32F-A0F3C07CC931}" type="presParOf" srcId="{A67B94B8-37AC-42E1-BCA9-550AFF9A8C7C}" destId="{8453E08F-DDE7-4AEF-AE1A-1663DC912710}" srcOrd="1" destOrd="0" presId="urn:microsoft.com/office/officeart/2005/8/layout/hierarchy1"/>
    <dgm:cxn modelId="{B5023C67-1D77-4F36-856E-4F5B2AE902E5}" type="presParOf" srcId="{0E9801A3-EDF7-40D5-9556-A12D89B51A80}" destId="{133C54DE-B95B-4CFB-B206-43AE0CD3780B}" srcOrd="1" destOrd="0" presId="urn:microsoft.com/office/officeart/2005/8/layout/hierarchy1"/>
    <dgm:cxn modelId="{025E7F3C-3134-4D10-9DDC-B97E7424075C}" type="presParOf" srcId="{FA55BEB6-458A-48DA-AD4D-3AE104DB09C6}" destId="{4F24E82D-DB6D-4FA2-837E-140FDCD14963}" srcOrd="2" destOrd="0" presId="urn:microsoft.com/office/officeart/2005/8/layout/hierarchy1"/>
    <dgm:cxn modelId="{268AE3B9-344B-4AF1-B9C4-92AF837009B3}" type="presParOf" srcId="{FA55BEB6-458A-48DA-AD4D-3AE104DB09C6}" destId="{07AB7B75-17EC-4A42-8929-FDF5A0F8060D}" srcOrd="3" destOrd="0" presId="urn:microsoft.com/office/officeart/2005/8/layout/hierarchy1"/>
    <dgm:cxn modelId="{F2018E02-48D5-43C5-B897-6A77EF1C9CE0}" type="presParOf" srcId="{07AB7B75-17EC-4A42-8929-FDF5A0F8060D}" destId="{1EA32920-043E-4F0C-B7A6-E5BE3422FF6D}" srcOrd="0" destOrd="0" presId="urn:microsoft.com/office/officeart/2005/8/layout/hierarchy1"/>
    <dgm:cxn modelId="{DD1BE7EC-80FE-45C7-ADC4-27BF8EB3CE1D}" type="presParOf" srcId="{1EA32920-043E-4F0C-B7A6-E5BE3422FF6D}" destId="{9972CB2F-6F13-42D5-AE02-4609DBBF9F0D}" srcOrd="0" destOrd="0" presId="urn:microsoft.com/office/officeart/2005/8/layout/hierarchy1"/>
    <dgm:cxn modelId="{F5CAF3AD-DE5C-41FE-B75C-8855F2164668}" type="presParOf" srcId="{1EA32920-043E-4F0C-B7A6-E5BE3422FF6D}" destId="{B57E5D67-C740-4DD4-96C2-EED2F1C13573}" srcOrd="1" destOrd="0" presId="urn:microsoft.com/office/officeart/2005/8/layout/hierarchy1"/>
    <dgm:cxn modelId="{4FC61214-BFFA-4963-B72C-9ABC73CD26F9}" type="presParOf" srcId="{07AB7B75-17EC-4A42-8929-FDF5A0F8060D}" destId="{3BCF5B41-9A12-4B57-B8E8-E755F0890857}" srcOrd="1" destOrd="0" presId="urn:microsoft.com/office/officeart/2005/8/layout/hierarchy1"/>
    <dgm:cxn modelId="{8EFFEBB0-5758-40C1-ACA5-30A6E5A587E4}" type="presParOf" srcId="{3BCF5B41-9A12-4B57-B8E8-E755F0890857}" destId="{C32388BF-4ED9-47C6-9E2E-334F9054047B}" srcOrd="0" destOrd="0" presId="urn:microsoft.com/office/officeart/2005/8/layout/hierarchy1"/>
    <dgm:cxn modelId="{958E2419-58C2-4217-95CA-67F553973C9B}" type="presParOf" srcId="{3BCF5B41-9A12-4B57-B8E8-E755F0890857}" destId="{5798E150-A530-4EAE-AA01-002A99AB73E0}" srcOrd="1" destOrd="0" presId="urn:microsoft.com/office/officeart/2005/8/layout/hierarchy1"/>
    <dgm:cxn modelId="{4D36E2EA-0D28-4598-9E24-8DCE38D66E75}" type="presParOf" srcId="{5798E150-A530-4EAE-AA01-002A99AB73E0}" destId="{2CB0B477-1555-4E2B-885F-9A26A2011187}" srcOrd="0" destOrd="0" presId="urn:microsoft.com/office/officeart/2005/8/layout/hierarchy1"/>
    <dgm:cxn modelId="{118DE8F8-FFE8-4EDC-90EF-DC9347B5447D}" type="presParOf" srcId="{2CB0B477-1555-4E2B-885F-9A26A2011187}" destId="{C9AA3A80-7D77-48A3-A72F-21C1A332C8B4}" srcOrd="0" destOrd="0" presId="urn:microsoft.com/office/officeart/2005/8/layout/hierarchy1"/>
    <dgm:cxn modelId="{F3F71538-2B62-4066-A41F-AA30316EFF3D}" type="presParOf" srcId="{2CB0B477-1555-4E2B-885F-9A26A2011187}" destId="{15B57080-831D-441F-A92B-E1F860925D9F}" srcOrd="1" destOrd="0" presId="urn:microsoft.com/office/officeart/2005/8/layout/hierarchy1"/>
    <dgm:cxn modelId="{3E0C6EDF-A130-4074-9996-E026FFFEC6C9}" type="presParOf" srcId="{5798E150-A530-4EAE-AA01-002A99AB73E0}" destId="{2909CC03-D62C-4262-ADA3-5C5469099715}" srcOrd="1" destOrd="0" presId="urn:microsoft.com/office/officeart/2005/8/layout/hierarchy1"/>
    <dgm:cxn modelId="{75880ADD-F823-4E2D-BFB3-3B0B6DC410E9}" type="presParOf" srcId="{3BCF5B41-9A12-4B57-B8E8-E755F0890857}" destId="{C4CE12BF-5E42-4CFA-B170-1D26E918AD9D}" srcOrd="2" destOrd="0" presId="urn:microsoft.com/office/officeart/2005/8/layout/hierarchy1"/>
    <dgm:cxn modelId="{9B46A725-F049-4CB8-8AE8-8CDE1D40D036}" type="presParOf" srcId="{3BCF5B41-9A12-4B57-B8E8-E755F0890857}" destId="{F34EE877-A2E9-408A-9999-BF070FEF73AA}" srcOrd="3" destOrd="0" presId="urn:microsoft.com/office/officeart/2005/8/layout/hierarchy1"/>
    <dgm:cxn modelId="{018D8DF7-1E9C-427E-A448-80FECAA2DD02}" type="presParOf" srcId="{F34EE877-A2E9-408A-9999-BF070FEF73AA}" destId="{83038B90-C6A0-4B2D-951A-A02745ACC715}" srcOrd="0" destOrd="0" presId="urn:microsoft.com/office/officeart/2005/8/layout/hierarchy1"/>
    <dgm:cxn modelId="{C5529FC2-AA0C-4461-B3A1-1E5F0F5E5622}" type="presParOf" srcId="{83038B90-C6A0-4B2D-951A-A02745ACC715}" destId="{B67643A3-E751-4399-9AEA-7B476D9E7553}" srcOrd="0" destOrd="0" presId="urn:microsoft.com/office/officeart/2005/8/layout/hierarchy1"/>
    <dgm:cxn modelId="{B2E9EC41-B8ED-47E6-AAA6-1C8A3459AF6D}" type="presParOf" srcId="{83038B90-C6A0-4B2D-951A-A02745ACC715}" destId="{20029974-45EF-4AF0-9F9A-FE91A532D184}" srcOrd="1" destOrd="0" presId="urn:microsoft.com/office/officeart/2005/8/layout/hierarchy1"/>
    <dgm:cxn modelId="{1F43DCE4-5279-499D-8D6F-7EE7BFE85D9B}" type="presParOf" srcId="{F34EE877-A2E9-408A-9999-BF070FEF73AA}" destId="{0B008D3A-2F4A-4D88-AE3D-F6CD8F03F807}" srcOrd="1" destOrd="0" presId="urn:microsoft.com/office/officeart/2005/8/layout/hierarchy1"/>
    <dgm:cxn modelId="{7AE638AC-5643-4B1B-9CB0-607F2A9AB7B4}" type="presParOf" srcId="{3BCF5B41-9A12-4B57-B8E8-E755F0890857}" destId="{326E7BF7-554B-4931-B0B7-A21DC556D34E}" srcOrd="4" destOrd="0" presId="urn:microsoft.com/office/officeart/2005/8/layout/hierarchy1"/>
    <dgm:cxn modelId="{9185564D-090C-4917-945E-A141A1766794}" type="presParOf" srcId="{3BCF5B41-9A12-4B57-B8E8-E755F0890857}" destId="{EDD82A15-066D-48D9-AEBD-C4073B34BBF8}" srcOrd="5" destOrd="0" presId="urn:microsoft.com/office/officeart/2005/8/layout/hierarchy1"/>
    <dgm:cxn modelId="{96D95657-2570-45D0-9F6D-16B2706ABBA3}" type="presParOf" srcId="{EDD82A15-066D-48D9-AEBD-C4073B34BBF8}" destId="{35645DCF-BCEA-47FA-BA1A-8BF01DC112BD}" srcOrd="0" destOrd="0" presId="urn:microsoft.com/office/officeart/2005/8/layout/hierarchy1"/>
    <dgm:cxn modelId="{7F96D49C-BFEB-42F3-937F-1303EBBC3824}" type="presParOf" srcId="{35645DCF-BCEA-47FA-BA1A-8BF01DC112BD}" destId="{E3984D1D-C6CC-429B-8F77-2DA3423550B7}" srcOrd="0" destOrd="0" presId="urn:microsoft.com/office/officeart/2005/8/layout/hierarchy1"/>
    <dgm:cxn modelId="{C472B4A3-8D1C-4376-AE77-B8E423BD052F}" type="presParOf" srcId="{35645DCF-BCEA-47FA-BA1A-8BF01DC112BD}" destId="{E031E7CC-C1AA-410B-B592-D7FA2CF1AABB}" srcOrd="1" destOrd="0" presId="urn:microsoft.com/office/officeart/2005/8/layout/hierarchy1"/>
    <dgm:cxn modelId="{2A977C77-6BFB-491D-B549-FA77357ACD16}" type="presParOf" srcId="{EDD82A15-066D-48D9-AEBD-C4073B34BBF8}" destId="{E6075D4F-8DAE-4288-A77C-1BA1E196D50F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6E7BF7-554B-4931-B0B7-A21DC556D34E}">
      <dsp:nvSpPr>
        <dsp:cNvPr id="0" name=""/>
        <dsp:cNvSpPr/>
      </dsp:nvSpPr>
      <dsp:spPr>
        <a:xfrm>
          <a:off x="6129458" y="1574689"/>
          <a:ext cx="1285891" cy="633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8394"/>
              </a:lnTo>
              <a:lnTo>
                <a:pt x="1285891" y="528394"/>
              </a:lnTo>
              <a:lnTo>
                <a:pt x="1285891" y="63392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E12BF-5E42-4CFA-B170-1D26E918AD9D}">
      <dsp:nvSpPr>
        <dsp:cNvPr id="0" name=""/>
        <dsp:cNvSpPr/>
      </dsp:nvSpPr>
      <dsp:spPr>
        <a:xfrm>
          <a:off x="6083738" y="1574689"/>
          <a:ext cx="91440" cy="19198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81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2388BF-4ED9-47C6-9E2E-334F9054047B}">
      <dsp:nvSpPr>
        <dsp:cNvPr id="0" name=""/>
        <dsp:cNvSpPr/>
      </dsp:nvSpPr>
      <dsp:spPr>
        <a:xfrm>
          <a:off x="4700699" y="1574689"/>
          <a:ext cx="1428759" cy="633929"/>
        </a:xfrm>
        <a:custGeom>
          <a:avLst/>
          <a:gdLst/>
          <a:ahLst/>
          <a:cxnLst/>
          <a:rect l="0" t="0" r="0" b="0"/>
          <a:pathLst>
            <a:path>
              <a:moveTo>
                <a:pt x="1428759" y="0"/>
              </a:moveTo>
              <a:lnTo>
                <a:pt x="1428759" y="528394"/>
              </a:lnTo>
              <a:lnTo>
                <a:pt x="0" y="528394"/>
              </a:lnTo>
              <a:lnTo>
                <a:pt x="0" y="63392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24E82D-DB6D-4FA2-837E-140FDCD14963}">
      <dsp:nvSpPr>
        <dsp:cNvPr id="0" name=""/>
        <dsp:cNvSpPr/>
      </dsp:nvSpPr>
      <dsp:spPr>
        <a:xfrm>
          <a:off x="3984425" y="805574"/>
          <a:ext cx="21450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4736"/>
              </a:moveTo>
              <a:lnTo>
                <a:pt x="2145032" y="457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CEC13E-E3CD-4B95-B15E-857E6110AE19}">
      <dsp:nvSpPr>
        <dsp:cNvPr id="0" name=""/>
        <dsp:cNvSpPr/>
      </dsp:nvSpPr>
      <dsp:spPr>
        <a:xfrm>
          <a:off x="1986060" y="1574689"/>
          <a:ext cx="1285880" cy="705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829"/>
              </a:lnTo>
              <a:lnTo>
                <a:pt x="1285880" y="599829"/>
              </a:lnTo>
              <a:lnTo>
                <a:pt x="1285880" y="70536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D07CE8-DD72-4E20-905E-B19D8C5255EE}">
      <dsp:nvSpPr>
        <dsp:cNvPr id="0" name=""/>
        <dsp:cNvSpPr/>
      </dsp:nvSpPr>
      <dsp:spPr>
        <a:xfrm>
          <a:off x="1940340" y="1574689"/>
          <a:ext cx="91440" cy="18483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4837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F5D194-57E8-4E42-855C-E0689B1EF515}">
      <dsp:nvSpPr>
        <dsp:cNvPr id="0" name=""/>
        <dsp:cNvSpPr/>
      </dsp:nvSpPr>
      <dsp:spPr>
        <a:xfrm>
          <a:off x="628729" y="1574689"/>
          <a:ext cx="1357330" cy="705364"/>
        </a:xfrm>
        <a:custGeom>
          <a:avLst/>
          <a:gdLst/>
          <a:ahLst/>
          <a:cxnLst/>
          <a:rect l="0" t="0" r="0" b="0"/>
          <a:pathLst>
            <a:path>
              <a:moveTo>
                <a:pt x="1357330" y="0"/>
              </a:moveTo>
              <a:lnTo>
                <a:pt x="1357330" y="599829"/>
              </a:lnTo>
              <a:lnTo>
                <a:pt x="0" y="599829"/>
              </a:lnTo>
              <a:lnTo>
                <a:pt x="0" y="70536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2F47E0-D603-4758-9D79-484EC46F4198}">
      <dsp:nvSpPr>
        <dsp:cNvPr id="0" name=""/>
        <dsp:cNvSpPr/>
      </dsp:nvSpPr>
      <dsp:spPr>
        <a:xfrm>
          <a:off x="1986060" y="805574"/>
          <a:ext cx="1998365" cy="91440"/>
        </a:xfrm>
        <a:custGeom>
          <a:avLst/>
          <a:gdLst/>
          <a:ahLst/>
          <a:cxnLst/>
          <a:rect l="0" t="0" r="0" b="0"/>
          <a:pathLst>
            <a:path>
              <a:moveTo>
                <a:pt x="1998365" y="54736"/>
              </a:moveTo>
              <a:lnTo>
                <a:pt x="0" y="457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AD2B2A-E442-476E-B789-8D9BD143E9AA}">
      <dsp:nvSpPr>
        <dsp:cNvPr id="0" name=""/>
        <dsp:cNvSpPr/>
      </dsp:nvSpPr>
      <dsp:spPr>
        <a:xfrm>
          <a:off x="3414823" y="136916"/>
          <a:ext cx="1139204" cy="723395"/>
        </a:xfrm>
        <a:prstGeom prst="roundRect">
          <a:avLst>
            <a:gd name="adj" fmla="val 10000"/>
          </a:avLst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7B77A9-D00E-4D89-B823-60C94DC79741}">
      <dsp:nvSpPr>
        <dsp:cNvPr id="0" name=""/>
        <dsp:cNvSpPr/>
      </dsp:nvSpPr>
      <dsp:spPr>
        <a:xfrm>
          <a:off x="3541401" y="257165"/>
          <a:ext cx="1139204" cy="723395"/>
        </a:xfrm>
        <a:prstGeom prst="roundRect">
          <a:avLst>
            <a:gd name="adj" fmla="val 10000"/>
          </a:avLst>
        </a:prstGeom>
        <a:solidFill>
          <a:srgbClr val="88FE3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/>
            <a:t>АМІНО-КИСЛОТИ</a:t>
          </a:r>
          <a:endParaRPr lang="ru-RU" sz="1100" b="1" kern="1200" dirty="0"/>
        </a:p>
      </dsp:txBody>
      <dsp:txXfrm>
        <a:off x="3562589" y="278353"/>
        <a:ext cx="1096828" cy="681019"/>
      </dsp:txXfrm>
    </dsp:sp>
    <dsp:sp modelId="{CCC81229-A056-49CB-8600-864437441A5C}">
      <dsp:nvSpPr>
        <dsp:cNvPr id="0" name=""/>
        <dsp:cNvSpPr/>
      </dsp:nvSpPr>
      <dsp:spPr>
        <a:xfrm>
          <a:off x="912593" y="851294"/>
          <a:ext cx="2146934" cy="723395"/>
        </a:xfrm>
        <a:prstGeom prst="roundRect">
          <a:avLst>
            <a:gd name="adj" fmla="val 10000"/>
          </a:avLst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DD1497-BDC3-4C45-9EB9-620B7AC59642}">
      <dsp:nvSpPr>
        <dsp:cNvPr id="0" name=""/>
        <dsp:cNvSpPr/>
      </dsp:nvSpPr>
      <dsp:spPr>
        <a:xfrm>
          <a:off x="1039171" y="971543"/>
          <a:ext cx="2146934" cy="723395"/>
        </a:xfrm>
        <a:prstGeom prst="roundRect">
          <a:avLst>
            <a:gd name="adj" fmla="val 10000"/>
          </a:avLst>
        </a:prstGeom>
        <a:solidFill>
          <a:srgbClr val="88FE3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/>
            <a:t>По розміщенню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/>
            <a:t>функціональних груп</a:t>
          </a:r>
          <a:endParaRPr lang="ru-RU" sz="1100" b="1" kern="1200" dirty="0"/>
        </a:p>
      </dsp:txBody>
      <dsp:txXfrm>
        <a:off x="1060359" y="992731"/>
        <a:ext cx="2104558" cy="681019"/>
      </dsp:txXfrm>
    </dsp:sp>
    <dsp:sp modelId="{1BE3086C-29E5-430E-96F4-F497C9384019}">
      <dsp:nvSpPr>
        <dsp:cNvPr id="0" name=""/>
        <dsp:cNvSpPr/>
      </dsp:nvSpPr>
      <dsp:spPr>
        <a:xfrm>
          <a:off x="59126" y="2280054"/>
          <a:ext cx="1139204" cy="723395"/>
        </a:xfrm>
        <a:prstGeom prst="roundRect">
          <a:avLst>
            <a:gd name="adj" fmla="val 10000"/>
          </a:avLst>
        </a:prstGeom>
        <a:solidFill>
          <a:srgbClr val="4CAF0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B12FC-53DF-4E16-BA85-5CB14F58BB41}">
      <dsp:nvSpPr>
        <dsp:cNvPr id="0" name=""/>
        <dsp:cNvSpPr/>
      </dsp:nvSpPr>
      <dsp:spPr>
        <a:xfrm>
          <a:off x="185705" y="2400303"/>
          <a:ext cx="1139204" cy="723395"/>
        </a:xfrm>
        <a:prstGeom prst="roundRect">
          <a:avLst>
            <a:gd name="adj" fmla="val 10000"/>
          </a:avLst>
        </a:prstGeom>
        <a:solidFill>
          <a:srgbClr val="88FE3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b="1" kern="1200" dirty="0" smtClean="0"/>
            <a:t>ά</a:t>
          </a:r>
          <a:r>
            <a:rPr lang="uk-UA" sz="3200" b="1" kern="1200" dirty="0" smtClean="0"/>
            <a:t>-</a:t>
          </a:r>
          <a:endParaRPr lang="ru-RU" sz="3200" b="1" kern="1200" dirty="0"/>
        </a:p>
      </dsp:txBody>
      <dsp:txXfrm>
        <a:off x="206893" y="2421491"/>
        <a:ext cx="1096828" cy="681019"/>
      </dsp:txXfrm>
    </dsp:sp>
    <dsp:sp modelId="{2FB4048A-E660-48A3-9FFA-AE4F15375561}">
      <dsp:nvSpPr>
        <dsp:cNvPr id="0" name=""/>
        <dsp:cNvSpPr/>
      </dsp:nvSpPr>
      <dsp:spPr>
        <a:xfrm>
          <a:off x="1416457" y="3423061"/>
          <a:ext cx="1139204" cy="723395"/>
        </a:xfrm>
        <a:prstGeom prst="roundRect">
          <a:avLst>
            <a:gd name="adj" fmla="val 10000"/>
          </a:avLst>
        </a:prstGeom>
        <a:solidFill>
          <a:srgbClr val="4CAF0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91D824-B1EA-44B2-AE8B-FD1FB8129B54}">
      <dsp:nvSpPr>
        <dsp:cNvPr id="0" name=""/>
        <dsp:cNvSpPr/>
      </dsp:nvSpPr>
      <dsp:spPr>
        <a:xfrm>
          <a:off x="1543036" y="3543311"/>
          <a:ext cx="1139204" cy="723395"/>
        </a:xfrm>
        <a:prstGeom prst="roundRect">
          <a:avLst>
            <a:gd name="adj" fmla="val 10000"/>
          </a:avLst>
        </a:prstGeom>
        <a:solidFill>
          <a:srgbClr val="88FE3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b="1" kern="1200" dirty="0" smtClean="0">
              <a:latin typeface="Calibri"/>
            </a:rPr>
            <a:t>β</a:t>
          </a:r>
          <a:r>
            <a:rPr lang="uk-UA" sz="3200" b="1" kern="1200" dirty="0" smtClean="0">
              <a:latin typeface="Calibri"/>
            </a:rPr>
            <a:t>-</a:t>
          </a:r>
          <a:endParaRPr lang="ru-RU" sz="3200" b="1" kern="1200" dirty="0"/>
        </a:p>
      </dsp:txBody>
      <dsp:txXfrm>
        <a:off x="1564224" y="3564499"/>
        <a:ext cx="1096828" cy="681019"/>
      </dsp:txXfrm>
    </dsp:sp>
    <dsp:sp modelId="{BA80F5E8-5DCB-4447-849F-E11D95E603B2}">
      <dsp:nvSpPr>
        <dsp:cNvPr id="0" name=""/>
        <dsp:cNvSpPr/>
      </dsp:nvSpPr>
      <dsp:spPr>
        <a:xfrm>
          <a:off x="2702337" y="2280054"/>
          <a:ext cx="1139204" cy="723395"/>
        </a:xfrm>
        <a:prstGeom prst="roundRect">
          <a:avLst>
            <a:gd name="adj" fmla="val 10000"/>
          </a:avLst>
        </a:prstGeom>
        <a:solidFill>
          <a:srgbClr val="4CAF0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3E08F-DDE7-4AEF-AE1A-1663DC912710}">
      <dsp:nvSpPr>
        <dsp:cNvPr id="0" name=""/>
        <dsp:cNvSpPr/>
      </dsp:nvSpPr>
      <dsp:spPr>
        <a:xfrm>
          <a:off x="2828916" y="2400303"/>
          <a:ext cx="1139204" cy="723395"/>
        </a:xfrm>
        <a:prstGeom prst="roundRect">
          <a:avLst>
            <a:gd name="adj" fmla="val 10000"/>
          </a:avLst>
        </a:prstGeom>
        <a:solidFill>
          <a:srgbClr val="88FE3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b="1" kern="1200" dirty="0" smtClean="0">
              <a:latin typeface="Calibri"/>
            </a:rPr>
            <a:t>γ</a:t>
          </a:r>
          <a:r>
            <a:rPr lang="uk-UA" sz="3200" b="1" kern="1200" dirty="0" smtClean="0">
              <a:latin typeface="Calibri"/>
            </a:rPr>
            <a:t>-</a:t>
          </a:r>
          <a:endParaRPr lang="ru-RU" sz="3200" b="1" kern="1200" dirty="0"/>
        </a:p>
      </dsp:txBody>
      <dsp:txXfrm>
        <a:off x="2850104" y="2421491"/>
        <a:ext cx="1096828" cy="681019"/>
      </dsp:txXfrm>
    </dsp:sp>
    <dsp:sp modelId="{9972CB2F-6F13-42D5-AE02-4609DBBF9F0D}">
      <dsp:nvSpPr>
        <dsp:cNvPr id="0" name=""/>
        <dsp:cNvSpPr/>
      </dsp:nvSpPr>
      <dsp:spPr>
        <a:xfrm>
          <a:off x="5059790" y="851294"/>
          <a:ext cx="2139335" cy="723395"/>
        </a:xfrm>
        <a:prstGeom prst="roundRect">
          <a:avLst>
            <a:gd name="adj" fmla="val 10000"/>
          </a:avLst>
        </a:prstGeom>
        <a:solidFill>
          <a:srgbClr val="4CAF0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7E5D67-C740-4DD4-96C2-EED2F1C13573}">
      <dsp:nvSpPr>
        <dsp:cNvPr id="0" name=""/>
        <dsp:cNvSpPr/>
      </dsp:nvSpPr>
      <dsp:spPr>
        <a:xfrm>
          <a:off x="5186369" y="971543"/>
          <a:ext cx="2139335" cy="723395"/>
        </a:xfrm>
        <a:prstGeom prst="roundRect">
          <a:avLst>
            <a:gd name="adj" fmla="val 10000"/>
          </a:avLst>
        </a:prstGeom>
        <a:solidFill>
          <a:srgbClr val="88FE3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/>
            <a:t>По кількості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/>
            <a:t>функціональних груп</a:t>
          </a:r>
          <a:endParaRPr lang="ru-RU" sz="1100" b="1" kern="1200" dirty="0"/>
        </a:p>
      </dsp:txBody>
      <dsp:txXfrm>
        <a:off x="5207557" y="992731"/>
        <a:ext cx="2096959" cy="681019"/>
      </dsp:txXfrm>
    </dsp:sp>
    <dsp:sp modelId="{C9AA3A80-7D77-48A3-A72F-21C1A332C8B4}">
      <dsp:nvSpPr>
        <dsp:cNvPr id="0" name=""/>
        <dsp:cNvSpPr/>
      </dsp:nvSpPr>
      <dsp:spPr>
        <a:xfrm>
          <a:off x="4131096" y="2208618"/>
          <a:ext cx="1139204" cy="723395"/>
        </a:xfrm>
        <a:prstGeom prst="roundRect">
          <a:avLst>
            <a:gd name="adj" fmla="val 10000"/>
          </a:avLst>
        </a:prstGeom>
        <a:solidFill>
          <a:srgbClr val="4CAF0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B57080-831D-441F-A92B-E1F860925D9F}">
      <dsp:nvSpPr>
        <dsp:cNvPr id="0" name=""/>
        <dsp:cNvSpPr/>
      </dsp:nvSpPr>
      <dsp:spPr>
        <a:xfrm>
          <a:off x="4257675" y="2328868"/>
          <a:ext cx="1139204" cy="723395"/>
        </a:xfrm>
        <a:prstGeom prst="roundRect">
          <a:avLst>
            <a:gd name="adj" fmla="val 10000"/>
          </a:avLst>
        </a:prstGeom>
        <a:solidFill>
          <a:srgbClr val="88FE3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err="1" smtClean="0"/>
            <a:t>Моноаміно-монокарбонов</a:t>
          </a:r>
          <a:r>
            <a:rPr lang="uk-UA" sz="1100" kern="1200" dirty="0" err="1" smtClean="0"/>
            <a:t>і</a:t>
          </a:r>
          <a:endParaRPr lang="ru-RU" sz="1100" kern="1200" dirty="0"/>
        </a:p>
      </dsp:txBody>
      <dsp:txXfrm>
        <a:off x="4278863" y="2350056"/>
        <a:ext cx="1096828" cy="681019"/>
      </dsp:txXfrm>
    </dsp:sp>
    <dsp:sp modelId="{B67643A3-E751-4399-9AEA-7B476D9E7553}">
      <dsp:nvSpPr>
        <dsp:cNvPr id="0" name=""/>
        <dsp:cNvSpPr/>
      </dsp:nvSpPr>
      <dsp:spPr>
        <a:xfrm>
          <a:off x="5559856" y="3494504"/>
          <a:ext cx="1139204" cy="723395"/>
        </a:xfrm>
        <a:prstGeom prst="roundRect">
          <a:avLst>
            <a:gd name="adj" fmla="val 10000"/>
          </a:avLst>
        </a:prstGeom>
        <a:solidFill>
          <a:srgbClr val="4CAF0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29974-45EF-4AF0-9F9A-FE91A532D184}">
      <dsp:nvSpPr>
        <dsp:cNvPr id="0" name=""/>
        <dsp:cNvSpPr/>
      </dsp:nvSpPr>
      <dsp:spPr>
        <a:xfrm>
          <a:off x="5686434" y="3614753"/>
          <a:ext cx="1139204" cy="723395"/>
        </a:xfrm>
        <a:prstGeom prst="roundRect">
          <a:avLst>
            <a:gd name="adj" fmla="val 10000"/>
          </a:avLst>
        </a:prstGeom>
        <a:solidFill>
          <a:srgbClr val="88FE3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err="1" smtClean="0"/>
            <a:t>Диаміно-монокарбонові</a:t>
          </a:r>
          <a:endParaRPr lang="ru-RU" sz="1100" b="1" kern="1200" dirty="0"/>
        </a:p>
      </dsp:txBody>
      <dsp:txXfrm>
        <a:off x="5707622" y="3635941"/>
        <a:ext cx="1096828" cy="681019"/>
      </dsp:txXfrm>
    </dsp:sp>
    <dsp:sp modelId="{E3984D1D-C6CC-429B-8F77-2DA3423550B7}">
      <dsp:nvSpPr>
        <dsp:cNvPr id="0" name=""/>
        <dsp:cNvSpPr/>
      </dsp:nvSpPr>
      <dsp:spPr>
        <a:xfrm>
          <a:off x="6845747" y="2208618"/>
          <a:ext cx="1139204" cy="723395"/>
        </a:xfrm>
        <a:prstGeom prst="roundRect">
          <a:avLst>
            <a:gd name="adj" fmla="val 10000"/>
          </a:avLst>
        </a:prstGeom>
        <a:solidFill>
          <a:srgbClr val="4CAF0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31E7CC-C1AA-410B-B592-D7FA2CF1AABB}">
      <dsp:nvSpPr>
        <dsp:cNvPr id="0" name=""/>
        <dsp:cNvSpPr/>
      </dsp:nvSpPr>
      <dsp:spPr>
        <a:xfrm>
          <a:off x="6972325" y="2328868"/>
          <a:ext cx="1139204" cy="723395"/>
        </a:xfrm>
        <a:prstGeom prst="roundRect">
          <a:avLst>
            <a:gd name="adj" fmla="val 10000"/>
          </a:avLst>
        </a:prstGeom>
        <a:solidFill>
          <a:srgbClr val="88FE3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err="1" smtClean="0"/>
            <a:t>Моноаміно-дикарбонові</a:t>
          </a:r>
          <a:endParaRPr lang="ru-RU" sz="1100" b="1" kern="1200" dirty="0"/>
        </a:p>
      </dsp:txBody>
      <dsp:txXfrm>
        <a:off x="6993513" y="2350056"/>
        <a:ext cx="1096828" cy="6810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DA5E3-258B-4DC9-80FF-8A8B728D9B67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182B5-4D07-469B-9AD2-2B9C99332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303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8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20CFE84-3658-4F19-95C2-0373D6DCA2E8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F22F5D7-FA61-4631-B507-2870F0814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064896" cy="1600327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7200" b="1" dirty="0" smtClean="0">
                <a:solidFill>
                  <a:schemeClr val="bg1"/>
                </a:solidFill>
              </a:rPr>
              <a:t>   </a:t>
            </a:r>
            <a:r>
              <a:rPr lang="uk-UA" sz="7200" b="1" dirty="0" smtClean="0">
                <a:solidFill>
                  <a:schemeClr val="bg1"/>
                </a:solidFill>
              </a:rPr>
              <a:t>АМІНОКИСЛОТИ</a:t>
            </a:r>
            <a:endParaRPr lang="ru-RU" sz="7200" b="1" dirty="0">
              <a:solidFill>
                <a:schemeClr val="bg1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Приготував </a:t>
            </a:r>
            <a:r>
              <a:rPr lang="uk-UA" dirty="0" err="1" smtClean="0"/>
              <a:t>л-ст</a:t>
            </a:r>
            <a:r>
              <a:rPr lang="uk-UA" dirty="0" smtClean="0"/>
              <a:t> </a:t>
            </a:r>
            <a:r>
              <a:rPr lang="uk-UA" dirty="0" err="1" smtClean="0"/>
              <a:t>Голик</a:t>
            </a:r>
            <a:r>
              <a:rPr lang="uk-UA" dirty="0" smtClean="0"/>
              <a:t> Б.С.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ЗНАЧЕННЯ АМІНОКИСЛОТ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20 α - </a:t>
            </a:r>
            <a:r>
              <a:rPr lang="uk-UA" dirty="0"/>
              <a:t>амінокислот входять до складу білків, причому 8 з них належать до незамінних.</a:t>
            </a:r>
          </a:p>
          <a:p>
            <a:r>
              <a:rPr lang="uk-UA" dirty="0"/>
              <a:t>Хворим або виснаженим людям іноді вводять амінокислоти у кров для підтримки сил організму. </a:t>
            </a:r>
          </a:p>
          <a:p>
            <a:r>
              <a:rPr lang="uk-UA" dirty="0"/>
              <a:t>Деякі амінокислоти являються ліками.</a:t>
            </a:r>
          </a:p>
          <a:p>
            <a:r>
              <a:rPr lang="uk-UA" dirty="0"/>
              <a:t>Синтетичні амінокислотами підгодовують сільськогосподарських тварин.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66475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439850"/>
          </a:xfrm>
        </p:spPr>
        <p:txBody>
          <a:bodyPr>
            <a:normAutofit/>
          </a:bodyPr>
          <a:lstStyle/>
          <a:p>
            <a:r>
              <a:rPr lang="uk-UA" sz="7200" b="1" dirty="0" smtClean="0">
                <a:solidFill>
                  <a:schemeClr val="bg1"/>
                </a:solidFill>
              </a:rPr>
              <a:t>ДЯКУЮ ЗА УВАГУ!</a:t>
            </a:r>
            <a:endParaRPr lang="ru-RU" sz="7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СКЛАД МОЛЕКУЛ, ВИЗНАЧЕННЯ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>
                    <a:lumMod val="95000"/>
                    <a:lumOff val="5000"/>
                  </a:schemeClr>
                </a:solidFill>
              </a:rPr>
              <a:t>Амінокислоти</a:t>
            </a:r>
            <a:r>
              <a:rPr lang="uk-UA" dirty="0"/>
              <a:t> – </a:t>
            </a:r>
            <a:r>
              <a:rPr lang="uk-UA" dirty="0" err="1"/>
              <a:t>гетерофункціональні</a:t>
            </a:r>
            <a:r>
              <a:rPr lang="uk-UA" dirty="0"/>
              <a:t> сполуки, до складу яких обов’язково входять </a:t>
            </a:r>
            <a:r>
              <a:rPr lang="uk-UA" dirty="0" err="1"/>
              <a:t>карбоксильна</a:t>
            </a:r>
            <a:r>
              <a:rPr lang="uk-UA" dirty="0"/>
              <a:t> ( -СООН ) та аміногрупа ( -</a:t>
            </a:r>
            <a:r>
              <a:rPr lang="en-US" dirty="0"/>
              <a:t>N</a:t>
            </a:r>
            <a:r>
              <a:rPr lang="uk-UA" dirty="0"/>
              <a:t>Н2 ), які пов’язані з вуглеводневим радикалом.</a:t>
            </a:r>
          </a:p>
          <a:p>
            <a:r>
              <a:rPr lang="uk-UA" dirty="0"/>
              <a:t>Найпростіша амінокислота – </a:t>
            </a:r>
            <a:r>
              <a:rPr lang="uk-UA" dirty="0" err="1"/>
              <a:t>аміноетанова</a:t>
            </a:r>
            <a:r>
              <a:rPr lang="uk-UA" dirty="0"/>
              <a:t> (гліцин):   </a:t>
            </a:r>
          </a:p>
          <a:p>
            <a:pPr marL="0" indent="0">
              <a:buNone/>
            </a:pPr>
            <a:r>
              <a:rPr lang="uk-UA" dirty="0"/>
              <a:t>                             </a:t>
            </a:r>
            <a:r>
              <a:rPr lang="en-US" dirty="0"/>
              <a:t>N</a:t>
            </a:r>
            <a:r>
              <a:rPr lang="uk-UA" dirty="0"/>
              <a:t>Н2-СН2-СООН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5796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b="1" dirty="0" smtClean="0">
                <a:solidFill>
                  <a:schemeClr val="bg1"/>
                </a:solidFill>
              </a:rPr>
              <a:t>КЛАСИФІКАЦІЯ АМІНОКИСЛОТ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64623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ЗАГАЛЬНА ФОРМУЛА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400" dirty="0"/>
              <a:t>Для ά - </a:t>
            </a:r>
            <a:r>
              <a:rPr lang="ru-RU" sz="4400" dirty="0" err="1"/>
              <a:t>амінокислот</a:t>
            </a:r>
            <a:r>
              <a:rPr lang="ru-RU" sz="4400" dirty="0"/>
              <a:t> </a:t>
            </a:r>
            <a:r>
              <a:rPr lang="ru-RU" sz="4400" dirty="0" err="1"/>
              <a:t>загальна</a:t>
            </a:r>
            <a:r>
              <a:rPr lang="ru-RU" sz="4400" dirty="0"/>
              <a:t> формула </a:t>
            </a:r>
            <a:r>
              <a:rPr lang="ru-RU" sz="4400" dirty="0" err="1"/>
              <a:t>має</a:t>
            </a:r>
            <a:r>
              <a:rPr lang="ru-RU" sz="4400" dirty="0"/>
              <a:t> </a:t>
            </a:r>
            <a:r>
              <a:rPr lang="ru-RU" sz="4400" dirty="0" err="1"/>
              <a:t>вигляд</a:t>
            </a:r>
            <a:r>
              <a:rPr lang="ru-RU" sz="4400" dirty="0"/>
              <a:t>:</a:t>
            </a:r>
          </a:p>
          <a:p>
            <a:pPr marL="0" indent="0" algn="ctr">
              <a:buNone/>
            </a:pPr>
            <a:r>
              <a:rPr lang="ru-RU" sz="4400" dirty="0"/>
              <a:t>     NН2 – СН – СООН</a:t>
            </a:r>
          </a:p>
          <a:p>
            <a:pPr marL="0" indent="0" algn="ctr">
              <a:buNone/>
            </a:pPr>
            <a:r>
              <a:rPr lang="ru-RU" sz="4400" dirty="0"/>
              <a:t>І</a:t>
            </a:r>
          </a:p>
          <a:p>
            <a:pPr marL="0" indent="0" algn="ctr">
              <a:buNone/>
            </a:pPr>
            <a:r>
              <a:rPr lang="ru-RU" sz="4400" dirty="0"/>
              <a:t>R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8373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ІЗОМЕРІЯ АМІНОКИСЛОТ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Ізомерія карбонового скелета.</a:t>
            </a:r>
          </a:p>
          <a:p>
            <a:pPr marL="0" indent="0">
              <a:buNone/>
            </a:pPr>
            <a:r>
              <a:rPr lang="uk-UA" dirty="0"/>
              <a:t>Ізомерія положення аміногрупи.</a:t>
            </a:r>
          </a:p>
          <a:p>
            <a:pPr marL="0" indent="0">
              <a:buNone/>
            </a:pPr>
            <a:r>
              <a:rPr lang="en-US" dirty="0" smtClean="0"/>
              <a:t>          </a:t>
            </a:r>
            <a:r>
              <a:rPr lang="uk-UA" dirty="0" smtClean="0"/>
              <a:t>СН3       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      </a:t>
            </a:r>
            <a:r>
              <a:rPr lang="en-US" dirty="0" smtClean="0"/>
              <a:t>       </a:t>
            </a:r>
            <a:r>
              <a:rPr lang="uk-UA" dirty="0" smtClean="0"/>
              <a:t>|</a:t>
            </a:r>
            <a:endParaRPr lang="uk-UA" dirty="0"/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uk-UA" dirty="0" smtClean="0"/>
              <a:t> </a:t>
            </a:r>
            <a:r>
              <a:rPr lang="en-US" dirty="0"/>
              <a:t>NH2 – C*-</a:t>
            </a:r>
            <a:r>
              <a:rPr lang="uk-UA" dirty="0"/>
              <a:t>Н</a:t>
            </a:r>
          </a:p>
          <a:p>
            <a:pPr marL="0" indent="0">
              <a:buNone/>
            </a:pPr>
            <a:r>
              <a:rPr lang="uk-UA" dirty="0"/>
              <a:t>         </a:t>
            </a:r>
            <a:r>
              <a:rPr lang="en-US" dirty="0" smtClean="0"/>
              <a:t>  </a:t>
            </a:r>
            <a:r>
              <a:rPr lang="uk-UA" dirty="0" smtClean="0"/>
              <a:t>    </a:t>
            </a:r>
            <a:r>
              <a:rPr lang="he-IL" dirty="0"/>
              <a:t>׀</a:t>
            </a:r>
          </a:p>
          <a:p>
            <a:pPr marL="0" indent="0">
              <a:buNone/>
            </a:pPr>
            <a:r>
              <a:rPr lang="he-IL" dirty="0"/>
              <a:t>  </a:t>
            </a:r>
            <a:r>
              <a:rPr lang="en-US" dirty="0" smtClean="0"/>
              <a:t>  </a:t>
            </a:r>
            <a:r>
              <a:rPr lang="he-IL" dirty="0" smtClean="0"/>
              <a:t>     </a:t>
            </a:r>
            <a:r>
              <a:rPr lang="uk-UA" dirty="0"/>
              <a:t>СООН                     2-амінопропанова кислота </a:t>
            </a:r>
          </a:p>
          <a:p>
            <a:pPr marL="0" indent="0">
              <a:buNone/>
            </a:pPr>
            <a:r>
              <a:rPr lang="uk-UA" dirty="0"/>
              <a:t>                                            </a:t>
            </a:r>
            <a:r>
              <a:rPr lang="el-GR" dirty="0"/>
              <a:t>α-</a:t>
            </a:r>
            <a:r>
              <a:rPr lang="uk-UA" dirty="0" err="1"/>
              <a:t>амінопропанова</a:t>
            </a:r>
            <a:r>
              <a:rPr lang="uk-UA" dirty="0"/>
              <a:t> кислота</a:t>
            </a:r>
          </a:p>
          <a:p>
            <a:pPr marL="0" indent="0">
              <a:buNone/>
            </a:pPr>
            <a:r>
              <a:rPr lang="uk-UA" dirty="0"/>
              <a:t>                                            аланін – </a:t>
            </a:r>
            <a:r>
              <a:rPr lang="uk-UA" dirty="0" err="1"/>
              <a:t>ала</a:t>
            </a:r>
            <a:r>
              <a:rPr lang="uk-UA" dirty="0"/>
              <a:t>, А</a:t>
            </a:r>
            <a:r>
              <a:rPr lang="en-US" dirty="0"/>
              <a:t>l</a:t>
            </a:r>
            <a:r>
              <a:rPr lang="uk-UA" dirty="0"/>
              <a:t>а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16456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НОМЕНКЛАТУРА АМІНОКИСЛОТ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Систематична номенклатура: назва утворюється від назви відповідного алкану (нумерація ланцюжка від атома Карбону </a:t>
            </a:r>
            <a:r>
              <a:rPr lang="uk-UA" dirty="0" err="1"/>
              <a:t>карбоксильної</a:t>
            </a:r>
            <a:r>
              <a:rPr lang="uk-UA" dirty="0"/>
              <a:t> групи) додаванням префікса </a:t>
            </a:r>
            <a:r>
              <a:rPr lang="uk-UA" dirty="0" err="1"/>
              <a:t>аміно-</a:t>
            </a:r>
            <a:r>
              <a:rPr lang="uk-UA" dirty="0"/>
              <a:t>, суфікса </a:t>
            </a:r>
            <a:r>
              <a:rPr lang="uk-UA" dirty="0" err="1"/>
              <a:t>–ова</a:t>
            </a:r>
            <a:r>
              <a:rPr lang="uk-UA" dirty="0"/>
              <a:t> і слова кислота. </a:t>
            </a:r>
          </a:p>
          <a:p>
            <a:r>
              <a:rPr lang="uk-UA" dirty="0"/>
              <a:t>Традиційна номенклатура: до назви відповідної карбонової кислоти додають префікс </a:t>
            </a:r>
            <a:r>
              <a:rPr lang="uk-UA" dirty="0" err="1"/>
              <a:t>аміно-</a:t>
            </a:r>
            <a:r>
              <a:rPr lang="uk-UA" dirty="0"/>
              <a:t>, а місце аміногрупи позначають літерами </a:t>
            </a:r>
            <a:r>
              <a:rPr lang="el-GR" dirty="0"/>
              <a:t>ά, β, γ, δ </a:t>
            </a:r>
            <a:r>
              <a:rPr lang="uk-UA" dirty="0"/>
              <a:t>тощо. </a:t>
            </a:r>
          </a:p>
          <a:p>
            <a:r>
              <a:rPr lang="uk-UA" dirty="0"/>
              <a:t> Для амінокислот, що входять до складу білків, використовують тривіальні назви, причому скорочені, в тому числі у латинському написанні.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1663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ФІЗИЧНІ ВЛАСТИВОСТІ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Тверді кристалічні речовини.</a:t>
            </a:r>
          </a:p>
          <a:p>
            <a:r>
              <a:rPr lang="uk-UA" dirty="0"/>
              <a:t>Мають високі температури плавлення.</a:t>
            </a:r>
          </a:p>
          <a:p>
            <a:r>
              <a:rPr lang="uk-UA" dirty="0"/>
              <a:t>Добре розчиняються у воді.</a:t>
            </a:r>
          </a:p>
          <a:p>
            <a:r>
              <a:rPr lang="uk-UA" dirty="0"/>
              <a:t>Мають різний смак: солодкий, гіркий або зовсім без смаку; все залежить від радикала – </a:t>
            </a:r>
            <a:r>
              <a:rPr lang="en-US" dirty="0"/>
              <a:t>R </a:t>
            </a:r>
            <a:r>
              <a:rPr lang="uk-UA" dirty="0"/>
              <a:t>в молекулі амінокислоти.</a:t>
            </a:r>
          </a:p>
          <a:p>
            <a:r>
              <a:rPr lang="uk-UA" dirty="0"/>
              <a:t>Цим властивостям відповідає структура амінокислот як внутрішніх солей, тому їхні формули часто записують у вигляді біполярного </a:t>
            </a:r>
            <a:r>
              <a:rPr lang="uk-UA" dirty="0" err="1"/>
              <a:t>йона</a:t>
            </a:r>
            <a:r>
              <a:rPr lang="uk-UA" dirty="0"/>
              <a:t>: </a:t>
            </a:r>
          </a:p>
          <a:p>
            <a:r>
              <a:rPr lang="uk-UA" dirty="0"/>
              <a:t>                </a:t>
            </a:r>
            <a:r>
              <a:rPr lang="uk-UA" sz="2800" dirty="0"/>
              <a:t>Н3</a:t>
            </a:r>
            <a:r>
              <a:rPr lang="en-US" sz="2800" dirty="0"/>
              <a:t>N⁺-</a:t>
            </a:r>
            <a:r>
              <a:rPr lang="uk-UA" sz="2800" dirty="0"/>
              <a:t>СН2-СОО¯↔Н2</a:t>
            </a:r>
            <a:r>
              <a:rPr lang="en-US" sz="2800" dirty="0"/>
              <a:t>N-</a:t>
            </a:r>
            <a:r>
              <a:rPr lang="uk-UA" sz="2800" dirty="0"/>
              <a:t>СН2-СООН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1598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ХІМІЧНІ ВЛАСТИВОСТІ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Взаємодіють з кислотами:</a:t>
            </a:r>
          </a:p>
          <a:p>
            <a:r>
              <a:rPr lang="uk-UA" dirty="0"/>
              <a:t>Н2</a:t>
            </a:r>
            <a:r>
              <a:rPr lang="en-US" dirty="0"/>
              <a:t>N-</a:t>
            </a:r>
            <a:r>
              <a:rPr lang="uk-UA" dirty="0"/>
              <a:t>СН2-СООН + НСІ → (Н3</a:t>
            </a:r>
            <a:r>
              <a:rPr lang="en-US" dirty="0"/>
              <a:t>N-</a:t>
            </a:r>
            <a:r>
              <a:rPr lang="uk-UA" dirty="0"/>
              <a:t>СН2-СООН)⁺СІ¯</a:t>
            </a:r>
          </a:p>
          <a:p>
            <a:r>
              <a:rPr lang="uk-UA" dirty="0"/>
              <a:t>Взаємодіють з лугами:</a:t>
            </a:r>
          </a:p>
          <a:p>
            <a:r>
              <a:rPr lang="uk-UA" dirty="0"/>
              <a:t>Н2</a:t>
            </a:r>
            <a:r>
              <a:rPr lang="en-US" dirty="0"/>
              <a:t>N-</a:t>
            </a:r>
            <a:r>
              <a:rPr lang="uk-UA" dirty="0"/>
              <a:t>СН2-СООН + </a:t>
            </a:r>
            <a:r>
              <a:rPr lang="en-US" dirty="0"/>
              <a:t>Na</a:t>
            </a:r>
            <a:r>
              <a:rPr lang="uk-UA" dirty="0"/>
              <a:t>ОН → Н2</a:t>
            </a:r>
            <a:r>
              <a:rPr lang="en-US" dirty="0"/>
              <a:t>N-</a:t>
            </a:r>
            <a:r>
              <a:rPr lang="uk-UA" dirty="0"/>
              <a:t>СН2-СОО</a:t>
            </a:r>
            <a:r>
              <a:rPr lang="en-US" dirty="0"/>
              <a:t>Na + H2O </a:t>
            </a:r>
          </a:p>
          <a:p>
            <a:r>
              <a:rPr lang="uk-UA" dirty="0"/>
              <a:t>Взаємодіють між собою:</a:t>
            </a:r>
          </a:p>
          <a:p>
            <a:r>
              <a:rPr lang="en-US" dirty="0"/>
              <a:t>NH2-CH2-COOH + </a:t>
            </a:r>
            <a:r>
              <a:rPr lang="uk-UA" dirty="0"/>
              <a:t>Н</a:t>
            </a:r>
            <a:r>
              <a:rPr lang="en-US" dirty="0"/>
              <a:t>NH-CH2-COOH → </a:t>
            </a:r>
          </a:p>
          <a:p>
            <a:r>
              <a:rPr lang="en-US" dirty="0" smtClean="0"/>
              <a:t>                           →NH2-CH2-CO-NH-CH2-COOH</a:t>
            </a:r>
          </a:p>
          <a:p>
            <a:pPr marL="0" indent="0">
              <a:buNone/>
            </a:pPr>
            <a:r>
              <a:rPr lang="en-US" dirty="0"/>
              <a:t>                                                </a:t>
            </a:r>
            <a:r>
              <a:rPr lang="uk-UA" dirty="0"/>
              <a:t>пептидний</a:t>
            </a:r>
          </a:p>
          <a:p>
            <a:pPr marL="0" indent="0">
              <a:buNone/>
            </a:pPr>
            <a:r>
              <a:rPr lang="uk-UA" dirty="0" smtClean="0"/>
              <a:t>                                                                     </a:t>
            </a:r>
            <a:r>
              <a:rPr lang="uk-UA" dirty="0"/>
              <a:t>зв’язок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5226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СПОСОБИ ДОБУВАННЯ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 промисловості – гідролізом білків, а іноді через мікробіологічний синтез.</a:t>
            </a:r>
          </a:p>
          <a:p>
            <a:r>
              <a:rPr lang="uk-UA" dirty="0"/>
              <a:t>В лабораторії поетапно, наприклад: </a:t>
            </a:r>
          </a:p>
          <a:p>
            <a:r>
              <a:rPr lang="uk-UA" dirty="0"/>
              <a:t>оцтова кислота → хлороцтова кислота → </a:t>
            </a:r>
          </a:p>
          <a:p>
            <a:pPr marL="0" indent="0">
              <a:buNone/>
            </a:pPr>
            <a:r>
              <a:rPr lang="uk-UA" dirty="0"/>
              <a:t>                → </a:t>
            </a:r>
            <a:r>
              <a:rPr lang="uk-UA" dirty="0" err="1"/>
              <a:t>амінооцтова</a:t>
            </a:r>
            <a:r>
              <a:rPr lang="uk-UA" dirty="0"/>
              <a:t> кислота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8096843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19</TotalTime>
  <Words>406</Words>
  <Application>Microsoft Office PowerPoint</Application>
  <PresentationFormat>Экран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Паркет</vt:lpstr>
      <vt:lpstr>   АМІНОКИСЛОТИ</vt:lpstr>
      <vt:lpstr>СКЛАД МОЛЕКУЛ, ВИЗНАЧЕННЯ</vt:lpstr>
      <vt:lpstr>КЛАСИФІКАЦІЯ АМІНОКИСЛОТ</vt:lpstr>
      <vt:lpstr>ЗАГАЛЬНА ФОРМУЛА</vt:lpstr>
      <vt:lpstr>ІЗОМЕРІЯ АМІНОКИСЛОТ</vt:lpstr>
      <vt:lpstr>НОМЕНКЛАТУРА АМІНОКИСЛОТ</vt:lpstr>
      <vt:lpstr>ФІЗИЧНІ ВЛАСТИВОСТІ</vt:lpstr>
      <vt:lpstr>ХІМІЧНІ ВЛАСТИВОСТІ</vt:lpstr>
      <vt:lpstr>СПОСОБИ ДОБУВАННЯ</vt:lpstr>
      <vt:lpstr>ЗНАЧЕННЯ АМІНОКИСЛОТ</vt:lpstr>
      <vt:lpstr>ДЯКУЮ ЗА УВАГУ!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АМІНОКИСЛОТИ</dc:title>
  <dc:creator>Химик</dc:creator>
  <cp:lastModifiedBy>User</cp:lastModifiedBy>
  <cp:revision>34</cp:revision>
  <dcterms:created xsi:type="dcterms:W3CDTF">2012-03-08T13:47:13Z</dcterms:created>
  <dcterms:modified xsi:type="dcterms:W3CDTF">2014-04-27T12:30:16Z</dcterms:modified>
</cp:coreProperties>
</file>