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6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43" autoAdjust="0"/>
    <p:restoredTop sz="94652" autoAdjust="0"/>
  </p:normalViewPr>
  <p:slideViewPr>
    <p:cSldViewPr>
      <p:cViewPr varScale="1">
        <p:scale>
          <a:sx n="71" d="100"/>
          <a:sy n="71" d="100"/>
        </p:scale>
        <p:origin x="-8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3456485966074702E-2"/>
          <c:w val="0.57582436447306851"/>
          <c:h val="0.913087028067850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Характеристика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Смертність</c:v>
                </c:pt>
                <c:pt idx="1">
                  <c:v>Народжуваність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/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71688-FF9D-4632-9EF7-83BE47C2E942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9CD454-C2DE-411A-B45D-04BA66DA8B28}">
      <dgm:prSet phldrT="[Текст]"/>
      <dgm:spPr/>
      <dgm:t>
        <a:bodyPr/>
        <a:lstStyle/>
        <a:p>
          <a:r>
            <a:rPr lang="uk-UA" dirty="0" smtClean="0"/>
            <a:t>Зниження видового різноманіття</a:t>
          </a:r>
          <a:endParaRPr lang="ru-RU" dirty="0"/>
        </a:p>
      </dgm:t>
    </dgm:pt>
    <dgm:pt modelId="{6DCDD142-E197-4686-BE44-C67189FF822A}" type="parTrans" cxnId="{BB68307F-5B52-4131-A400-669B787B68F7}">
      <dgm:prSet/>
      <dgm:spPr/>
      <dgm:t>
        <a:bodyPr/>
        <a:lstStyle/>
        <a:p>
          <a:endParaRPr lang="ru-RU"/>
        </a:p>
      </dgm:t>
    </dgm:pt>
    <dgm:pt modelId="{0E04AEE0-FF30-4CC5-B914-E1B7E11E5837}" type="sibTrans" cxnId="{BB68307F-5B52-4131-A400-669B787B68F7}">
      <dgm:prSet/>
      <dgm:spPr/>
      <dgm:t>
        <a:bodyPr/>
        <a:lstStyle/>
        <a:p>
          <a:endParaRPr lang="ru-RU"/>
        </a:p>
      </dgm:t>
    </dgm:pt>
    <dgm:pt modelId="{26005E41-9554-4A43-90A3-668788861C6E}">
      <dgm:prSet phldrT="[Текст]"/>
      <dgm:spPr/>
      <dgm:t>
        <a:bodyPr/>
        <a:lstStyle/>
        <a:p>
          <a:r>
            <a:rPr lang="uk-UA" dirty="0" smtClean="0"/>
            <a:t>Звуження ареалу</a:t>
          </a:r>
          <a:endParaRPr lang="ru-RU" dirty="0"/>
        </a:p>
      </dgm:t>
    </dgm:pt>
    <dgm:pt modelId="{8E13D4F2-2345-4D56-BF0B-F12E0FA5236E}" type="parTrans" cxnId="{415EC1AD-A186-49B2-B331-4FE78909509F}">
      <dgm:prSet/>
      <dgm:spPr/>
      <dgm:t>
        <a:bodyPr/>
        <a:lstStyle/>
        <a:p>
          <a:endParaRPr lang="ru-RU"/>
        </a:p>
      </dgm:t>
    </dgm:pt>
    <dgm:pt modelId="{06335860-0C21-4822-9A3D-B0D03CFBBCFC}" type="sibTrans" cxnId="{415EC1AD-A186-49B2-B331-4FE78909509F}">
      <dgm:prSet/>
      <dgm:spPr/>
      <dgm:t>
        <a:bodyPr/>
        <a:lstStyle/>
        <a:p>
          <a:endParaRPr lang="ru-RU"/>
        </a:p>
      </dgm:t>
    </dgm:pt>
    <dgm:pt modelId="{DB6B1B24-F8A4-4E17-A677-0332AF10D630}">
      <dgm:prSet phldrT="[Текст]"/>
      <dgm:spPr/>
      <dgm:t>
        <a:bodyPr/>
        <a:lstStyle/>
        <a:p>
          <a:r>
            <a:rPr lang="uk-UA" dirty="0" smtClean="0"/>
            <a:t>Зменшення чисельності популяції</a:t>
          </a:r>
          <a:endParaRPr lang="ru-RU" dirty="0"/>
        </a:p>
      </dgm:t>
    </dgm:pt>
    <dgm:pt modelId="{9D6AA7C9-F4D9-489E-9C7A-15A415C5F746}" type="parTrans" cxnId="{9E94F03B-742B-4904-B91A-D0B0DB1CF4CF}">
      <dgm:prSet/>
      <dgm:spPr/>
      <dgm:t>
        <a:bodyPr/>
        <a:lstStyle/>
        <a:p>
          <a:endParaRPr lang="ru-RU"/>
        </a:p>
      </dgm:t>
    </dgm:pt>
    <dgm:pt modelId="{B79638A0-0A9D-4E83-8587-D4FFAE256815}" type="sibTrans" cxnId="{9E94F03B-742B-4904-B91A-D0B0DB1CF4CF}">
      <dgm:prSet/>
      <dgm:spPr/>
      <dgm:t>
        <a:bodyPr/>
        <a:lstStyle/>
        <a:p>
          <a:endParaRPr lang="ru-RU"/>
        </a:p>
      </dgm:t>
    </dgm:pt>
    <dgm:pt modelId="{99C4E392-3FB1-46C2-AC6D-46B0010BC13A}" type="pres">
      <dgm:prSet presAssocID="{75B71688-FF9D-4632-9EF7-83BE47C2E942}" presName="outerComposite" presStyleCnt="0">
        <dgm:presLayoutVars>
          <dgm:chMax val="5"/>
          <dgm:dir/>
          <dgm:resizeHandles val="exact"/>
        </dgm:presLayoutVars>
      </dgm:prSet>
      <dgm:spPr/>
    </dgm:pt>
    <dgm:pt modelId="{E32EC85F-F9B9-44C8-AF1D-0B16CAB19BBF}" type="pres">
      <dgm:prSet presAssocID="{75B71688-FF9D-4632-9EF7-83BE47C2E942}" presName="dummyMaxCanvas" presStyleCnt="0">
        <dgm:presLayoutVars/>
      </dgm:prSet>
      <dgm:spPr/>
    </dgm:pt>
    <dgm:pt modelId="{33411D75-58C4-4B5F-9ADF-6715262CF0AB}" type="pres">
      <dgm:prSet presAssocID="{75B71688-FF9D-4632-9EF7-83BE47C2E942}" presName="ThreeNodes_1" presStyleLbl="node1" presStyleIdx="0" presStyleCnt="3" custLinFactNeighborX="5268" custLinFactNeighborY="-29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EEA35-E962-425B-9BC5-8D22E17BD439}" type="pres">
      <dgm:prSet presAssocID="{75B71688-FF9D-4632-9EF7-83BE47C2E94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666DA-E1F8-40CB-8F52-65311399CD63}" type="pres">
      <dgm:prSet presAssocID="{75B71688-FF9D-4632-9EF7-83BE47C2E94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71FCC-20FD-4416-B6EF-6120E45A3BCA}" type="pres">
      <dgm:prSet presAssocID="{75B71688-FF9D-4632-9EF7-83BE47C2E942}" presName="ThreeConn_1-2" presStyleLbl="fgAccFollowNode1" presStyleIdx="0" presStyleCnt="2">
        <dgm:presLayoutVars>
          <dgm:bulletEnabled val="1"/>
        </dgm:presLayoutVars>
      </dgm:prSet>
      <dgm:spPr/>
    </dgm:pt>
    <dgm:pt modelId="{C9C11894-CBF8-4638-8251-9330BC91F994}" type="pres">
      <dgm:prSet presAssocID="{75B71688-FF9D-4632-9EF7-83BE47C2E942}" presName="ThreeConn_2-3" presStyleLbl="fgAccFollowNode1" presStyleIdx="1" presStyleCnt="2">
        <dgm:presLayoutVars>
          <dgm:bulletEnabled val="1"/>
        </dgm:presLayoutVars>
      </dgm:prSet>
      <dgm:spPr/>
    </dgm:pt>
    <dgm:pt modelId="{7CF10E6E-E65E-40CD-8163-08F973A461EE}" type="pres">
      <dgm:prSet presAssocID="{75B71688-FF9D-4632-9EF7-83BE47C2E94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23A3B-7B78-434C-BCD1-244A25055B05}" type="pres">
      <dgm:prSet presAssocID="{75B71688-FF9D-4632-9EF7-83BE47C2E94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6552F-6493-4269-9394-2C6B45E3CCFB}" type="pres">
      <dgm:prSet presAssocID="{75B71688-FF9D-4632-9EF7-83BE47C2E94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68307F-5B52-4131-A400-669B787B68F7}" srcId="{75B71688-FF9D-4632-9EF7-83BE47C2E942}" destId="{179CD454-C2DE-411A-B45D-04BA66DA8B28}" srcOrd="0" destOrd="0" parTransId="{6DCDD142-E197-4686-BE44-C67189FF822A}" sibTransId="{0E04AEE0-FF30-4CC5-B914-E1B7E11E5837}"/>
    <dgm:cxn modelId="{B08EDD02-E58B-4775-B5AD-78EDC744F1CC}" type="presOf" srcId="{DB6B1B24-F8A4-4E17-A677-0332AF10D630}" destId="{37B6552F-6493-4269-9394-2C6B45E3CCFB}" srcOrd="1" destOrd="0" presId="urn:microsoft.com/office/officeart/2005/8/layout/vProcess5"/>
    <dgm:cxn modelId="{FB97F7BE-B835-4CDA-9D1B-3D79E11843AF}" type="presOf" srcId="{DB6B1B24-F8A4-4E17-A677-0332AF10D630}" destId="{069666DA-E1F8-40CB-8F52-65311399CD63}" srcOrd="0" destOrd="0" presId="urn:microsoft.com/office/officeart/2005/8/layout/vProcess5"/>
    <dgm:cxn modelId="{96F17F63-A88A-437D-A4B3-6389715BFA51}" type="presOf" srcId="{179CD454-C2DE-411A-B45D-04BA66DA8B28}" destId="{33411D75-58C4-4B5F-9ADF-6715262CF0AB}" srcOrd="0" destOrd="0" presId="urn:microsoft.com/office/officeart/2005/8/layout/vProcess5"/>
    <dgm:cxn modelId="{9E94F03B-742B-4904-B91A-D0B0DB1CF4CF}" srcId="{75B71688-FF9D-4632-9EF7-83BE47C2E942}" destId="{DB6B1B24-F8A4-4E17-A677-0332AF10D630}" srcOrd="2" destOrd="0" parTransId="{9D6AA7C9-F4D9-489E-9C7A-15A415C5F746}" sibTransId="{B79638A0-0A9D-4E83-8587-D4FFAE256815}"/>
    <dgm:cxn modelId="{786F590A-6D86-4C37-9B45-2E32DA59C16B}" type="presOf" srcId="{179CD454-C2DE-411A-B45D-04BA66DA8B28}" destId="{7CF10E6E-E65E-40CD-8163-08F973A461EE}" srcOrd="1" destOrd="0" presId="urn:microsoft.com/office/officeart/2005/8/layout/vProcess5"/>
    <dgm:cxn modelId="{76AB216A-83E7-4E81-AE38-281E7A8FBF75}" type="presOf" srcId="{0E04AEE0-FF30-4CC5-B914-E1B7E11E5837}" destId="{1AD71FCC-20FD-4416-B6EF-6120E45A3BCA}" srcOrd="0" destOrd="0" presId="urn:microsoft.com/office/officeart/2005/8/layout/vProcess5"/>
    <dgm:cxn modelId="{193DBF4B-F77C-4D6F-B03F-10D5329B289C}" type="presOf" srcId="{06335860-0C21-4822-9A3D-B0D03CFBBCFC}" destId="{C9C11894-CBF8-4638-8251-9330BC91F994}" srcOrd="0" destOrd="0" presId="urn:microsoft.com/office/officeart/2005/8/layout/vProcess5"/>
    <dgm:cxn modelId="{393F9EC0-878F-4A1F-9946-613207BF11E4}" type="presOf" srcId="{26005E41-9554-4A43-90A3-668788861C6E}" destId="{29DEEA35-E962-425B-9BC5-8D22E17BD439}" srcOrd="0" destOrd="0" presId="urn:microsoft.com/office/officeart/2005/8/layout/vProcess5"/>
    <dgm:cxn modelId="{415EC1AD-A186-49B2-B331-4FE78909509F}" srcId="{75B71688-FF9D-4632-9EF7-83BE47C2E942}" destId="{26005E41-9554-4A43-90A3-668788861C6E}" srcOrd="1" destOrd="0" parTransId="{8E13D4F2-2345-4D56-BF0B-F12E0FA5236E}" sibTransId="{06335860-0C21-4822-9A3D-B0D03CFBBCFC}"/>
    <dgm:cxn modelId="{C21934DA-60BF-466A-9FFA-76A209B9DE79}" type="presOf" srcId="{75B71688-FF9D-4632-9EF7-83BE47C2E942}" destId="{99C4E392-3FB1-46C2-AC6D-46B0010BC13A}" srcOrd="0" destOrd="0" presId="urn:microsoft.com/office/officeart/2005/8/layout/vProcess5"/>
    <dgm:cxn modelId="{B0F7A3ED-0F03-4C39-8D38-39A9DFB37E8A}" type="presOf" srcId="{26005E41-9554-4A43-90A3-668788861C6E}" destId="{08E23A3B-7B78-434C-BCD1-244A25055B05}" srcOrd="1" destOrd="0" presId="urn:microsoft.com/office/officeart/2005/8/layout/vProcess5"/>
    <dgm:cxn modelId="{A090145F-B932-4C6D-8CAC-F018982EA02C}" type="presParOf" srcId="{99C4E392-3FB1-46C2-AC6D-46B0010BC13A}" destId="{E32EC85F-F9B9-44C8-AF1D-0B16CAB19BBF}" srcOrd="0" destOrd="0" presId="urn:microsoft.com/office/officeart/2005/8/layout/vProcess5"/>
    <dgm:cxn modelId="{76787722-8183-4813-A501-EC8C8A2E1121}" type="presParOf" srcId="{99C4E392-3FB1-46C2-AC6D-46B0010BC13A}" destId="{33411D75-58C4-4B5F-9ADF-6715262CF0AB}" srcOrd="1" destOrd="0" presId="urn:microsoft.com/office/officeart/2005/8/layout/vProcess5"/>
    <dgm:cxn modelId="{06483173-A51E-4500-899D-31B82B4871F3}" type="presParOf" srcId="{99C4E392-3FB1-46C2-AC6D-46B0010BC13A}" destId="{29DEEA35-E962-425B-9BC5-8D22E17BD439}" srcOrd="2" destOrd="0" presId="urn:microsoft.com/office/officeart/2005/8/layout/vProcess5"/>
    <dgm:cxn modelId="{B2A97D2D-2219-47D3-A1E6-3654F77F18A8}" type="presParOf" srcId="{99C4E392-3FB1-46C2-AC6D-46B0010BC13A}" destId="{069666DA-E1F8-40CB-8F52-65311399CD63}" srcOrd="3" destOrd="0" presId="urn:microsoft.com/office/officeart/2005/8/layout/vProcess5"/>
    <dgm:cxn modelId="{0759A642-E7CA-4C8B-B7EB-DC63C286BC41}" type="presParOf" srcId="{99C4E392-3FB1-46C2-AC6D-46B0010BC13A}" destId="{1AD71FCC-20FD-4416-B6EF-6120E45A3BCA}" srcOrd="4" destOrd="0" presId="urn:microsoft.com/office/officeart/2005/8/layout/vProcess5"/>
    <dgm:cxn modelId="{EFBFC7E7-A6CE-4C2E-AEF4-9CC9FA8C51CE}" type="presParOf" srcId="{99C4E392-3FB1-46C2-AC6D-46B0010BC13A}" destId="{C9C11894-CBF8-4638-8251-9330BC91F994}" srcOrd="5" destOrd="0" presId="urn:microsoft.com/office/officeart/2005/8/layout/vProcess5"/>
    <dgm:cxn modelId="{F34C3804-E92A-4B26-89FC-6ADE99B3D41A}" type="presParOf" srcId="{99C4E392-3FB1-46C2-AC6D-46B0010BC13A}" destId="{7CF10E6E-E65E-40CD-8163-08F973A461EE}" srcOrd="6" destOrd="0" presId="urn:microsoft.com/office/officeart/2005/8/layout/vProcess5"/>
    <dgm:cxn modelId="{E433FFC6-8DB6-403B-AA21-BAD73E8A4E27}" type="presParOf" srcId="{99C4E392-3FB1-46C2-AC6D-46B0010BC13A}" destId="{08E23A3B-7B78-434C-BCD1-244A25055B05}" srcOrd="7" destOrd="0" presId="urn:microsoft.com/office/officeart/2005/8/layout/vProcess5"/>
    <dgm:cxn modelId="{53EF743E-5596-4D97-A5B4-E475AF84CDA5}" type="presParOf" srcId="{99C4E392-3FB1-46C2-AC6D-46B0010BC13A}" destId="{37B6552F-6493-4269-9394-2C6B45E3CCFB}" srcOrd="8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C4CB7-DE7A-4E76-976C-24DFB8D70D79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788474-6149-433A-9973-1FB07A276831}">
      <dgm:prSet phldrT="[Текст]"/>
      <dgm:spPr/>
      <dgm:t>
        <a:bodyPr/>
        <a:lstStyle/>
        <a:p>
          <a:r>
            <a:rPr lang="uk-UA" dirty="0" smtClean="0"/>
            <a:t>Збільшення видового різноманіття</a:t>
          </a:r>
          <a:endParaRPr lang="ru-RU" dirty="0"/>
        </a:p>
      </dgm:t>
    </dgm:pt>
    <dgm:pt modelId="{F9FE176B-C6AA-407E-9AD4-C8316CD34C09}" type="parTrans" cxnId="{A9081F63-DEC0-4F93-B595-E09D843246F4}">
      <dgm:prSet/>
      <dgm:spPr/>
      <dgm:t>
        <a:bodyPr/>
        <a:lstStyle/>
        <a:p>
          <a:endParaRPr lang="ru-RU"/>
        </a:p>
      </dgm:t>
    </dgm:pt>
    <dgm:pt modelId="{F9AC52C9-FFE1-42B9-8115-65663D1677C8}" type="sibTrans" cxnId="{A9081F63-DEC0-4F93-B595-E09D843246F4}">
      <dgm:prSet/>
      <dgm:spPr/>
      <dgm:t>
        <a:bodyPr/>
        <a:lstStyle/>
        <a:p>
          <a:endParaRPr lang="ru-RU"/>
        </a:p>
      </dgm:t>
    </dgm:pt>
    <dgm:pt modelId="{24DF2D44-D79B-4F1A-81DA-06B5BFB2FC43}">
      <dgm:prSet phldrT="[Текст]"/>
      <dgm:spPr/>
      <dgm:t>
        <a:bodyPr/>
        <a:lstStyle/>
        <a:p>
          <a:r>
            <a:rPr lang="uk-UA" dirty="0" smtClean="0"/>
            <a:t>Розширення ареалу</a:t>
          </a:r>
          <a:endParaRPr lang="ru-RU" dirty="0"/>
        </a:p>
      </dgm:t>
    </dgm:pt>
    <dgm:pt modelId="{BA3B2594-194B-428F-966A-F280F4D2175B}" type="parTrans" cxnId="{4123D442-169D-4AFF-827D-FB72813CE60E}">
      <dgm:prSet/>
      <dgm:spPr/>
      <dgm:t>
        <a:bodyPr/>
        <a:lstStyle/>
        <a:p>
          <a:endParaRPr lang="ru-RU"/>
        </a:p>
      </dgm:t>
    </dgm:pt>
    <dgm:pt modelId="{ABDC85EB-F236-44AA-B048-675FB6E74EED}" type="sibTrans" cxnId="{4123D442-169D-4AFF-827D-FB72813CE60E}">
      <dgm:prSet/>
      <dgm:spPr/>
      <dgm:t>
        <a:bodyPr/>
        <a:lstStyle/>
        <a:p>
          <a:endParaRPr lang="ru-RU"/>
        </a:p>
      </dgm:t>
    </dgm:pt>
    <dgm:pt modelId="{8BDEACA5-86B4-4B17-BA63-1F106A7A727B}">
      <dgm:prSet phldrT="[Текст]"/>
      <dgm:spPr/>
      <dgm:t>
        <a:bodyPr/>
        <a:lstStyle/>
        <a:p>
          <a:r>
            <a:rPr lang="uk-UA" dirty="0" smtClean="0"/>
            <a:t>Збільшення чисельності популяції</a:t>
          </a:r>
          <a:endParaRPr lang="ru-RU" dirty="0"/>
        </a:p>
      </dgm:t>
    </dgm:pt>
    <dgm:pt modelId="{04C37751-8270-4E0B-AA54-2B4C44CB2862}" type="parTrans" cxnId="{6115EA3F-1826-4F10-B87C-3FFEC8C4427A}">
      <dgm:prSet/>
      <dgm:spPr/>
      <dgm:t>
        <a:bodyPr/>
        <a:lstStyle/>
        <a:p>
          <a:endParaRPr lang="ru-RU"/>
        </a:p>
      </dgm:t>
    </dgm:pt>
    <dgm:pt modelId="{1B97EF7E-BA80-4DB6-850C-DCC0D5C7C267}" type="sibTrans" cxnId="{6115EA3F-1826-4F10-B87C-3FFEC8C4427A}">
      <dgm:prSet/>
      <dgm:spPr/>
      <dgm:t>
        <a:bodyPr/>
        <a:lstStyle/>
        <a:p>
          <a:endParaRPr lang="ru-RU"/>
        </a:p>
      </dgm:t>
    </dgm:pt>
    <dgm:pt modelId="{470F445B-4054-44F8-B23F-DDA4F982EB2C}" type="pres">
      <dgm:prSet presAssocID="{047C4CB7-DE7A-4E76-976C-24DFB8D70D79}" presName="outerComposite" presStyleCnt="0">
        <dgm:presLayoutVars>
          <dgm:chMax val="5"/>
          <dgm:dir/>
          <dgm:resizeHandles val="exact"/>
        </dgm:presLayoutVars>
      </dgm:prSet>
      <dgm:spPr/>
    </dgm:pt>
    <dgm:pt modelId="{581B6587-50DF-48A1-80D9-980C577868DC}" type="pres">
      <dgm:prSet presAssocID="{047C4CB7-DE7A-4E76-976C-24DFB8D70D79}" presName="dummyMaxCanvas" presStyleCnt="0">
        <dgm:presLayoutVars/>
      </dgm:prSet>
      <dgm:spPr/>
    </dgm:pt>
    <dgm:pt modelId="{0C18554C-AABF-45B6-BB2E-75966A44970E}" type="pres">
      <dgm:prSet presAssocID="{047C4CB7-DE7A-4E76-976C-24DFB8D70D7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224DE-E217-4798-AF35-A74093AA8FA3}" type="pres">
      <dgm:prSet presAssocID="{047C4CB7-DE7A-4E76-976C-24DFB8D70D79}" presName="ThreeNodes_2" presStyleLbl="node1" presStyleIdx="1" presStyleCnt="3">
        <dgm:presLayoutVars>
          <dgm:bulletEnabled val="1"/>
        </dgm:presLayoutVars>
      </dgm:prSet>
      <dgm:spPr/>
    </dgm:pt>
    <dgm:pt modelId="{DDFCB406-4B42-4B15-B8AC-0ECD72DCE53D}" type="pres">
      <dgm:prSet presAssocID="{047C4CB7-DE7A-4E76-976C-24DFB8D70D79}" presName="ThreeNodes_3" presStyleLbl="node1" presStyleIdx="2" presStyleCnt="3">
        <dgm:presLayoutVars>
          <dgm:bulletEnabled val="1"/>
        </dgm:presLayoutVars>
      </dgm:prSet>
      <dgm:spPr/>
    </dgm:pt>
    <dgm:pt modelId="{6C53C50F-E54F-40C4-9FFA-A6625AC4B23B}" type="pres">
      <dgm:prSet presAssocID="{047C4CB7-DE7A-4E76-976C-24DFB8D70D79}" presName="ThreeConn_1-2" presStyleLbl="fgAccFollowNode1" presStyleIdx="0" presStyleCnt="2">
        <dgm:presLayoutVars>
          <dgm:bulletEnabled val="1"/>
        </dgm:presLayoutVars>
      </dgm:prSet>
      <dgm:spPr/>
    </dgm:pt>
    <dgm:pt modelId="{468F3D38-3B2F-4359-989C-B82247BB624F}" type="pres">
      <dgm:prSet presAssocID="{047C4CB7-DE7A-4E76-976C-24DFB8D70D79}" presName="ThreeConn_2-3" presStyleLbl="fgAccFollowNode1" presStyleIdx="1" presStyleCnt="2">
        <dgm:presLayoutVars>
          <dgm:bulletEnabled val="1"/>
        </dgm:presLayoutVars>
      </dgm:prSet>
      <dgm:spPr/>
    </dgm:pt>
    <dgm:pt modelId="{CCB929A5-D791-4237-A58B-4328B64A5B3F}" type="pres">
      <dgm:prSet presAssocID="{047C4CB7-DE7A-4E76-976C-24DFB8D70D7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9481D-3D19-4AF4-B16C-4FAB077B437F}" type="pres">
      <dgm:prSet presAssocID="{047C4CB7-DE7A-4E76-976C-24DFB8D70D79}" presName="ThreeNodes_2_text" presStyleLbl="node1" presStyleIdx="2" presStyleCnt="3">
        <dgm:presLayoutVars>
          <dgm:bulletEnabled val="1"/>
        </dgm:presLayoutVars>
      </dgm:prSet>
      <dgm:spPr/>
    </dgm:pt>
    <dgm:pt modelId="{41045254-31FB-4E38-9AA7-E6B33A3317C2}" type="pres">
      <dgm:prSet presAssocID="{047C4CB7-DE7A-4E76-976C-24DFB8D70D7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B2D37F3-539C-4270-8760-8E0D155A3EBC}" type="presOf" srcId="{047C4CB7-DE7A-4E76-976C-24DFB8D70D79}" destId="{470F445B-4054-44F8-B23F-DDA4F982EB2C}" srcOrd="0" destOrd="0" presId="urn:microsoft.com/office/officeart/2005/8/layout/vProcess5"/>
    <dgm:cxn modelId="{848D4969-6828-42E0-B842-5B71A8F2D2AB}" type="presOf" srcId="{24DF2D44-D79B-4F1A-81DA-06B5BFB2FC43}" destId="{E87224DE-E217-4798-AF35-A74093AA8FA3}" srcOrd="0" destOrd="0" presId="urn:microsoft.com/office/officeart/2005/8/layout/vProcess5"/>
    <dgm:cxn modelId="{6115EA3F-1826-4F10-B87C-3FFEC8C4427A}" srcId="{047C4CB7-DE7A-4E76-976C-24DFB8D70D79}" destId="{8BDEACA5-86B4-4B17-BA63-1F106A7A727B}" srcOrd="2" destOrd="0" parTransId="{04C37751-8270-4E0B-AA54-2B4C44CB2862}" sibTransId="{1B97EF7E-BA80-4DB6-850C-DCC0D5C7C267}"/>
    <dgm:cxn modelId="{C887957C-A6D6-4508-97AD-15397A692111}" type="presOf" srcId="{68788474-6149-433A-9973-1FB07A276831}" destId="{0C18554C-AABF-45B6-BB2E-75966A44970E}" srcOrd="0" destOrd="0" presId="urn:microsoft.com/office/officeart/2005/8/layout/vProcess5"/>
    <dgm:cxn modelId="{8F5C9B64-DB10-4779-BDB8-C0CE10F764C8}" type="presOf" srcId="{68788474-6149-433A-9973-1FB07A276831}" destId="{CCB929A5-D791-4237-A58B-4328B64A5B3F}" srcOrd="1" destOrd="0" presId="urn:microsoft.com/office/officeart/2005/8/layout/vProcess5"/>
    <dgm:cxn modelId="{6E794AC0-B0DD-4EF2-ADFA-348A5D6F3C46}" type="presOf" srcId="{24DF2D44-D79B-4F1A-81DA-06B5BFB2FC43}" destId="{F919481D-3D19-4AF4-B16C-4FAB077B437F}" srcOrd="1" destOrd="0" presId="urn:microsoft.com/office/officeart/2005/8/layout/vProcess5"/>
    <dgm:cxn modelId="{4123D442-169D-4AFF-827D-FB72813CE60E}" srcId="{047C4CB7-DE7A-4E76-976C-24DFB8D70D79}" destId="{24DF2D44-D79B-4F1A-81DA-06B5BFB2FC43}" srcOrd="1" destOrd="0" parTransId="{BA3B2594-194B-428F-966A-F280F4D2175B}" sibTransId="{ABDC85EB-F236-44AA-B048-675FB6E74EED}"/>
    <dgm:cxn modelId="{FB4C3BD9-FC24-44D4-BE68-7B2BDE0ED377}" type="presOf" srcId="{8BDEACA5-86B4-4B17-BA63-1F106A7A727B}" destId="{DDFCB406-4B42-4B15-B8AC-0ECD72DCE53D}" srcOrd="0" destOrd="0" presId="urn:microsoft.com/office/officeart/2005/8/layout/vProcess5"/>
    <dgm:cxn modelId="{01B9BF36-A58F-4B54-A891-FF6E3FD08306}" type="presOf" srcId="{8BDEACA5-86B4-4B17-BA63-1F106A7A727B}" destId="{41045254-31FB-4E38-9AA7-E6B33A3317C2}" srcOrd="1" destOrd="0" presId="urn:microsoft.com/office/officeart/2005/8/layout/vProcess5"/>
    <dgm:cxn modelId="{A9081F63-DEC0-4F93-B595-E09D843246F4}" srcId="{047C4CB7-DE7A-4E76-976C-24DFB8D70D79}" destId="{68788474-6149-433A-9973-1FB07A276831}" srcOrd="0" destOrd="0" parTransId="{F9FE176B-C6AA-407E-9AD4-C8316CD34C09}" sibTransId="{F9AC52C9-FFE1-42B9-8115-65663D1677C8}"/>
    <dgm:cxn modelId="{0FD44B24-D9E9-47D2-8799-91204910C1AA}" type="presOf" srcId="{F9AC52C9-FFE1-42B9-8115-65663D1677C8}" destId="{6C53C50F-E54F-40C4-9FFA-A6625AC4B23B}" srcOrd="0" destOrd="0" presId="urn:microsoft.com/office/officeart/2005/8/layout/vProcess5"/>
    <dgm:cxn modelId="{D12AE05B-ED30-4804-A378-C9C9FDD6693F}" type="presOf" srcId="{ABDC85EB-F236-44AA-B048-675FB6E74EED}" destId="{468F3D38-3B2F-4359-989C-B82247BB624F}" srcOrd="0" destOrd="0" presId="urn:microsoft.com/office/officeart/2005/8/layout/vProcess5"/>
    <dgm:cxn modelId="{FADC893F-FB6F-4D08-8B36-4553C1236DDC}" type="presParOf" srcId="{470F445B-4054-44F8-B23F-DDA4F982EB2C}" destId="{581B6587-50DF-48A1-80D9-980C577868DC}" srcOrd="0" destOrd="0" presId="urn:microsoft.com/office/officeart/2005/8/layout/vProcess5"/>
    <dgm:cxn modelId="{E4E8C280-BACC-42CF-8ED9-D7F8D8CF27CB}" type="presParOf" srcId="{470F445B-4054-44F8-B23F-DDA4F982EB2C}" destId="{0C18554C-AABF-45B6-BB2E-75966A44970E}" srcOrd="1" destOrd="0" presId="urn:microsoft.com/office/officeart/2005/8/layout/vProcess5"/>
    <dgm:cxn modelId="{0BCE5479-E01D-47D3-BF57-633BA48803AC}" type="presParOf" srcId="{470F445B-4054-44F8-B23F-DDA4F982EB2C}" destId="{E87224DE-E217-4798-AF35-A74093AA8FA3}" srcOrd="2" destOrd="0" presId="urn:microsoft.com/office/officeart/2005/8/layout/vProcess5"/>
    <dgm:cxn modelId="{08F12358-3FD5-44DA-B126-11FEE13381C5}" type="presParOf" srcId="{470F445B-4054-44F8-B23F-DDA4F982EB2C}" destId="{DDFCB406-4B42-4B15-B8AC-0ECD72DCE53D}" srcOrd="3" destOrd="0" presId="urn:microsoft.com/office/officeart/2005/8/layout/vProcess5"/>
    <dgm:cxn modelId="{799A514E-AC01-41B8-9EE9-9915C69BD1BB}" type="presParOf" srcId="{470F445B-4054-44F8-B23F-DDA4F982EB2C}" destId="{6C53C50F-E54F-40C4-9FFA-A6625AC4B23B}" srcOrd="4" destOrd="0" presId="urn:microsoft.com/office/officeart/2005/8/layout/vProcess5"/>
    <dgm:cxn modelId="{85D411B7-3C6C-4916-8CF3-9E92E7ACF296}" type="presParOf" srcId="{470F445B-4054-44F8-B23F-DDA4F982EB2C}" destId="{468F3D38-3B2F-4359-989C-B82247BB624F}" srcOrd="5" destOrd="0" presId="urn:microsoft.com/office/officeart/2005/8/layout/vProcess5"/>
    <dgm:cxn modelId="{88888051-3A94-40C5-955B-687758A29588}" type="presParOf" srcId="{470F445B-4054-44F8-B23F-DDA4F982EB2C}" destId="{CCB929A5-D791-4237-A58B-4328B64A5B3F}" srcOrd="6" destOrd="0" presId="urn:microsoft.com/office/officeart/2005/8/layout/vProcess5"/>
    <dgm:cxn modelId="{16614D19-2255-4E1C-A5D3-DD47607AC8A1}" type="presParOf" srcId="{470F445B-4054-44F8-B23F-DDA4F982EB2C}" destId="{F919481D-3D19-4AF4-B16C-4FAB077B437F}" srcOrd="7" destOrd="0" presId="urn:microsoft.com/office/officeart/2005/8/layout/vProcess5"/>
    <dgm:cxn modelId="{090F7A8B-6AE5-4DF5-978C-8EEFA128D49F}" type="presParOf" srcId="{470F445B-4054-44F8-B23F-DDA4F982EB2C}" destId="{41045254-31FB-4E38-9AA7-E6B33A3317C2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C4545-D95D-41B4-8297-D8F7CDB29D65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6229B-4803-4D59-A647-88BE67EE1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26E04-8F03-45A7-AF92-60078F7262F8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ADF2A-FA32-4FBE-BBCC-D82DA1B33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ADF2A-FA32-4FBE-BBCC-D82DA1B330A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ADF2A-FA32-4FBE-BBCC-D82DA1B330A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ADF2A-FA32-4FBE-BBCC-D82DA1B330A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ADF2A-FA32-4FBE-BBCC-D82DA1B330A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ADF2A-FA32-4FBE-BBCC-D82DA1B330A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ADF2A-FA32-4FBE-BBCC-D82DA1B330A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ADF2A-FA32-4FBE-BBCC-D82DA1B330A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ADF2A-FA32-4FBE-BBCC-D82DA1B330A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ADF2A-FA32-4FBE-BBCC-D82DA1B330A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ADF2A-FA32-4FBE-BBCC-D82DA1B330A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ADF2A-FA32-4FBE-BBCC-D82DA1B330A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ADF2A-FA32-4FBE-BBCC-D82DA1B330A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00034" y="1500174"/>
            <a:ext cx="8072494" cy="3786214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928802"/>
            <a:ext cx="64128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Макроеволюційний</a:t>
            </a:r>
            <a:r>
              <a:rPr lang="ru-RU" sz="54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процес</a:t>
            </a:r>
            <a:r>
              <a:rPr lang="ru-RU" sz="54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. </a:t>
            </a:r>
            <a:r>
              <a:rPr lang="ru-RU" sz="5400" b="1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Закони</a:t>
            </a:r>
            <a:r>
              <a:rPr lang="ru-RU" sz="54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еволюційного</a:t>
            </a:r>
            <a:r>
              <a:rPr lang="ru-RU" sz="54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процесу</a:t>
            </a:r>
            <a:r>
              <a:rPr lang="ru-RU" sz="54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.</a:t>
            </a:r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85728"/>
            <a:ext cx="8572560" cy="5715040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571472" y="857232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Ще </a:t>
            </a:r>
            <a:r>
              <a:rPr lang="ru-RU" dirty="0" err="1" smtClean="0">
                <a:latin typeface="Comic Sans MS" pitchFamily="66" charset="0"/>
              </a:rPr>
              <a:t>однією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суттєвою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відмінністю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макроеволюційних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проце­сів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можливість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об’єднання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новій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групі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генетичного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матеріалу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можливостей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віддалених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систематичних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груп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Рисунок 6" descr="mitochond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928802"/>
            <a:ext cx="5095884" cy="3966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72560" cy="5857916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omic Sans MS" pitchFamily="66" charset="0"/>
              </a:rPr>
              <a:t>Кілька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них навіть </a:t>
            </a:r>
            <a:r>
              <a:rPr lang="ru-RU" dirty="0" err="1" smtClean="0">
                <a:latin typeface="Comic Sans MS" pitchFamily="66" charset="0"/>
              </a:rPr>
              <a:t>опанували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політ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Рисунок 6" descr="800px-Enantiorn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85860"/>
            <a:ext cx="396298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285852" y="442913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mic Sans MS" pitchFamily="66" charset="0"/>
              </a:rPr>
              <a:t>Енанціорніс</a:t>
            </a:r>
          </a:p>
          <a:p>
            <a:endParaRPr lang="ru-RU" dirty="0"/>
          </a:p>
        </p:txBody>
      </p:sp>
      <p:pic>
        <p:nvPicPr>
          <p:cNvPr id="10" name="Рисунок 9" descr="f64ea1854927a008bb7be7cedbbd29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85860"/>
            <a:ext cx="4226353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714876" y="442913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Конфуціосорніс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uk-UA" dirty="0" smtClean="0">
                <a:latin typeface="Comic Sans MS" pitchFamily="66" charset="0"/>
              </a:rPr>
              <a:t>(</a:t>
            </a:r>
            <a:r>
              <a:rPr lang="ru-RU" dirty="0" smtClean="0">
                <a:latin typeface="Comic Sans MS" pitchFamily="66" charset="0"/>
              </a:rPr>
              <a:t>Гоацин)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571480"/>
            <a:ext cx="7992888" cy="4464496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928662" y="1571612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Дякую за увагу!</a:t>
            </a:r>
          </a:p>
          <a:p>
            <a:pPr algn="ctr"/>
            <a:r>
              <a:rPr lang="uk-UA" sz="4000" b="1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ru-RU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143380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mic Sans MS" pitchFamily="66" charset="0"/>
              </a:rPr>
              <a:t>Презентацію підготувала</a:t>
            </a:r>
          </a:p>
          <a:p>
            <a:r>
              <a:rPr lang="uk-UA" dirty="0" smtClean="0">
                <a:latin typeface="Comic Sans MS" pitchFamily="66" charset="0"/>
              </a:rPr>
              <a:t>Учениця 11-А класу</a:t>
            </a:r>
          </a:p>
          <a:p>
            <a:r>
              <a:rPr lang="uk-UA" dirty="0" smtClean="0">
                <a:latin typeface="Comic Sans MS" pitchFamily="66" charset="0"/>
              </a:rPr>
              <a:t>Невольниченко Юлія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357166"/>
            <a:ext cx="8715436" cy="5715040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10" name="Рисунок 9" descr="Severts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571480"/>
            <a:ext cx="1841500" cy="25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57158" y="314324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Comic Sans MS" pitchFamily="66" charset="0"/>
              </a:rPr>
              <a:t>Сєверцов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Олексій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Миколайович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2" name="Рисунок 11" descr="200px-Shmalgauzen_I_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571480"/>
            <a:ext cx="1905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715008" y="314324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Comic Sans MS" pitchFamily="66" charset="0"/>
              </a:rPr>
              <a:t>Іван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Іванович</a:t>
            </a:r>
            <a:r>
              <a:rPr lang="ru-RU" b="1" dirty="0" smtClean="0">
                <a:latin typeface="Comic Sans MS" pitchFamily="66" charset="0"/>
              </a:rPr>
              <a:t> Шмальгаузен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71802" y="2928934"/>
            <a:ext cx="278608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357554" y="328612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Comic Sans MS" pitchFamily="66" charset="0"/>
              </a:rPr>
              <a:t>Напрямки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0034" y="4572008"/>
            <a:ext cx="257176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857884" y="4572008"/>
            <a:ext cx="257176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0034" y="471488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Comic Sans MS" pitchFamily="66" charset="0"/>
              </a:rPr>
              <a:t>біологічний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прогрес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760" y="478632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Comic Sans MS" pitchFamily="66" charset="0"/>
              </a:rPr>
              <a:t>біологічний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регрес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429831">
            <a:off x="2202057" y="3549112"/>
            <a:ext cx="1071570" cy="1146345"/>
          </a:xfrm>
          <a:prstGeom prst="downArrow">
            <a:avLst>
              <a:gd name="adj1" fmla="val 27412"/>
              <a:gd name="adj2" fmla="val 35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9809313">
            <a:off x="5613462" y="3607737"/>
            <a:ext cx="1071570" cy="1092021"/>
          </a:xfrm>
          <a:prstGeom prst="downArrow">
            <a:avLst>
              <a:gd name="adj1" fmla="val 27412"/>
              <a:gd name="adj2" fmla="val 35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8715436" cy="5786478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Овал 4"/>
          <p:cNvSpPr/>
          <p:nvPr/>
        </p:nvSpPr>
        <p:spPr>
          <a:xfrm>
            <a:off x="500034" y="1142984"/>
            <a:ext cx="307183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142873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Прояви </a:t>
            </a:r>
            <a:r>
              <a:rPr lang="uk-UA" dirty="0" smtClean="0">
                <a:latin typeface="Comic Sans MS" pitchFamily="66" charset="0"/>
              </a:rPr>
              <a:t>біологічного </a:t>
            </a:r>
            <a:r>
              <a:rPr lang="uk-UA" dirty="0" smtClean="0">
                <a:latin typeface="Comic Sans MS" pitchFamily="66" charset="0"/>
              </a:rPr>
              <a:t>регресу</a:t>
            </a:r>
            <a:endParaRPr lang="ru-RU" dirty="0">
              <a:latin typeface="Comic Sans MS" pitchFamily="66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2357430"/>
          <a:ext cx="3190876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Овал 9"/>
          <p:cNvSpPr/>
          <p:nvPr/>
        </p:nvSpPr>
        <p:spPr>
          <a:xfrm>
            <a:off x="5286380" y="1214422"/>
            <a:ext cx="307183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572132" y="142873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Прояви біологічного прогресу </a:t>
            </a:r>
            <a:endParaRPr lang="ru-RU" dirty="0">
              <a:latin typeface="Comic Sans MS" pitchFamily="66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143504" y="2357430"/>
          <a:ext cx="3500462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28572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Біологічний  регрес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2844" y="857232"/>
            <a:ext cx="8858312" cy="5214974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4</a:t>
            </a:fld>
            <a:endParaRPr lang="es-ES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214414" y="1000108"/>
          <a:ext cx="664373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4357694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Comic Sans MS" pitchFamily="66" charset="0"/>
              </a:rPr>
              <a:t>Біологічний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регрес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характеризується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звуженням</a:t>
            </a:r>
            <a:r>
              <a:rPr lang="ru-RU" dirty="0" smtClean="0">
                <a:latin typeface="Comic Sans MS" pitchFamily="66" charset="0"/>
              </a:rPr>
              <a:t> ареалу, </a:t>
            </a:r>
            <a:r>
              <a:rPr lang="ru-RU" dirty="0" err="1" smtClean="0">
                <a:latin typeface="Comic Sans MS" pitchFamily="66" charset="0"/>
              </a:rPr>
              <a:t>змен­шенням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чисельності</a:t>
            </a:r>
            <a:r>
              <a:rPr lang="ru-RU" dirty="0" smtClean="0">
                <a:latin typeface="Comic Sans MS" pitchFamily="66" charset="0"/>
              </a:rPr>
              <a:t> виду, </a:t>
            </a:r>
            <a:r>
              <a:rPr lang="ru-RU" dirty="0" err="1" smtClean="0">
                <a:latin typeface="Comic Sans MS" pitchFamily="66" charset="0"/>
              </a:rPr>
              <a:t>скороченням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кількості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популяцій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зменшенням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систематичних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одиниць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переважанням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смертності</a:t>
            </a:r>
            <a:r>
              <a:rPr lang="ru-RU" dirty="0" smtClean="0">
                <a:latin typeface="Comic Sans MS" pitchFamily="66" charset="0"/>
              </a:rPr>
              <a:t> над </a:t>
            </a:r>
            <a:r>
              <a:rPr lang="ru-RU" dirty="0" err="1" smtClean="0">
                <a:latin typeface="Comic Sans MS" pitchFamily="66" charset="0"/>
              </a:rPr>
              <a:t>народжуваністю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21429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Біологічний прогрес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4282" y="785794"/>
            <a:ext cx="8643998" cy="5214974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5" name="Рисунок 4" descr="Severts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142984"/>
            <a:ext cx="2714644" cy="3744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14744" y="2500306"/>
            <a:ext cx="5072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Шляхи </a:t>
            </a:r>
            <a:r>
              <a:rPr lang="ru-RU" dirty="0" err="1" smtClean="0">
                <a:latin typeface="Comic Sans MS" pitchFamily="66" charset="0"/>
              </a:rPr>
              <a:t>досягнення</a:t>
            </a:r>
            <a:r>
              <a:rPr lang="ru-RU" dirty="0" smtClean="0">
                <a:latin typeface="Comic Sans MS" pitchFamily="66" charset="0"/>
              </a:rPr>
              <a:t> біологічного прогресу </a:t>
            </a:r>
            <a:r>
              <a:rPr lang="ru-RU" dirty="0" err="1" smtClean="0">
                <a:latin typeface="Comic Sans MS" pitchFamily="66" charset="0"/>
              </a:rPr>
              <a:t>встановлені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О. М. </a:t>
            </a:r>
            <a:r>
              <a:rPr lang="ru-RU" b="1" dirty="0" err="1" smtClean="0">
                <a:latin typeface="Comic Sans MS" pitchFamily="66" charset="0"/>
              </a:rPr>
              <a:t>Сєверцовим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пов’язані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різноманітними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перетвореннями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будові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. До них належать ароморфоз, </a:t>
            </a:r>
            <a:r>
              <a:rPr lang="ru-RU" dirty="0" err="1" smtClean="0">
                <a:latin typeface="Comic Sans MS" pitchFamily="66" charset="0"/>
              </a:rPr>
              <a:t>ідіоадаптація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загальна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дегенерація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28572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Ароморфоз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4282" y="857232"/>
            <a:ext cx="8643998" cy="528641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428596" y="1142984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Ароморфоз </a:t>
            </a:r>
            <a:r>
              <a:rPr lang="ru-RU" dirty="0" smtClean="0">
                <a:latin typeface="Comic Sans MS" pitchFamily="66" charset="0"/>
              </a:rPr>
              <a:t>— орогенез, або </a:t>
            </a:r>
            <a:r>
              <a:rPr lang="ru-RU" dirty="0" err="1" smtClean="0">
                <a:latin typeface="Comic Sans MS" pitchFamily="66" charset="0"/>
              </a:rPr>
              <a:t>морфофізіологічний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прогрес</a:t>
            </a:r>
            <a:r>
              <a:rPr lang="ru-RU" dirty="0" smtClean="0">
                <a:latin typeface="Comic Sans MS" pitchFamily="66" charset="0"/>
              </a:rPr>
              <a:t>, що </a:t>
            </a:r>
            <a:r>
              <a:rPr lang="ru-RU" dirty="0" err="1" smtClean="0">
                <a:latin typeface="Comic Sans MS" pitchFamily="66" charset="0"/>
              </a:rPr>
              <a:t>су­проводжується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значними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змінами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будові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організмів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підвищенням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рівня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їхньої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організації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Рисунок 6" descr="heart-anatom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357430"/>
            <a:ext cx="2786082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ty13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714620"/>
            <a:ext cx="4000496" cy="2697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28572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Ідіоадаптація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4282" y="928670"/>
            <a:ext cx="8643998" cy="5214974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571472" y="1071546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Comic Sans MS" pitchFamily="66" charset="0"/>
              </a:rPr>
              <a:t>Ідіоадаптація</a:t>
            </a:r>
            <a:r>
              <a:rPr lang="ru-RU" dirty="0" smtClean="0">
                <a:latin typeface="Comic Sans MS" pitchFamily="66" charset="0"/>
              </a:rPr>
              <a:t> — </a:t>
            </a:r>
            <a:r>
              <a:rPr lang="ru-RU" dirty="0" err="1" smtClean="0">
                <a:latin typeface="Comic Sans MS" pitchFamily="66" charset="0"/>
              </a:rPr>
              <a:t>галогенез</a:t>
            </a:r>
            <a:r>
              <a:rPr lang="ru-RU" dirty="0" smtClean="0">
                <a:latin typeface="Comic Sans MS" pitchFamily="66" charset="0"/>
              </a:rPr>
              <a:t>, що </a:t>
            </a:r>
            <a:r>
              <a:rPr lang="ru-RU" dirty="0" err="1" smtClean="0">
                <a:latin typeface="Comic Sans MS" pitchFamily="66" charset="0"/>
              </a:rPr>
              <a:t>супроводжується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виникненням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в </a:t>
            </a:r>
            <a:r>
              <a:rPr lang="ru-RU" dirty="0" err="1" smtClean="0">
                <a:latin typeface="Comic Sans MS" pitchFamily="66" charset="0"/>
              </a:rPr>
              <a:t>організмі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окремих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пристосувань</a:t>
            </a:r>
            <a:r>
              <a:rPr lang="ru-RU" dirty="0" smtClean="0">
                <a:latin typeface="Comic Sans MS" pitchFamily="66" charset="0"/>
              </a:rPr>
              <a:t> до умов </a:t>
            </a:r>
            <a:r>
              <a:rPr lang="ru-RU" dirty="0" err="1" smtClean="0">
                <a:latin typeface="Comic Sans MS" pitchFamily="66" charset="0"/>
              </a:rPr>
              <a:t>середовища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місця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проживання</a:t>
            </a:r>
            <a:r>
              <a:rPr lang="ru-RU" dirty="0" smtClean="0">
                <a:latin typeface="Comic Sans MS" pitchFamily="66" charset="0"/>
              </a:rPr>
              <a:t> без </a:t>
            </a:r>
            <a:r>
              <a:rPr lang="ru-RU" dirty="0" err="1" smtClean="0">
                <a:latin typeface="Comic Sans MS" pitchFamily="66" charset="0"/>
              </a:rPr>
              <a:t>зміни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рівня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організації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s3img_157488578_352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571876"/>
            <a:ext cx="3577636" cy="2450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60402221_1276692144_nerp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429000"/>
            <a:ext cx="3500462" cy="262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322c1ad5169750b89e5afe61ae1130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2000240"/>
            <a:ext cx="292895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14290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Приклад ідіоадаптації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4282" y="857232"/>
            <a:ext cx="8715436" cy="528641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5" name="Рисунок 4" descr="4274468_chameleon_001.jpg"/>
          <p:cNvPicPr>
            <a:picLocks noChangeAspect="1"/>
          </p:cNvPicPr>
          <p:nvPr/>
        </p:nvPicPr>
        <p:blipFill>
          <a:blip r:embed="rId3"/>
          <a:srcRect l="4297" t="-449" r="1953" b="13005"/>
          <a:stretch>
            <a:fillRect/>
          </a:stretch>
        </p:blipFill>
        <p:spPr>
          <a:xfrm>
            <a:off x="285720" y="928670"/>
            <a:ext cx="395656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6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928670"/>
            <a:ext cx="5207318" cy="2927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74843962_13.jpg"/>
          <p:cNvPicPr>
            <a:picLocks noChangeAspect="1"/>
          </p:cNvPicPr>
          <p:nvPr/>
        </p:nvPicPr>
        <p:blipFill>
          <a:blip r:embed="rId5"/>
          <a:srcRect l="6607" t="10281" r="982" b="8134"/>
          <a:stretch>
            <a:fillRect/>
          </a:stretch>
        </p:blipFill>
        <p:spPr>
          <a:xfrm>
            <a:off x="285720" y="3500438"/>
            <a:ext cx="399958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74967821_2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3429000"/>
            <a:ext cx="4429156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0466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Дегенерація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4282" y="1071546"/>
            <a:ext cx="8643998" cy="5072098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E05E-8813-41B2-9046-3ABB75AE570A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Comic Sans MS" pitchFamily="66" charset="0"/>
              </a:rPr>
              <a:t>Загальна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дегенерація</a:t>
            </a:r>
            <a:r>
              <a:rPr lang="ru-RU" dirty="0" smtClean="0">
                <a:latin typeface="Comic Sans MS" pitchFamily="66" charset="0"/>
              </a:rPr>
              <a:t> — </a:t>
            </a:r>
            <a:r>
              <a:rPr lang="ru-RU" dirty="0" err="1" smtClean="0">
                <a:latin typeface="Comic Sans MS" pitchFamily="66" charset="0"/>
              </a:rPr>
              <a:t>морфофізіологічний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регрес</a:t>
            </a:r>
            <a:r>
              <a:rPr lang="ru-RU" dirty="0" smtClean="0">
                <a:latin typeface="Comic Sans MS" pitchFamily="66" charset="0"/>
              </a:rPr>
              <a:t>, що </a:t>
            </a:r>
            <a:r>
              <a:rPr lang="ru-RU" dirty="0" err="1" smtClean="0">
                <a:latin typeface="Comic Sans MS" pitchFamily="66" charset="0"/>
              </a:rPr>
              <a:t>супро­воджується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спрощенням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рівня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організації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зникненням</a:t>
            </a:r>
            <a:r>
              <a:rPr lang="ru-RU" dirty="0" smtClean="0">
                <a:latin typeface="Comic Sans MS" pitchFamily="66" charset="0"/>
              </a:rPr>
              <a:t> деяких </a:t>
            </a:r>
            <a:r>
              <a:rPr lang="ru-RU" dirty="0" err="1" smtClean="0">
                <a:latin typeface="Comic Sans MS" pitchFamily="66" charset="0"/>
              </a:rPr>
              <a:t>органів</a:t>
            </a:r>
            <a:r>
              <a:rPr lang="ru-RU" dirty="0" smtClean="0">
                <a:latin typeface="Comic Sans MS" pitchFamily="66" charset="0"/>
              </a:rPr>
              <a:t> або систем </a:t>
            </a:r>
            <a:r>
              <a:rPr lang="ru-RU" dirty="0" err="1" smtClean="0">
                <a:latin typeface="Comic Sans MS" pitchFamily="66" charset="0"/>
              </a:rPr>
              <a:t>органів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Рисунок 6" descr="0212131831_11896292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000240"/>
            <a:ext cx="371477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1347265601_fu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876"/>
            <a:ext cx="3333740" cy="250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3299280200_75a1ae635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630" y="3571876"/>
            <a:ext cx="3429007" cy="2571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229</Words>
  <Application>Microsoft Office PowerPoint</Application>
  <PresentationFormat>Экран (4:3)</PresentationFormat>
  <Paragraphs>58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133</cp:revision>
  <dcterms:created xsi:type="dcterms:W3CDTF">2010-05-23T14:28:12Z</dcterms:created>
  <dcterms:modified xsi:type="dcterms:W3CDTF">2014-04-12T10:24:11Z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