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171FC85-EF73-44DF-962B-5D7BC9254952}" type="datetimeFigureOut">
              <a:rPr lang="ru-RU" smtClean="0"/>
              <a:t>12.05.2014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3CBE7C8-C2C8-4FE4-AF7A-D5BC02E211F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Штучний синтез білків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Робота</a:t>
            </a:r>
            <a:br>
              <a:rPr lang="uk-UA" dirty="0" smtClean="0"/>
            </a:br>
            <a:r>
              <a:rPr lang="uk-UA" dirty="0" smtClean="0"/>
              <a:t>Учениці 11 класу</a:t>
            </a:r>
            <a:br>
              <a:rPr lang="uk-UA" dirty="0" smtClean="0"/>
            </a:br>
            <a:r>
              <a:rPr lang="uk-UA" dirty="0" err="1" smtClean="0"/>
              <a:t>Доценко</a:t>
            </a:r>
            <a:r>
              <a:rPr lang="uk-UA" dirty="0" smtClean="0"/>
              <a:t> Анастасії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428604"/>
            <a:ext cx="77867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</a:t>
            </a:r>
            <a:r>
              <a:rPr lang="ru-RU" dirty="0" err="1" smtClean="0"/>
              <a:t>Штучний</a:t>
            </a:r>
            <a:r>
              <a:rPr lang="ru-RU" dirty="0" smtClean="0"/>
              <a:t> синтез </a:t>
            </a:r>
            <a:r>
              <a:rPr lang="ru-RU" dirty="0" err="1" smtClean="0"/>
              <a:t>білків</a:t>
            </a:r>
            <a:r>
              <a:rPr lang="ru-RU" dirty="0" smtClean="0"/>
              <a:t> дозволить </a:t>
            </a:r>
            <a:r>
              <a:rPr lang="ru-RU" dirty="0" err="1" smtClean="0"/>
              <a:t>отримувати</a:t>
            </a:r>
            <a:r>
              <a:rPr lang="ru-RU" dirty="0" smtClean="0"/>
              <a:t> </a:t>
            </a:r>
            <a:r>
              <a:rPr lang="ru-RU" dirty="0" err="1" smtClean="0"/>
              <a:t>білкові</a:t>
            </a:r>
            <a:r>
              <a:rPr lang="ru-RU" dirty="0" smtClean="0"/>
              <a:t> </a:t>
            </a:r>
            <a:r>
              <a:rPr lang="ru-RU" dirty="0" err="1" smtClean="0"/>
              <a:t>молекули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заданими</a:t>
            </a:r>
            <a:r>
              <a:rPr lang="ru-RU" dirty="0" smtClean="0"/>
              <a:t> </a:t>
            </a:r>
            <a:r>
              <a:rPr lang="ru-RU" dirty="0" err="1" smtClean="0"/>
              <a:t>корисними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 smtClean="0"/>
              <a:t> для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для</a:t>
            </a:r>
            <a:r>
              <a:rPr lang="ru-RU" dirty="0" smtClean="0"/>
              <a:t> самих </a:t>
            </a:r>
            <a:r>
              <a:rPr lang="ru-RU" dirty="0" err="1" smtClean="0"/>
              <a:t>організмів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    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штучних</a:t>
            </a:r>
            <a:r>
              <a:rPr lang="ru-RU" dirty="0" smtClean="0"/>
              <a:t> </a:t>
            </a:r>
            <a:r>
              <a:rPr lang="ru-RU" dirty="0" err="1" smtClean="0"/>
              <a:t>амінокислот</a:t>
            </a:r>
            <a:r>
              <a:rPr lang="ru-RU" dirty="0" smtClean="0"/>
              <a:t> у структуру </a:t>
            </a:r>
            <a:r>
              <a:rPr lang="ru-RU" dirty="0" err="1" smtClean="0"/>
              <a:t>білків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здійсненно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раніше</a:t>
            </a:r>
            <a:r>
              <a:rPr lang="ru-RU" dirty="0" smtClean="0"/>
              <a:t> ,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досі</a:t>
            </a:r>
            <a:r>
              <a:rPr lang="ru-RU" dirty="0" smtClean="0"/>
              <a:t> </a:t>
            </a:r>
            <a:r>
              <a:rPr lang="ru-RU" dirty="0" err="1" smtClean="0"/>
              <a:t>природні</a:t>
            </a:r>
            <a:r>
              <a:rPr lang="ru-RU" dirty="0" smtClean="0"/>
              <a:t> </a:t>
            </a:r>
            <a:r>
              <a:rPr lang="ru-RU" dirty="0" err="1" smtClean="0"/>
              <a:t>обмеження</a:t>
            </a:r>
            <a:r>
              <a:rPr lang="ru-RU" dirty="0" smtClean="0"/>
              <a:t> природного </a:t>
            </a:r>
            <a:r>
              <a:rPr lang="ru-RU" dirty="0" err="1" smtClean="0"/>
              <a:t>генетичного</a:t>
            </a:r>
            <a:r>
              <a:rPr lang="ru-RU" dirty="0" smtClean="0"/>
              <a:t> коду не дозволяли </a:t>
            </a:r>
            <a:r>
              <a:rPr lang="ru-RU" dirty="0" err="1" smtClean="0"/>
              <a:t>вченим</a:t>
            </a:r>
            <a:r>
              <a:rPr lang="ru-RU" dirty="0" smtClean="0"/>
              <a:t> </a:t>
            </a:r>
            <a:r>
              <a:rPr lang="ru-RU" dirty="0" err="1" smtClean="0"/>
              <a:t>впроваджувати</a:t>
            </a:r>
            <a:r>
              <a:rPr lang="ru-RU" dirty="0" smtClean="0"/>
              <a:t> в </a:t>
            </a:r>
            <a:r>
              <a:rPr lang="ru-RU" dirty="0" err="1" smtClean="0"/>
              <a:t>білки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амінокислоти</a:t>
            </a:r>
            <a:r>
              <a:rPr lang="ru-RU" dirty="0" smtClean="0"/>
              <a:t>.</a:t>
            </a:r>
          </a:p>
          <a:p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ru-RU" dirty="0" err="1" smtClean="0"/>
              <a:t>Група</a:t>
            </a:r>
            <a:r>
              <a:rPr lang="ru-RU" dirty="0" smtClean="0"/>
              <a:t> </a:t>
            </a:r>
            <a:r>
              <a:rPr lang="ru-RU" dirty="0" err="1" smtClean="0"/>
              <a:t>вчених</a:t>
            </a:r>
            <a:r>
              <a:rPr lang="ru-RU" dirty="0" smtClean="0"/>
              <a:t> на </a:t>
            </a:r>
            <a:r>
              <a:rPr lang="ru-RU" dirty="0" err="1" smtClean="0"/>
              <a:t>чолі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Джейсоном Чином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Кембриджського</a:t>
            </a:r>
            <a:r>
              <a:rPr lang="ru-RU" dirty="0" smtClean="0"/>
              <a:t> </a:t>
            </a:r>
            <a:r>
              <a:rPr lang="ru-RU" dirty="0" err="1" smtClean="0"/>
              <a:t>університету</a:t>
            </a:r>
            <a:r>
              <a:rPr lang="ru-RU" dirty="0" smtClean="0"/>
              <a:t> </a:t>
            </a:r>
            <a:r>
              <a:rPr lang="ru-RU" dirty="0" err="1" smtClean="0"/>
              <a:t>вперше</a:t>
            </a:r>
            <a:r>
              <a:rPr lang="ru-RU" dirty="0" smtClean="0"/>
              <a:t> показала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в </a:t>
            </a:r>
            <a:r>
              <a:rPr lang="ru-RU" dirty="0" err="1" smtClean="0"/>
              <a:t>природні</a:t>
            </a:r>
            <a:r>
              <a:rPr lang="ru-RU" dirty="0" smtClean="0"/>
              <a:t> </a:t>
            </a:r>
            <a:r>
              <a:rPr lang="ru-RU" dirty="0" err="1" smtClean="0"/>
              <a:t>білкові</a:t>
            </a:r>
            <a:r>
              <a:rPr lang="ru-RU" dirty="0" smtClean="0"/>
              <a:t> </a:t>
            </a:r>
            <a:r>
              <a:rPr lang="ru-RU" dirty="0" err="1" smtClean="0"/>
              <a:t>молекули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амінокислоти</a:t>
            </a:r>
            <a:r>
              <a:rPr lang="ru-RU" dirty="0" smtClean="0"/>
              <a:t> у </a:t>
            </a:r>
            <a:r>
              <a:rPr lang="ru-RU" dirty="0" err="1" smtClean="0"/>
              <a:t>суворо</a:t>
            </a:r>
            <a:r>
              <a:rPr lang="ru-RU" dirty="0" smtClean="0"/>
              <a:t> </a:t>
            </a:r>
            <a:r>
              <a:rPr lang="ru-RU" dirty="0" err="1" smtClean="0"/>
              <a:t>визначеній</a:t>
            </a:r>
            <a:r>
              <a:rPr lang="ru-RU" dirty="0" smtClean="0"/>
              <a:t> </a:t>
            </a:r>
            <a:r>
              <a:rPr lang="ru-RU" dirty="0" err="1" smtClean="0"/>
              <a:t>позиції</a:t>
            </a:r>
            <a:r>
              <a:rPr lang="ru-RU" dirty="0" smtClean="0"/>
              <a:t>.</a:t>
            </a:r>
          </a:p>
          <a:p>
            <a:r>
              <a:rPr lang="ru-RU" dirty="0"/>
              <a:t> </a:t>
            </a:r>
            <a:r>
              <a:rPr lang="ru-RU" dirty="0" smtClean="0"/>
              <a:t>    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вчені</a:t>
            </a:r>
            <a:r>
              <a:rPr lang="ru-RU" dirty="0" smtClean="0"/>
              <a:t> </a:t>
            </a:r>
            <a:r>
              <a:rPr lang="ru-RU" dirty="0" err="1" smtClean="0"/>
              <a:t>змусили</a:t>
            </a:r>
            <a:r>
              <a:rPr lang="ru-RU" dirty="0" smtClean="0"/>
              <a:t> </a:t>
            </a:r>
            <a:r>
              <a:rPr lang="ru-RU" dirty="0" err="1" smtClean="0"/>
              <a:t>органели</a:t>
            </a:r>
            <a:r>
              <a:rPr lang="ru-RU" dirty="0" smtClean="0"/>
              <a:t> </a:t>
            </a:r>
            <a:r>
              <a:rPr lang="ru-RU" dirty="0" err="1" smtClean="0"/>
              <a:t>клітини</a:t>
            </a:r>
            <a:r>
              <a:rPr lang="ru-RU" dirty="0" smtClean="0"/>
              <a:t> </a:t>
            </a:r>
            <a:r>
              <a:rPr lang="ru-RU" dirty="0" err="1" smtClean="0"/>
              <a:t>бактерій</a:t>
            </a:r>
            <a:r>
              <a:rPr lang="ru-RU" dirty="0" smtClean="0"/>
              <a:t> </a:t>
            </a:r>
            <a:r>
              <a:rPr lang="en-US" dirty="0" smtClean="0"/>
              <a:t>Escherichia coli 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за синтез </a:t>
            </a:r>
            <a:r>
              <a:rPr lang="ru-RU" dirty="0" err="1" smtClean="0"/>
              <a:t>білків</a:t>
            </a:r>
            <a:r>
              <a:rPr lang="ru-RU" dirty="0" smtClean="0"/>
              <a:t> , по новому " </a:t>
            </a:r>
            <a:r>
              <a:rPr lang="ru-RU" dirty="0" err="1" smtClean="0"/>
              <a:t>прочитувати</a:t>
            </a:r>
            <a:r>
              <a:rPr lang="ru-RU" dirty="0" smtClean="0"/>
              <a:t> " </a:t>
            </a:r>
            <a:r>
              <a:rPr lang="ru-RU" dirty="0" err="1" smtClean="0"/>
              <a:t>генетичний</a:t>
            </a:r>
            <a:r>
              <a:rPr lang="ru-RU" dirty="0" smtClean="0"/>
              <a:t> код ДНК , а </a:t>
            </a:r>
            <a:r>
              <a:rPr lang="ru-RU" dirty="0" err="1" smtClean="0"/>
              <a:t>саме</a:t>
            </a:r>
            <a:r>
              <a:rPr lang="ru-RU" dirty="0" smtClean="0"/>
              <a:t>: </a:t>
            </a:r>
            <a:r>
              <a:rPr lang="ru-RU" dirty="0" err="1" smtClean="0"/>
              <a:t>розпізнавати</a:t>
            </a:r>
            <a:r>
              <a:rPr lang="ru-RU" dirty="0" smtClean="0"/>
              <a:t> </a:t>
            </a:r>
            <a:r>
              <a:rPr lang="ru-RU" dirty="0" err="1" smtClean="0"/>
              <a:t>нуклеотиди</a:t>
            </a:r>
            <a:r>
              <a:rPr lang="ru-RU" dirty="0" smtClean="0"/>
              <a:t> ДНК - </a:t>
            </a:r>
            <a:r>
              <a:rPr lang="ru-RU" dirty="0" err="1" smtClean="0"/>
              <a:t>одиничні</a:t>
            </a:r>
            <a:r>
              <a:rPr lang="ru-RU" dirty="0" smtClean="0"/>
              <a:t> "</a:t>
            </a:r>
            <a:r>
              <a:rPr lang="ru-RU" dirty="0" err="1" smtClean="0"/>
              <a:t>букви</a:t>
            </a:r>
            <a:r>
              <a:rPr lang="ru-RU" dirty="0" smtClean="0"/>
              <a:t> " </a:t>
            </a:r>
            <a:r>
              <a:rPr lang="ru-RU" dirty="0" err="1" smtClean="0"/>
              <a:t>генетичного</a:t>
            </a:r>
            <a:r>
              <a:rPr lang="ru-RU" dirty="0" smtClean="0"/>
              <a:t> коду - в </a:t>
            </a:r>
            <a:r>
              <a:rPr lang="ru-RU" dirty="0" err="1" smtClean="0"/>
              <a:t>групах</a:t>
            </a:r>
            <a:r>
              <a:rPr lang="ru-RU" dirty="0" smtClean="0"/>
              <a:t> по </a:t>
            </a:r>
            <a:r>
              <a:rPr lang="ru-RU" dirty="0" err="1" smtClean="0"/>
              <a:t>чотири</a:t>
            </a:r>
            <a:r>
              <a:rPr lang="ru-RU" dirty="0" smtClean="0"/>
              <a:t> , а не по три , як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у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живих</a:t>
            </a:r>
            <a:r>
              <a:rPr lang="ru-RU" dirty="0" smtClean="0"/>
              <a:t> </a:t>
            </a:r>
            <a:r>
              <a:rPr lang="ru-RU" dirty="0" err="1" smtClean="0"/>
              <a:t>організмах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26" name="AutoShape 2" descr="data:image/jpeg;base64,/9j/4AAQSkZJRgABAQAAAQABAAD/2wCEAAkGBhQSERQUEhQVFRUWFxUVFxQVFBQVFxcXFRQVFBgVFBcXHCYfGB0jGRQUHy8gJCcpLCwsFR4xNTAqNSYrLCkBCQoKDgwOGg8PGiwkHRwpLCwqLCwsLCkpLCwsLCwpLCwpKiksLCwpKSwpLCwpKSwsKSkpKiwsKSwsKSwpKSwpL//AABEIAPYAwAMBIgACEQEDEQH/xAAcAAABBQEBAQAAAAAAAAAAAAAEAQIDBQYABwj/xAA5EAACAQMDAgUDAgUDBAIDAAABAhEAAyEEEjEFQQYTIlFhMnGBQpEUI1KhwbHR8AczguEVkkNTYv/EABoBAAMBAQEBAAAAAAAAAAAAAAECAwQABQb/xAArEQACAgEEAQMDBAMBAAAAAAAAAQIRAwQSITFBE1FxImHwBTKBkbHR4RT/2gAMAwEAAhEDEQA/APECaSlrqIBK6tH4Y8JHVAuzbUBjGST8VttT4R0oti15fqGN/eTTKLZ1nk1cKtfEPQm0tzacg5B9xVXQOFFdSU4UQDhThSCnAVwjHLUgpgqQUyJsWupQKWKYSxtITTyKYRXHIjaozUj0w0jKoZVn0fw7e1LRaUn3PahNFpvMuKvuQK+hfCvTbWnsrbVYMST7mKMY2UirPMU/6TXgsu4Bqq1ngG6s7CGj5zXo2r8aoLr2XEZIBrKaTqpOsKkwpODRpBa9jBazQPbMOpFCk16R1i6ocpdAZTw1ZHrPQdnrtncn+lK0BFJXRS7aWKUJ6F4F15t6RywhQ2G/FE3NZvuAhmJInHFZ7wb1cAHT3ANr5BPvWi1mkZRC4AECKe+DgDxzZ8zTJc7qYP5rz+K9JuTdsvauA7YkN8ivO1WGj2MfsaVnF1oPBt67bFzCqeNx5qu1nSblo+tTHE9q9R37rSALjasfaKZqLK3Ea2y4K4x3jtTUA8oFPWnX7W1mX2JH96QCghGPAqQCmLUoFOiLZwFLFOC0u2moSyMimsKmK1Gy0GMiBqYRUrCoyKRlUGdCvBNRbY8Bh/rXttrWxcBZ4Vhj814j03pdy84FpSTXpidOueSoun1qIA+BTRHTAfFujIctsBByGqj0TF2AFoyP1Cr6x1xSfK1AJUHmrdun7o/hmXYeeJoVY5ltboQAUdiSTgckU1OnOhVYlDzP+astbqrVq4V+plEsx4/FVPSuqu3mu30k4H+1ccYiK6KWKWKQUS0SGEGMivUGJFpBu/Sp7ya8w21tvDXVvNRbbH+Yn0n3X2oo5GnGj/lrLg78kfBHFeXda0HlahkHvj816Fo1YM1xo28D5+azHi7pDC75q5VoJIMxRfIWazShrent4J2gf39ql02p3n6Yj3p66g27NsB/VtGDnEVJpnLBuPpOfxRo48y8QKo1FzaZE/3oICpNWP5j5n1HP5pqigSkxyipVWmIKmUU6JMVVp4SnIlTraphQYpUTrR5tVE9qgx0gBlrtPp97hRySB+9TvbojolwJqLTHgOp/vSDnq/RelW9FYBjIA3tGZ71mPFHXVuNusNG3PPNavU6k3EuW+AwgE159quihGjaxb9hTS4LhWna3qUlvTc4P3qtNzUaZiVJj80XotNc3DhVGTRV3WM254HlrgfNIcUx68jz5yRu5I5NEt1vT7VRBtA5qK4tt7e64kGe1DXOjWceojdQCZ8LTwlPW3Ui26NEmQbKL6VqjZuq4Ewcj4qfQdNa64VRk1vdH0S3bG0IrGPUec/FdQUCWdYLqTbgg8g8j8UouAtt2Qgw3eT71Yf/AACI29V2R+xmpxZBVoUR3IojlXrh6xtG7gAjtTOp32s6Zz3NI1pbZkMRL5B9vimda6P58kXIEYHaa4DPPZk1Ii1LqdG1tirCCKai0UZ5DkFT21pqW6MsWKYmLatUVbsVNp9JVlZ0NSnkSGirKw2KiexPH9s16H0fTfw+mW9bAF24XHmcsqq+wKn9EwSTycCodPp31rXBqQXCIW3yqugXsr7Tg8QQR9ua8uf6glPbRtjguNnm16zQjLBmtV1zo6oA9py9sts9QAdG2lgGjBkBobH0NgYJzd9K9DFlWRWiM4uLpmw6V1/+ItosxcQf/b5+9Lret7hsuAqeNw5rP+HvD1y6d4OxV/V/gfNa2/orT2/6iuCZE1o5CvuVVrpqsoVLkzySah6rbYEWl/7ajMdzUZ6St0kWbhBHIquudFvEkC5/ekY9BWpthbMsRuPb2oXUa62UWWGO1RXOgtjzLoE/NPHSbCMA5LE+3FAJXraqRbNFrZp62apQjLfwdp5uNHtWi19/yjtQZIncefxVV0K15Ns3e+PzU7dRa5cIZcfI9+wNBnLom8P9bN0tbvDmYmmeKNU1q0oTEnJ+1T6bpwL7gABH5oDxZqlYrbUzt5+9FdBZPbtbtMjwCTjNB/w4DjO0e04PvFFeHXDWHQnK5AmoNffKgAoCZEe5H3oNBRF1Xw+NQu+23qA4PcD5rIHSlSVIgjkVsl1xUKQNomNvcVF17SKzJcAywz9x3oWSyR8md0+kq10uho7pfR2uOiIsu5CqOJJ/9SZ7CTXp/SPDNjTAKUF29IDXCEI3f021fCrPB+o1ny5tpNQbMT4d8NNfYxIVRJYCczAVSfTuk9zgZ9q2ml8H6cKfTucQT5l1ioHBykbc9yDVzr+o+XCqc8E/4UAQPx80/Sa7em4gBlIAPuGnBHcV5eXJKT7KxcY8AY6Dbs6faVdkZmfG59u6ARhZgbZ3EDmqjWagbfKtAqpOYHqaZE8e0gfvWs1INxVdJBGCJOPnFVuvsK7rsxcwDPf3j3OeK8/JBt2aY5UeV+K7HlN/D7SCh3ux5disKV//AIVSQvvLHvjHXbctHvj9zFelf9RLq70tgy9sNuP9IfYVtz3iC3xv+cYG1ozcuoi8swj2EZk/Aia9vR8QSIZJXI3ZK6WxAEhF28T6u5P5mvPrmpJuFkb6jlcxXo2qdEB8wylwYxkn/GayfVelGQVCqp4IiTXpSCgK1p2ViyGJGTPeit0BScscMajs2YhAD/UxNSXdOWssw7Gf2pQlb1Nl3QT95/xVZfc2iDMjkVZ9RvWztZoJjj3NALoiR5t3CDgHvQYS48mi+m9KN1wO3c1xt1feHj6SuASwg96t0hSe7pLSKBMhP095oRtRbAkmD7VN1PRqtw+qc5NDXVRWBgnH3qZxb27U29ymAVwax163kzWj02om0yyZgkVRMtWxxsWT5INMSrCDE4ovqFwqNrkEngkgY7VALRYgKCWPAHJP/O/atH1Dol62ltka1IDbrxugIzQSVIE7lAwAZGCSuRWzHp97opCLZn9OfUu74zz9v3rXafoKXwrOxS2h2yo9TsYO1JwsAiWMxIgHtR6XRWdQym3et22j+YotuEwM3LMhfklDAwSCJgavoJV7LadJcL/OW8LiOskjcjlY8snlZABkgEkZnqNJOCfHQ6S8ms6J0+xbQNZsW0P0IV9TMx5lz6o4k947cVDr9UiOQh9efWQDk4JA7E5qPo2rCKFbDKzxJidygTntwao+o6O4LjSMz3kZ+T2r5rNLYznCyYasTDttj7n/AEqz6jq1VLSocNLEnuV/2msX1HVkv6TugDK8Y7j4qZusyi2zhlGDz2AMftXnTzEXgZrtD16DtwRxx9X4pdZtt32MqFB4nMMAfxzWWtdU8llG0EmCCZ/Y/mjbmsFw+tgHbJIEz+PapqdienJIH/6i6W29q3qLYyCLblQSCpDEEwMbSoEn/wDYB2FYPw/cjVA4nZcjE52+3vG6vSdSSioqgG3vY3TO6UAypQZYFZHuSBxOcn0mzZ0qec6yVK73YSyb+ESeNowx7we0V7Ojk2jqdjus32K2zcC7NsE7obcCeFAgmI71VXXuETaO5B2Igj8GjNV1gKzNb9VtolZG5CwkGRP3DDH3zVZZtI2PNPqMkufUR2UAf8NendlEOvdQuqp22hJ5NVTi+4g+hWo+7eMtOAAQPV/7OaA1GtUW1G8kjsKDCge7oLdkguSx9+1Nv6k6lgoxbXn2pL6PfKhvSvueTRz2gg2Jx7+9clYxZlasOi3fVtPfj4NAGi+irN0EiYzWhrghu5CuqdLYtzjv7mqsXSkJBzPqOYFX16+5uRGSe57VXebDkssySfiKzlSPoGbsEyDMTUXULOy4ynsTRS3Jbco7zxFJ14ztbiRmtumjboSa8jtJaueSg0+/fdchisfQjwST+lAOScSad4gfzk/hbNxrhtAXLtwsdjMfSVBP6FEfeDz2B6j15tPprVq1thl33G7F7gDlMdlBURxKmRVTb6tssXYB3XRte4WYsTiF4EAAk/MdsV9RpdPLap18f7f8F1KlQKmo8sjbcbcpmQYEiD6e4+K2aXHsXFvIo8u4kMRAAZgC6jMFSYbZECTGBXmLXa1ui8Wt/CbWzsImcgD1BDBx3Zc8hhPFadVHd1/JCU0b2x1W1Db1uKip5ikZwo3MvORAaCDBqbU+JLOtXyrRZbir6N5ANxV+oSMAgSQD2BjIM4fpnjsPbuWLqhFuK9sOiltm9dpYCcc9sc/FWfQPC15NQtwPadEJDbWmQykbACBBIbBMdueK+N/UtFjqUpcOuOS2Ob4Cn6RcmCjA/M59qGfoV0kFRIMjn1AjmRyPvWjGtKynmE2wWAZmIkjJPB2jBwKh1Vy6R5bOdrMi5YGQw3eqIgQBz7V8Q8L3Ubb4M31bVkXFBmEVQDGDAkke4mk0FxnfeTAVllp9zwPcxOKksOt1zbYBUmAwJYEs5VYEewk/mj9X0FrVhx3YggyCCAu5HU+3I/eeK7Ji2MSkyG94iKq97aGAu7cn6FhvVAyQG2Se055oTqSq1q6QFi2+6H3MCrAgP6PUCV9sEE+1DWGtsz233Q381NpYMJUqQhUHM4IIIOz7Uib7a77Qus64lrbWhdtn+kk+p1AAgcgAgYNfQYKrjoySjRWaez5eJFosIQi4XMbgxUWyu+DGA375orqOnQsZQCAp9JMwSAScRyab5tlmJR/Lwd4aTfZv6RcbkdpABzkU3yX8toEsw3EQYAB2rbHbgE/HprWhQJ0sCZLckQTjFBvqrSEwgjs3NOF1Nzq55M++Y4ptvpwuH0jbbHJPeh8BJ7N03n3n6VGPk1MeacSANqiAKbNUSodIsiaP6AP5hPYKTVYzVaeHrRYv7RWiXR50JXJD9VeAO+ZMkRPvUVx0dFkhWH+vt80Rr9J6CIAqo1PTFO07jiIANZUbSxGpIHuDzijCloorXLibirvtO1iiAwsKeGOTwTkRHJB02kY7U/rdUGYjewXntzUXiO1as3B5ztuMslsDCqIVcR6fpIkyYFezosakzuuSz1HTbWou2HAAQttK+mJCrtwMA7VGOMZrF9c8RM7bF9NpSdiGPSJPsBJPOcyauOhda3+baHpGb1thAIe1ZaRmJlRMZytUHWb9u8Q4YLcg+YCCu5h3EDk+1fR4YuDp+Ovt+dBnJbfkFsaAXm9J2nazNOQNok4Gf+d6k6ta8n+QAdw27jES2Sf2JA/eoemdRFlXIncRA+/b/c0Be1bMFDMTtECSTA5gUuSfJlol0ohwHDYOQBkZ5/zXsGm63bddG7DYGa4lty5AtkWkCs4ZfV62YTIIAEyOPINP1N1jMx/UA0RxzW88K69dwt3wty0zo215Ki4QwBIEE5K/+MgyK8nXaZZ8VMeE3GXybPT6fcHUgllaSDPBz6oBIOIoTqNgnKsfM2M42ByD5VwuvqP0kKzqFaD6PmjE1RVheS6bjNG9dvlsA67hb7jciiOP05mKi12v9AFskiAFZt5tBuSbiqdzOIBljypgDBr4h6R+rtlx/wB6fx7npqX02ile3ae9bu21U+Zc8xVi6oVgAbhMA2xtn1fSOJ7Vp9F1ezftizcYSNw80BisgbmJYjtu+oSpkgkc1j7zMCz203I5LNppK7ozvtKD6oDKSmR6oAImItb1i1etqttytxiiFf8At7RtKN6Qdm07jABgHOMUMujlKuBHKhOrWLO90F0q4ZWsubbKjFyo3I4wbbEjPvBHLCqfW9YO8G6PJvCYvEtcVt//AORSNx4ONuB7cRYdXu79HBLi4pcqptuPLVdhVGcjaBuXEEzAjmqptdZRMupR2N1rRXeWdzJRU4QDgGR3PcVq0+JxjXXyZ5y5JrjJcYyttraqYulx5j7VIBZlaSzGPSRifjNbbSzCtuIBEspuqSMnAEbjiDMDmmr09ds3rKq5GERrikD3uCSEx+nnvgU0Ii/TbUfJLP8Atu/91r2t80TtLixFtIXm2m1f63Mz9gY/aKNfUyIBwKCuXyeT/wA9gBx9qTzaKVDJhW+l8yhDcrvOrrKJlwXrX9A0m2wTGTk/asj0y0Ll1VJgGt1vUKQW2gCB2q2R+DztPHnczPdc16mFB285NV+l3KQzncOB8x7Ci+p9DS44Y3ZmYXtUmo6AVtiDvgH0jBmoVybRtjWqQ0z844+1L4k6KdfeN3cqFSLd6CTs2BiHVTG5XSCuQJInBmg+nq4lTbI++aObUlVJ2ypG1lyPTMwCOCDkcgEzFenpM21gbVcmSbrlpEZLFkoGn+Y7h7pHbdgAdsLArP3GmtJ1Pwg62v4i0TcskkTtCusGIuKMDOJBIOPes3dtkEg9sV9LCacPpJyGRTa0Gj6MBYa5cAEgbSxMBYYlo7kwAB3J+CQLcbSkgxdBwSoCbSRyoMyAT3zHzWecfuKE+Guii7uu3SEs2hudiQJJIVUHuxMwPg+1R6/q++7/ACxtRTKwIP4/bvS3fEIfYptqtq2ZSykhM4Jc/UzH+qf7Yq00+h0d5AysunuAfT5rMpj3DrInjDH7UYry+hXTNRd1AFxiGZ/M/mWwNxCeYdzFTPPmK/4Hzi4/+KvXQSV8kkZGZeY+u2cZkfPx3A56u6JZsWgqoqAgQDJYnduP6hO6PcZo3S+I7lkySGbMMQhInkyVkf3rypfpu76kl8Gz1Z1wU/UfD2qLMxtW3KgqXW6ybQFIIILhREntEmhdJ4Wv3ggunShQdpdiHuZP62tHceeSeMcVbnrpvbkMhWnAky2Tn3yRj4pvRlFtmZzJKnaJBBJBGZ4zFaHont+vtdIm3KuQTqXgFEQMlu9cAYq4DOQCBhgqyQmCJLH9Oc1RnTLbny7a2z7qp3//AHclx+9b7Xaq55CspI2MAQDB9aiJj6gTuz9oql6tae7YN187HVQ5MtsfcpVvcK4BHtu9jWOWnqO7jshLd7mJvW6CuirfUW6rb61580cgJjTC9OuVAxqLK2SG7TfMqFnqPfSjKRs/CunL3gey8mjvEd8tdwRtBjn2oq108W9HbZDBYSx95rKanRkknzAF75ozdk8UdqLfR6jAJCwGmSewNXn8eQpuBVIJgbTNYvTi2qwbs8gj4qy6X0W4ADavgrP0k/2pUypcW+sBxtyGicjt7TROoWbQPYnOMkDmBU3mhRDJiOQO9LZvK9o+wmAeatjk0xJ/tZDp+p2bLNYYt5L7ip9bDIBIuQCwhlVgyg7SWkQawnV+llNSyESd8dgGGCGB7SpBJ4zzmtbd0RYZGJGWMAHsZPFJ0zqVtdT5V17bz/LtX0VWayW+gswE7FPpIJIhuMTXtabU+k35slin6sF4ooPFepIt2bJgNG91GCoPoQEfpJtgGDmCKyt1c1u9d1NWueRrLcm00C6hAYEGGDzhwSDBkcd+xo/6f2r5U2XBBEkSA4Hv5Zz+Z/bivU3xUfr8/wBDuLb4PNRRWg0L3WCorMT2AJ/eK2nV/wDp+EVVt3ULbioV7lpWLdgBM/E96sug+EXs2WaJZmNtmtsG2KACwPsWnb9pE+o08ckErTBtd0xdMY8i2zSyLsdhkKzBZQHuF2gE92kdhQ1/TFXcnIBOTyfbnNde0Xl8wc8e3tH4rReHtML2fqcYVTmRzie8VeU1hjvXRo/auOgHRdNICvvtoD9QY+v7KvafeoSFDE8/B/5zT9Yzh4+cYjuf29s0cehmEcxDAxkSRI4XkgExNTeRL6pvs6/ctejaxHtXEMkFHEAdvqH7MJjtGDk1U9U6kostZRg5YruIAKqBtMBv1MWXkekZyZFWHS9AlrzPMMKLdzfJA9G0qZAz+qAOfUPcVlIMCeYz94z/AHrxtQ4qUtvXZlm+QHUJVZqEq3viq++leRPsCZUXkoO4Ks71ugbiVJo7cBvUZNTutRFaRoZSPUdH0R7ugtrOcwD88Vn+q+G2s2YuOFY9prV+HNdcexbwMd/gUH4k6ENS2Hz/AGrmrKx6R55pelWy3qugVq+n9F4Nu8pUGYmDNA3P+n2z1NdAFLa8MsisUvLIPvSVQ9l4bl8ON0bMfM1bi+ApNsLH6vf/AMT2qg6XZ1NtZJFyfzjvV5tW3YlQfXz8U8O0RyuotmfvaEF/WhuL6mEsxPExtmCcVBftbrJayLaoPUIkGVM/g44NWrTEiJEkE9sRPxVBrrYYqtpmm5KlZOWkEtAwRE1pv02ZsWR5Um/H9Gvc6TU7buoWLhUFmVXDTAMqVwwOT6hIkj5qw0t2zYQ/w/mg3FGy87FyOQQyiNhkciYkYAzVELcQPYR+wqy6WzBWAPpmYIVhuiNwBGD8j2EzFelDLxUnx7HYdS3OgPo/QfKuG7sDXebf0sS7frO0mAOc5J/JF5dLW9mmsmXXLuTjcVm5HYIsH9vmobniNgNvlqWXggBUj3ZAJJ/8oPt2pemeILO1xeUpdfarXRt8sgEEMyjNvgSRK98CY0f+nc7av8/wufzrUnXgF62lp7u1SMQJ4kgckfcmmaS41pwbTQRgRzUr+HGVmJ3HHG3MntM8fIqPQaN2uxjbzM4UKJkn2ABJ+1egpw9OlK0l5K2qLvQ9SLk3dQtsKPqYgE4HIHcn9zj7h+m6r5t9QRFstm2I2ooB4PPHJHMn4qq1viOyvptWdxQkK7NFv5YJ9RJ9zH+KqtX1h7ilYRFMSqLE8YLMSxGJiQCQMV5knHl1Xt9jK8kfBa9Y6gTbZWQWy3pCbdrkBgxuOOw4AHyeSCRQMaaDXTWPLksm3bIrgoG+tHXKDvVjZxW31oK6tWF4UHcFBoWwG4tQMtGOKhZam0GzXeHPFxs2zacDb2PcVMQ19HNu9EHccQYFZhEqz0CMyOiGGMfmg1wVhN2kWi9ZtXR5bbiRGRj80Dr+p6e2fSrn3E8nio+nWE05Icb3PdTgUVd1dk8WhPuTSqMmisssY9hfhnr4ZwnllUg5Jxn3rS9QCrYUswIcSFBiB2E96xX8QT8D2GKstDZuG2zglbamCScEn9KjuaqoUuWZnn3OlGxdR1RVB8q213GSJCA+zEjI545qj05L3bZJVyzfWpgIqSTbCcqOOeat+oOFtbnmdwGxjDPHYKM96ozr2t3w9wbT6QQQIFtsQSP18E/akb55ZVRqPCpmq3UTotTtMdjQYb8ilmttnjxbhK14D9do2DkgwGFA6cNuKgE99xorT63G1uOx9qa4IYEsIHseag3KL4PYx5ozjZZdL1j2CuwygI3W/wBDDgiOFMcEcU/X9fQBxbWGeQ5ARfSf0Ls98S2J9s1UajWYhMD+5oM1ojJ9sjPKrqIy4ZJNNpxptdLI2IkLNITSUjNUWyyQx2oW81S3HoV5PFKc0C3jQlw0VqLbDJBFL07TbtxgQBySP7DvUsmRQjuYIwcnRXeWT9IJ+wmo71oqYYEH2NaD1BRtCypBO2VInHHtE0J1AJcU5IKBnHEEcbRPzxWKOs3Sprg0S0tRuyFFonTuVII5odDUqtXoGVoL1akt/wBvaYz/AL0OBWo01zzAjL6sAMO+PejemdGQXixA44PY0kZVwUnj3coyqdPuESEMfY1a6Xqt1LHkNblNxcdiCea2L9UtSQGTAgZFZDq/VlEgGTPam3A9FR5Uisd/USVz7klm/c/4ofq+lTy2MAs0QTEgkjgc1Y9HU6i9tA3elmK9yFEwKfrBLIjgelt0QJLfpX7KP70JU1SBCMk3KTKnRa8Wna2q3GQyyKACwMwwGeO9W2m1yvO05XDKRDKfkHiodUAL1srClUfLgx6iAIH4P7VWXbBUm6pJukluAFMZIPwQOK6M3EE8Cm76ZfzXbqE03Vwx2kgMACpElWBE4PuJyKUasHvmreomZ/QkgpqYTTBrCSDIP3ppvSTXKdj+nXQ4mm7qc1qT6TP9qFe5FdY6TXZOXqJ7lclhm4EzS29JIJY7YxHf8UjZWKI7VkuY7dz7UzXXguEHwT3qbV6tQgCmB+xP3qkvaslvioylfCLJJcstLT7htOQff/Whb2pGnJBTcDO1piJ7H3zNNsX9pgQzRIBMYqS8vmjbcBX2K+5zA96nKKktshnfcRmhYXFJIIz6WLZYjs32/wA0Tc2upUqIIjGCI9z2ANC6bVrbGxoUD6AQZmczFV3WusbvQmFwSQTLY/sKrHFjxq0gufHI9XqVHoJblSrcopmdllo+pPaMoYNGXvFF1lKkjPJHNUXmVxej2I20TG6feu8yoN1Lup0Z5B2j1z2mDW2KsOGBg1ceH9Zba+W1LkSjAOcwxGD/AK1mw1So1MIpNOy912oUsQpLAQAT7LwB8CpdAZDiAYUnPwJNUiXK0FrU6ddGPVN0s25O+OI+CJmg1SpDQk5ZN0mVL6YjTqYgooefYrkjHuDQ38e6IGdVIYwAoIYA8HODirjT7zp7zE4uAoo9zgGPsO9VbPb3YHYDknPHepU0+DZcWrfkKs6oEBlyP+cjsakbVAzOPtVdqdEyOcbWcBw3AENtbA5BxiozqxwSA3BGeRyR8cUymn2I8bj+0sF1HNRrdWCCTPvQZJOQCR7j/eh2u0fg5N+S0t9WKrtzHaoLnUzJgc0BJ7A5+K65baJ/zU2vdlVL2RLcul/cx+w+9NA+QfyJ+wngfNPHp28gTG7sTif9qfr+qFJUCd4UsHWI2mQB8Gl+Br9yXT6ZQSS57ATB9RPf3qwNgbd4MorepgSse+Dx9qh6Fq7N8uHa3p2+pQcWzGRtmYI9u9VHUfFDvYOnCW1UtLsgMuQTEk9u9ChtyBeodWl22BY7NGTnmqy7dLEk8mkY0w1zdk7D1uVILlBhqkD0UwMKD07dQ4enqadEpE+6u3VGDSzTkGSBqkR6HBp6mjYjQWr07zKFD1xuUbAolzc8SP8Awy6eFCqSQ0eqCZIqptyzBVyWIUD5JgVAz0mn1jW3V1MMpDA/IMikbLq/Jp+r21slA4MhAk85LSxAobXaIC6Sj42o24j3GQB9gKAv9aOq1KPqW9Jdd0CAqkjdAojxd1C218rZcOi/rXgxhR+B/rU2jVu7B7mnXaG3SZkgTnMSY4M1LqdAw9S5UbdzkSEJ4/B+eKH6H1Blfyx9N30MImZBANEajqPk3TadZQYuLJySBn7jH7UGvYZStWxmnAJ9ZAXIJk5icA9vepLttlthh6lfaQoYEqAfpcDiQMVD4j3Wlt2pO0jfHb2BH3qn0fUGtNKn7jsw9iKBzfgv+qX9Ozj0G2zZgNNv4+VMjNQeK+nPbNp3IPmpIgzhTGf3oPxD1Gzda2bIYAWwG3f1kkn7gVUm6TEkmMDPH2o2Bjy1MNJuri1CxKENNp002gMOU1MK6urkdIkWnrS11UISHilrq6nRJnCng11dXCsUmmFq6urmFEbmomNdXVMshu6m7qWuoFEPsahkZXUwykMD7EcGl1era67O53MxLMT3Jpa6gETW6+5d2+YxbaoRZ7KOBQbV1dQHQ2kBpa6gMdNLS11cKJXRXV1ccf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http://ic.pics.livejournal.com/ukrinform_korr/15428963/761262/761262_3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4643445"/>
            <a:ext cx="1571636" cy="20169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75724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</a:t>
            </a:r>
            <a:r>
              <a:rPr lang="ru-RU" dirty="0" err="1" smtClean="0"/>
              <a:t>Усього</a:t>
            </a:r>
            <a:r>
              <a:rPr lang="ru-RU" dirty="0" smtClean="0"/>
              <a:t> в </a:t>
            </a:r>
            <a:r>
              <a:rPr lang="ru-RU" dirty="0" err="1" smtClean="0"/>
              <a:t>природі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чотири</a:t>
            </a:r>
            <a:r>
              <a:rPr lang="ru-RU" dirty="0" smtClean="0"/>
              <a:t> "</a:t>
            </a:r>
            <a:r>
              <a:rPr lang="ru-RU" dirty="0" err="1" smtClean="0"/>
              <a:t>букви</a:t>
            </a:r>
            <a:r>
              <a:rPr lang="ru-RU" dirty="0" smtClean="0"/>
              <a:t>" ДНК: </a:t>
            </a:r>
            <a:r>
              <a:rPr lang="ru-RU" dirty="0" err="1" smtClean="0"/>
              <a:t>аденін</a:t>
            </a:r>
            <a:r>
              <a:rPr lang="ru-RU" dirty="0" smtClean="0"/>
              <a:t>, </a:t>
            </a:r>
            <a:r>
              <a:rPr lang="ru-RU" dirty="0" err="1" smtClean="0"/>
              <a:t>гуанін</a:t>
            </a:r>
            <a:r>
              <a:rPr lang="ru-RU" dirty="0" smtClean="0"/>
              <a:t>, </a:t>
            </a:r>
            <a:r>
              <a:rPr lang="ru-RU" dirty="0" err="1" smtClean="0"/>
              <a:t>тимін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цитозин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зчитуються</a:t>
            </a:r>
            <a:r>
              <a:rPr lang="ru-RU" dirty="0" smtClean="0"/>
              <a:t> рибосомами, </a:t>
            </a:r>
            <a:r>
              <a:rPr lang="ru-RU" dirty="0" err="1" smtClean="0"/>
              <a:t>органелами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за синтез </a:t>
            </a:r>
            <a:r>
              <a:rPr lang="ru-RU" dirty="0" err="1" smtClean="0"/>
              <a:t>білків</a:t>
            </a:r>
            <a:r>
              <a:rPr lang="ru-RU" dirty="0" smtClean="0"/>
              <a:t> в </a:t>
            </a:r>
            <a:r>
              <a:rPr lang="ru-RU" dirty="0" err="1" smtClean="0"/>
              <a:t>групах</a:t>
            </a:r>
            <a:r>
              <a:rPr lang="ru-RU" dirty="0" smtClean="0"/>
              <a:t> по три </a:t>
            </a:r>
            <a:r>
              <a:rPr lang="ru-RU" dirty="0" err="1" smtClean="0"/>
              <a:t>букви</a:t>
            </a:r>
            <a:r>
              <a:rPr lang="ru-RU" dirty="0" smtClean="0"/>
              <a:t>. </a:t>
            </a:r>
            <a:r>
              <a:rPr lang="ru-RU" dirty="0" err="1" smtClean="0"/>
              <a:t>Кожне</a:t>
            </a:r>
            <a:r>
              <a:rPr lang="ru-RU" dirty="0" smtClean="0"/>
              <a:t> </a:t>
            </a:r>
            <a:r>
              <a:rPr lang="ru-RU" dirty="0" err="1" smtClean="0"/>
              <a:t>поєднання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"букв", </a:t>
            </a:r>
            <a:r>
              <a:rPr lang="ru-RU" dirty="0" err="1" smtClean="0"/>
              <a:t>зване</a:t>
            </a:r>
            <a:r>
              <a:rPr lang="ru-RU" dirty="0" smtClean="0"/>
              <a:t> кодоном,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якій-небудь</a:t>
            </a:r>
            <a:r>
              <a:rPr lang="ru-RU" dirty="0" smtClean="0"/>
              <a:t>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амінокислоті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 </a:t>
            </a:r>
            <a:r>
              <a:rPr lang="ru-RU" dirty="0" err="1" smtClean="0"/>
              <a:t>кінець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синтезу </a:t>
            </a:r>
            <a:r>
              <a:rPr lang="ru-RU" dirty="0" err="1" smtClean="0"/>
              <a:t>білка</a:t>
            </a:r>
            <a:r>
              <a:rPr lang="ru-RU" dirty="0" smtClean="0"/>
              <a:t>. </a:t>
            </a:r>
            <a:r>
              <a:rPr lang="ru-RU" dirty="0" err="1" smtClean="0"/>
              <a:t>Всього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64 таких </a:t>
            </a:r>
            <a:r>
              <a:rPr lang="ru-RU" dirty="0" err="1" smtClean="0"/>
              <a:t>кодони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природа </a:t>
            </a:r>
            <a:r>
              <a:rPr lang="ru-RU" dirty="0" err="1" smtClean="0"/>
              <a:t>зуміла</a:t>
            </a:r>
            <a:r>
              <a:rPr lang="ru-RU" dirty="0" smtClean="0"/>
              <a:t> </a:t>
            </a:r>
            <a:r>
              <a:rPr lang="ru-RU" dirty="0" err="1" smtClean="0"/>
              <a:t>пристосувати</a:t>
            </a:r>
            <a:r>
              <a:rPr lang="ru-RU" dirty="0" smtClean="0"/>
              <a:t> для синтезу </a:t>
            </a:r>
            <a:r>
              <a:rPr lang="ru-RU" dirty="0" err="1" smtClean="0"/>
              <a:t>білків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22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амінокислот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7650" name="Picture 2" descr="http://novynar.img.com.ua/img/forall/a/1033/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2285992"/>
            <a:ext cx="3673952" cy="2571768"/>
          </a:xfrm>
          <a:prstGeom prst="rect">
            <a:avLst/>
          </a:prstGeom>
          <a:noFill/>
        </p:spPr>
      </p:pic>
      <p:sp>
        <p:nvSpPr>
          <p:cNvPr id="27652" name="AutoShape 4" descr="data:image/jpeg;base64,/9j/4AAQSkZJRgABAQAAAQABAAD/2wCEAAkGBxQREhUUExAWFBQVFyAaGBgYFx4gHxwZHx0ZHiEfHCIaHSggHCEsHyAgIjEhJykrLi4wGiMzOzMsNyotLisBCgoKDg0OGxAQGywkICYwLDA3OC8sLCwsNDQvLC4sLC8sMCwsLDQsLCwsLCwsLC8sLCwsLCwsLCwsLCwsLCwsLP/AABEIANoAyAMBEQACEQEDEQH/xAAcAAEAAgMBAQEAAAAAAAAAAAAABQYDBAcCAQj/xABAEAACAQMDAgUCAwYFAgQHAAABAgMABBEFEiEGMRMiQVFhB4EUMnEVI0JSkaEkM2JysTTRc4KywRYlQ0RUouH/xAAZAQEAAwEBAAAAAAAAAAAAAAAAAgMEAQX/xAAyEQACAQMCAggGAwADAQAAAAAAAQIDESESMQRBEyJRYXGRofAygbHB0eEFFPFSYqIj/9oADAMBAAIRAxEAPwDuNAKAUAoBQCgFAKAUAoBQCgFAKAUAoBQCgFAKAUAoBQCgFAKAUAoBQCgFAKAUAoBQCgFAQ99r6o7RpDLO6cuIlB257ZJIGfgc/FVOpm0U377yp1c2im7eH3Nu11aGSBbhZF8F0DhycDaecnPapuaSu8EpVIxjqlhFR6j6qn8ngAxRsf3bMmXnO5RhFJARcsPMck54HrWWtXlGySzLC/fvJj4jiZRtFKzlhePa+zw5l6FbDefaAUAoBQCgFAKAUAoBQCgFAKAUAoBQCgFAKAUAoDlHR/V+3Sb6Vj/iLfe7H1LOCUb+uR/5az0JXgZuHlen75li6UtEkZIsA29lBCsSns0jIHLsPXA27T7lqt03ldluhOWp8tiI6q1kz31vHGAVhkEhz/IpVnY/YcfavMnV6atdfDDP5PHqV/7HEq3wwz+X+DoGm6nHcKTGTx+ZWUqy55G5WAI45r04TUtj2YTUtj5qOqw2+PFlVM5xnuQO5wOcD1NJTjHc7KcY7m1DKrqGVgysMgg5BB9RUk01dHU01dHuunRQCgFAKAUAoBQCgFAKAUAoBQCgFAKAUBq6nqEdvE80rhI4xuZj6AVxuxxux+aUg3afqMpRkWNo1UkEEuznKkHthfT03VlpUrdZmOjQ0vW9/wBnSP2uLe41EAbEiitYMDtlUkJ/Tggfeo8ZNxp2ju8Ff8hUcKTUd3gxxwLb2ctxM2Li7Q+GhHKwrgk9uM5BOf8ASKy9D0XDO+7MceH6HhJJ7yOhvpPieHMkjQzCMKXTBDLgHawPDAHse4ycHk16elSsz2dKlZpm1p+mLEzOWMkrgBpGxkgdgMcKvwKlGCiSjBRIfSLgaen4eZSkKMRDKAShjJJCsQDsK52+bg4BHqBDVow1ghq0YawWWNwwBUgg8gg5BqxNPKLE08o9V06KAUAoBQCgFAKAUAoBQCgFAKAUAoCK6g1tbRYmZdxlnjhUZx5pHC5+2ScfFAc269ZtV1eDTFlzbRDxblV47c4Yg88YAHGN2e9cOcyD63mWWyijjGE1DUZJBj+KNXWNW/Qgqag3lIrbykWrpjRRPeXBnVXikvJ5FH8zRvsAcdtoABA9SPiqGr1Y3/7fVGZxUq8L5+L6oy/Ve5j3xI8jIreSQqNx2llI4AySMcf7qq4mSlWjS+b+xDipKVaNPz+xd+mrlZLaPBBKqFYZ7MAMg1p4aalSVi7gasalCLXZbyJSrzWKAg+kIlELOnEcsryRqOwQnjaPQEDdj/VUYO6uiEGmronKkTFAKAUAoBQCgFAKA1L/AFKOAxiRtvivsX23YJwT6cA96jKSjuWU6UqjajyVzbqRWRfT2tx3kQkTgjh0zyrex/71XTqKcbo18Zwk+FqaJfJ9qJKOQMMqQR7g5/4qy5laa3PVDgoBQHJfqLriySLdA5tdOYlD/DPenhFX+YR4JLDjkj3xG/M7LqorPTkb2Gi3moyszXWofu4yfzYYkZHqSxJY/CiuvaxB7WJLV9N26jpFh/8AjJFn9QfEb/0VTLNRIpk71Ui5dF36fib0OQvhzSBM8ZBkYsRnuc9/1HvVMKkelbk7Wx65+xnp1Y9PJydklZeefsVrqa3/ABP4yZv/ALeDeP8AxWPlx+m0/wBqxcH/APWpOqzJwj6WpUqv32Ft6HlCPOGO0bFkOew/Nkk9hjt9q08A11o9n5Z3+Jklrh2flk1Z6/4qiRbabwWGVfAO5T2YIDvwRz2z8Vu1PsPVc5LOl298jV13XIZbadYbhSwTD7DlkUkBmwOeFyfjFRclJNJnOlhNNRf5LBbBQi7MbNo247bccY+MVYrWwWq1sGSunRQCgFAKAUAoBQCgK59QdPE1jL5dzRDxUAJHmTnGRyMjK/eq6sYuL1K6NHCznGqtDs9iFXTrnSlMsV3JdWndorg5dAfVH9vgjioVHKC1R8i7h1TrN06mG72ff2PtT8yudedPm0l8VVdrad8yRqxXkHcUbb3ByxX5yKzVoOlLUtnue/8Ax9eH8hQ/r1fjiuq+ftYv2rwJuS8k0zbNDtns5jkKgAI4GOfyhjzzwDjBwaTnKjLWneL9DzIUY8RF0ZrTUj6l4sdVimhEyuPDIzk8Y+Dnsfit0ZqS1LY8ipTlTk4yWSK1PrWzhIUTiaVvyxQfvZG/RY8mmpcgoPngpbdYXmqtNb2tqyRRsqzurgSBc+ZFYkKHIz2zjB5HFVp1JPKsi6UaMFhtv09+7Eb1jDFqmo2mkW3ltrTLT+H+VcADaPTIHlz7ufarTLzM/jpq2swW0Cj8Dpg3+UeRpFwB8EZAA/RveiCy7m9Zr4nUjk8+Gpx8YjX/AL1mi267RkjK/ENHi5tSJNQVSAY5RNnOCFIfdj+q5Hbisc026kex3PPknKdWHY0/yaHRt2jtK05V1iKP4ZIUOfNhjjAYrjI3eXn0704RRjd2+pLhVGDcuzNsmbq2KUW7ywseIissYPMkTEbtuTyy8EfqR61Dgm25Sva6+5i/jJOUpyvZtJ+pavpp1FDcwiGAl0giTDn5yNpHoRivQoTk7xluj2eCqVXenUWV79si/qP0/NDKNTswC8YBmjx+dV/iHv5chh6jHtzZOF3qW5dVo6mprdFp6ATbptouc4gUZPwKnB3imi2DUoposFSJigFAKAUAoBQCgNe/vEgjeWQ4RFLMfgVyTsrsnTg5yUVuyCl1vePBvIGtVnQhHZwVORgqzDhJOfynv6E4OIN3VpYuXKFnqpO9u718CE6j1gLptzbXYaOZbdk3bGCSkKQGjbG05wDtzkZo3aPWOQg5VL0y0XVj+LshGzjMka+fAYbsDkc88/NdnHXGw4as+HrKols/ApVvoV9YB93gT2RBaZCTkgd9qkcH17+lZo0ZU4vN12WPY4n+Ro8dUitGmWylfny5K6+hg6l+ncjAvZsskTgHwpDzjvwTww9s8/NVy4JJ6qZVT/lZW01VkoN5emyins0h/D3c5Ckqo3448mU8wDZ9PepUuljh5KuI/r1GnFpP0+Zb9YuRomiQQWjh5rrP7xc8kgF2XHOeVUfqK0ymmlZ7nj1703oeGRd3GvT1i1uvN/dx7pZR2RckbVOc5HOD6nn2rlSenqrcqqz02itzoP0o6YTT7JDlTLcYkkYHvkeVQfUKP7kn1q1YRasIoGt9TpaateTRMGkC7U443HYpPzjaf6VjbanKS718zC21UlNd6+Z7+n4mn1FzPdM+9WbeAoOCMjuCMY4III4qmi4yqLk7ZKaWmdRNYfN8yc+lOklLi4eKRvwzgrtYcldx8M59Dgn+pqfC1dc5RjsizhKmucox292IbVrGy3xpe388dzalkxARw3lKuuQTkgDjn24xXKNOnQThJelyrhqFHhlKnNbvsbVuXhYiJrCyXLQaxbxyj8spSWGUH2fw22Mc98p/StSSastjcqaaSTx5+T/Zvax1vdmx2NqFozBSjsjLJ4oI/wBJDIfQ5X1quTqJ23T80Uz6eMrW1RfZhrxvv8jN9NuprsReH+MtFQKWQO6g9wCuC3lPORux96jaUcQlbuf5IOnVjilK2+Hn15Eo31Khs51druSeNom8WMlCVlDqE2YwORvyMkeUGrKEm43d7lvByk4XmnfmT2j/AFf0+4RzveN1GRG6+Zv9uCQf61bKooq7NbnZXZ4h6kFwVLXLQvLKqRxrIoIUkDgEHcfUkg15H9itWrLDtfl9zIqs5y2LZ0/qDS+NG5DPBJ4bOowG8qsDjJwcMMj0NevT1K6lmxrjfZkvVhIUAoBQEfr9h+It5Yh3dcDPvUZq8Wi2jUVOopM/PfW4uwSb2OaN952zspCk+oB5Qr28o9qxqE025K9z2ZV6MoRjTlbTtbHn2m/bav8AuPDgme5jZA9zGittjAxwxIIQZ9Rxx2rmicFjYt6ejXaUrKeya7zofTk+4GbTpCYzy9sxz4bH025yAecFT/Wux1b0tuwzVoxS0cUs8pLn+fn6GO86luLy7W02C2t3BEsmcsePygnhSTgYxkjNThxCqS0vB58uGqQeun1orms+fYeLjr+OxsFjlkWO9iAhaNlJIYYUuFGC67fMMEbu2av1WVg6aqVHJNW339O2576T6Z03UD+0Nkk8rNlvHIJDjHJRfLntjuPalOzyjnEwnBqMkY9RmgElsreHJJbXEoEHiIsjHIZWQSMAewOPkYrPovJP/i3jx2KeJ4bpatOo3ZW+y+liKl1i3nlub2W3Y3sCJshlA2JExwsgwfP3ySe3sKk5vo3UtmxTxVKVFTeHJeR8+ognS5QSXrh4YxPanaFWSRSd64Xu2CMfrz3rlbqu7fLfv/Zlr9V6m8W37/2Vy90CQPAstqX8bLxyRjcWjYKdjLnKlSe/rms9SMlazzLP+GepCS0pPMs9/efLCxksNwNw0bh1haN4xvCurMSrE52YBAbByeKhOMopykrS5Z9X+iqrrhFykkpbLPq/0XLorrDZFODCkaRsWBJO7wgBy4A75B7cD24pSrOko06cb3yV0eKnR00qUb3z2L5flk/fQWmr7FWCOQDZI8jpyq5zs9yxCkEHgA89wK9CFSNT4T16VaFVdVrz2Oe6rapZ31zaW+mQ6gx2yQhk3NHu/MjEckAe5GMj7k9MtMf8OJ6J6Y7P0Jn9iatJaSlorKwiCN+4jhDsQAeCQSM/epTjeLLZrqsgemulLy4tUnhvbfbG/wCRrZTgjsc454Pr71RBqVO+cd5mc06Oqzx39hdLOG4hhMl02lBRxloCmD7d8H9AKnGo5R1J28faJ8PxCrQ1rHic46ju4Z7uGSNo7iRd5MUVv4MZwAQBli8hJHOe4GPWq61WKjd5WPAnUkrZJnpXpXFz4+pK4mxmK2t1JYKf438LJjT0AyMnPtirY04wW3kSUVHkde0Wa2RRDCoh28+EV2Nz67WwTn35qUakfh29PI6pLYlQatJn2gFAKAUB4mhVwVZQynuCMg/Y0Bw36e2r28lxZ+VLuAloQRxKBnfFJ/MjDaR7ZyKzxb1NPc9OrFKlGUfhe/2fismTVbAQLHfaVKwjmjLmEfmjX1A+M8bTzwcduM9bTCSs7Nl1LjotdDxCuvfu5tdI9Q2T2txJKf8AGd8HALAcKEznKj1BzjP6V2FOnGm1IzqhOjUvRePe5H2nXlqZY3ubbxHEZRlOSqg99oLHuPjIBxXKbqQ2yjbUoU6qz1Zb/wCjozqI6fFeSwR7oGmjSPcSQgIlOWxgnAwvpnipRnKMXJIlxNGFWVOE32+L2+9yvTXk2+8ju4Q5Enim4WNnEM3m2spHZG4AycYA74qyUW7pPD3MMZJKLksrbsvz8tzrfRmhi4aS7nhws1vHAI3QjciqN7FTzhjwMjsM+oq6KbyzLWlG2hZyyauujoZlWO4kluIkOUSRl8p7DzKoc4HqWPzmnRLvt6GLoV327ORI6doUMBBRWLAYDO7OQPYFySBSNKEZaksnY0YRlqSyYepum4L+IxzKf9Lrw6HnBU4Pv2OR8VKUVJWZKcIzVpIovVfQtxNLG/inZs8KZo15KD8rLGvtzlcnv64rHKjO7byvXwPNlw1RSbk7pbdtuasik6VeXtjOCtvMJtjLjw22ugzljuA4XuGzx61CnGUHeK88EKNOpCScFjvwdK+mmi26F7hZA9y4HiKCfIG/3eY7sfmPfB+av4dwlecXc30aaTc27vyRctQ1GKGMvLIqp2yT3PsPc/ArRKcYq7Ze2kcW6f1W5tFltbGJpDIx2llLHaMgEL2UlcZJ44rzKdWSk1HNzHTi4tq97i36XeaVjqt2YBGMspYbyuO4JyoHGMqDVkYKMuuVxnCnUVO1vfqSeiM9yXg0jT4YLYja91MjMT8gk+ZvXHOPUjitMG54StE1xblssF0060uNPcjwjdxybS8ygCbcABl14Dj224x7HvXYwdJWjleq/RJJw22NXWdb/H5trW2MpBKySSxYSI+o844f47j2NQnOc42px88EZSlJWivMl+luk47HcVkkd3GGLNx9l7D75PzVlKjGmsEoU1AsNXFgoBQCgFAcf1uwmW+g8Nf8aC8xkkJw7JnEa4IAQqMdv4visEdWtJ7rfv8A0WwlZ2exi+lWoxC7uIdoSCQ/ibcH+XJ8mfgkce4qShBz6WWLe0W1abnbHW2NDV9B/a17K9hAsYjB8QnhHb0BxwHPPb07/PIuVZtpYN0akeGSjJ3fMqup6ckdw348TWue6LEhJ/2EnG35GRU44dpIuq2nDXSkrbZ+z/JK9H3QDvBFYveRTx7ZkV/MyhvLJycIwzj079xilJNtlfGNKCu87rn4/Y6P0V9OI7ZmlleZtzeSGRwQqj8vibAFkYHnnIH96vhTSzY82rXlLFzoVWGcUAoBQCgKj1vCxiugO8ttsiPpvBYlc9gWyuPfHxWerhtvZq3h/v2ISOY3ereDZJLDuBmgWOdx/wCMWwfXhSwJ9N+PWs6ahDo07PPmR2VjSexmt4XuJjzLLHHHz2GHclR6DaAM/NZowi4dWyt5+JCyZl6c6kngmknyAo2hI9v51yeCRzn1zg98V1KMNLi3qRTVik1Jblhjb9qBp726hZolZobROFyOSHP8XbBUE/PtW1yTV5vPLsLZJuLk9+R0zWNXgsLbxXASNF8qjAzxkACr51FCOpl6krXOcQfVy5dGMelyTHf5SiyFVU4wCVQ7m7+1RjOo+QuyQ6U6p1i6Ky/gIjbN65CE+5XLk/1WuQdRq+AnfY6aKvJH2gFAKAUAoDmv1nVZI4UQsLhd0ishO5UwAw4/mzxn+U1l4mrGNk9/f1LKdGdS+lXscv6dhnuZpHjKi5jJmhAXCu3d0UdssMMFz6Gq3HpVbkbuHrxUbvuXyO5/T/V7W4tgLZRGU/zIs+ZHOc7vU5IPPritNJx02jyM/FUqkJ3nm/PtIP6u9NwzQi8kn8E26nJ2Bw4PZSCRznsf9RqU4rdnOHqTV4K1n27Y5nLuixLp97aSzYjMrYKlhvETAcugOY1wcjIB4Oaq+Fo23VSEll3wuV+yy7j9KVoPJFAKAUAoBQHwjNAVnrHTIltbh0to3lkXbgqMMzEKN3YHv61VOnB9dpXRGSxcpkPSqPaC3a+EghYMXVCyqy8YZgfOByMjHBryJqjCq25552WP0YtVOMm7559hI2/SskMMm1MXBXCuIy3GP4G5Cj7A13o+JpPSopruzj7F/RtXJ/oTTcabBbXEQ3wqEkRsHDDnjH6jmvXi1NNNF0ZXuivdY6haW+MJJdMrZSNnZ0DfA5L/AKduKwOtR16aS1Nd7sjLLiI6tNPL9DxpNzrd8VBhjsoFPJKlWdSPyhckgY9ePT2rVFVZLLt8iyKqyWX6HQdF05baFIlAAQY4GB9qtpQ0RsW04aY2N2rCYoBQCgNa61CKL/MmRP8AcwH/ACahKcY7snGEpbIidY1XxUMdrOPEbvIg3iNPVv5c44AJ7nscVCVVNdUkoaczILoDQJUmupbpjKxdFjLncVCgk4JHc7hz/p9Ko4Oaqx6RrJHpZuOlvBSupNHKandQ2wMe6NJYivGLjDugHtnbIPuR61dotJ2JUZ6Zdxv2Vy9ykd9p7iO8uv3UkYA2CUfmZvXH8fI9P61Tv0kdLy/tua6lZxpOi1dbpvcz6zDerbG31C7ytwwj3vGgVH7qUYSbm5Hbbx3OKV5Tpwus9z+xRTtCakn9jD0T0jC0UvgCSWaUGKS5kKbYgcb/AA1BJLEHgnv7jtU6MlUh1UWyrPUqkpXa2R2ACtJhPtAKAUAoBQCgI7qSEyWlwiruZoXCj3bacf3rkkmrM41dZOOWdwDELa2d2gEW95lKx527dxDuDhcnAHGQPSvFnCd5KCT8V72PNlCWVHPijrmkdQwzxxncEMigqr+UnI427sbh7EV6kK8WlfD7zdGrFpXx4lC6M6quJ7i8V1fwzI2wFCPU4AJ7kjHFedxVScG4wzqMVSc4SaWdRK/TiATzXFyV/wAtzCmR2Kn94R98L9qs/jeGdGL1LOCfA0HTT1bnQK9Q3igFAKAUAoCA6SgjMJfwgJfEkEhIG4uHYHJ7mq6atEsqu8idKAjGOD6VYVkfpJWOE+0ZYE/7Se/zgVn4eMadPStlf6nEcK606mmF8ZnjEEghhk2hs/5codME43cZ9PU1XSruotVueDpatJ08WWqOsT7Le6cPHIm0jD7htQkFch+MYPD0krVo96f2Zs6RThdq7S9+hr/WMSK1ursLmUBtqpC2VXj94QpIDZGMgDt8VKrGTdr8n5FLlHeKt6+Xtm79CZ/LcJ4pbIjkZGGCsjbw233G0Jn17dqlRavaOxCR1itBAUAoBQCgFAKA+EZoDknUfScEMEUMiSN4XkCgPieMegMaMVkPHA78jjOR5yoqNVy0537n+GY+iSne2fR/hmbUtblsbG2klt/xFrMAHikC/ufQIMAADHYnsQQTyK9SnFSp6alr+gfSK0r3T3X4NLrxVt5NP1azDG33KsgGThSwIIHPJG5D87azSoRh8KtbswWOnFpShjmX76e2Pg2ajHLSSOf1Z2JrnDz1w19vtehKhLXDV2llq8uFAKAUAoDBfXSxRtI2cKMnHf7VGclGLkyUIuUlFGtodsyR5cbXdmkZf5Sxzjj27VynFqOTtSScsEhUyBXdc0cYkf8AGPbwsN0y4Uqcdzlhlcjvg4NU1KSlFq7SYscX1zUUlnu/DjDrPtjRmGSII+20Y8pZuSfQBRxzWJTVOPR0lgmo9pdehdL/AAsMdzfTARIMW0J52cklsejew9OffjRCShFTqMlGEpu0CJ+p2tW12I5rKRmuRlHGdo8Pv592Ock4weec54xCtOlO1yXRzjyN/wCj00LXBWGExtHbYnO7cGk3ja2ccEjdkfHxVtHrPVa3IrljB1ytJAUAoBQCgFAKAhOrdTa3hBWRImeRU8R/yoD3bngkAHA9TiuxV2QqS0xvexB2eohJIjBfvch5FR45PzEMD518q4AwW4GMKaskrKzVjPTmpO8J6lzWP0VPpi8kvJdQ0qeUNGxmEZb8ysHbG347HHxxXZpaUyVNtTceRr/ThZtQ02604y+BLBIMlkyVzu8oBPlIkTvziq6q1olCFk4cjpvQjA6fbeXYViCspOSrrwwOec7gaqp/DYshiNieqZMUAoBQCgMc8IdSrDIIwa5KKkrM7GTi7ojlkkgZFkfxI3O1WIAYH0DY4bPuAKqvKDSbun5ltozTaVmvIkpplQFmYKo7kkAD7mrW0sspOQdUavJqU7JHMFtEOFOdoYcZY7iBj2LYHtmvN4iUpzstvJF1OF/eTasHhsUAhmgn3kCRRGSSMj/6v/tgD4FRdWnTVoyT+Rf/AFakk242M2ubrm1XxPyNKHbbhcISNwTPAJJwPms1KU6tS8+We411Y06MG6fP1Kr1bfWMO2K0sY0DDzStkvt+DuOBj3zWuVWNWNoLBRCnKFnN7kt9Kuo1Rt9wYYY3Tw4yoRAcHcWcDB5yAGPGex71ohU0y6zM8qeqN4I7KjAgEHIPYitZmPtAKAUAoBQCgOc9f3cLXQiumcIkIeBFBO+ZmIOQO5AAx6DLVbTusox8U4SWiTaNbo+Cae/SaWdEaJGUQ+Go3IeMjbgZB7+oqVRWWCrhJapdbfwsa31csnsbi21a3X/KYJMB6jPlJ+DllP6rVcXyZtnHmuRp9b6mNNurXVrIZhvARcAfkfAVlz7ORu590/WkVmzEnjUi/wDReopIJkUjIkMo+YpiZEcfByR+qtVEI6ZOPffzOU8Nr5+ZZasLRQCgFAKAUBX+qr+OJrfxWIQOXIVSzMVHAAXJ7kc/pVNWSTjfYupRbUrblO123vtUKSC0aO3XKKhKh2V8ZcrIQONoweCAxxnNUyjOrlqy9Sx9FTx8T9CTtvpwCq+NdyEjBIGMA4A43A+gAzj0rkuD1/HJkocY6fwxS8zxeabptlG7POZJApwN4Zt2OAFTAzn3qmVDhoJpvPjks/t15O/LwNPpfSp7yJFfckAwz7udz+w+F7AenJJJNVU6Mq60rEOb7fDuKZT05eX9CE+ofR1rAwZrqRUkPMaqpOMjgN6D7GrZOlSdoZfmWwc6q62Ein3NuwbJt5AiSKZHKsESFT+TDALuOPc9hwOc9px0RUpr83JVJapaYP8AB07oHqtvEniltjBCmx8A5EHiZ2q/OQpxnthec4GK005Si3dYuZqkU0rPJ0qtJnFAKAUAoCE17qeC08pbxJiCUhj5dvt6D5OBVtOjOo+qiupWhTV5M5lq/UEz34eeKB2EI8EISyqrEkks2OSeCcAjZ2HOb4QjFtZueXxtRyiuzlY1dGsLn8YZ4rgTTohZESUMGBPnGc4yODg9/tXJJJ3lsV8PKpKLjDEt88yz6f1zBepJZ6lEIS4KNuBUc/zBuYz8nj9KqlS5xN9Lin8NXD9P0ROjaRsWbQb9sxyAvYz/AMw78Z43KcHHyfiq98mr4ccjX+lV0Y7k2V0/g3dmSiHPEsJOTEc43AHDoe4DceoMZw1Wkt0QcesvfyO00LhQCgFAKAguqdda0EeIt3iErvY4jQgZHiN/CD2BOBn1FVVZyiuqr+hKKTeSjQdPX98z3MjqrZKKCxHlB/h25G3Pyc4zzWCVCvVWpuz99hoVSEMWPbdOX0eWkchByW8fAA9yWIxVEuE4lc//AETVWn2eg1C9uJ4Tb2c0rbgVkk7gA/yMRx/uziu0pV44Tcvp5nJaHyt77CQ0mCE7VdYpjEOEiAWGPA7uw/O33OOatlxEYrr2b7Fsvz7wI0ZPOy9WT8F/LKMRxlgOxwUjA/U8t9qjq4mvi1l5L8sm4UqfP7v8I92mjwpIJZ5Vln9CxGF/2L6frya2cPw0KOb3ZRVrSmrJWR76q0qG9g8N5/DUnhlZe54wQ2Qf0q2rCE0tTIUpyg+qVKHQXtrSeLw2V7gk3l5M6EbRkFkCnLeUnYu0Yzzz3aW46WvESnGL1t7Fhs+v7SUb1E3hbtvimJghb2DHufgZq25jfERS1O6RYLDUYpxuhlSQe6MD/wAV0tjOMvhdzaoSIsa0rM6xoZfDOGKleCO4AJycVDXnBnde8moq9u9Fc6o61KOkNnsd2Us7lWYRjHA2pg7ifQ4x61s4fh3VjqW3kQqcXBJWe5zuxuPCi2oqyXF3cYDHIfeuFGG3ZXBbOCP4s16Mo04ScnyW3IwKVSpFQ7efMnOjrSSC+mS8j8KaZVKv5W243d8ZXa2fsV7isVWq5y1xOyp04tUauOxkRYWV5Z38t3FCtyY90Z8NgcqSMkKDvP2BxzXHGDzJ7l1GMqS0ws7E9f6jp2t4imBsr0cIXG0k+3OA4/0nB9qq0SjmLujU3GpiSsyvrqD2Z/Z+rI/hqd0E6fniI7SQt3K/Hp2x6VzEsrcrV6fVlsbvVdo1xJbXURT9pW5V1KkCO9hTndDnhmHYoDkbiDxtNQWGaG7q3kdksLtZo0kQ5V1DD9CM1GS0uzJwkpRUkZ64SFAKAUB8ZQRgjIPoaAjBpQi3NbkQ55K4yn67c+X7YqmVLN4u308vwSUuTKdr+oyTEJ4qXpUgiC3jPh7h6zsGYkD0QEZ9apnNuP8AyfcsfP8A0ujTznHjuRdtqkdz4n4u6KeE2028aEDJJACqOG/KeTnGKzZqK9WVl2L3kvTUMU43fazeN00YKxm2sUAHNw6tMfY7AdqZ+Vq1U4QXVSj45ZW5uT6zb8NjAZbWX/qdYkk+I9+P7Lt/tUOo/jqt+GCV2vhh5niPRtGkz/jnUj1dgv8ATfGM11UuGls/U50lZcjxFo+nrnwNVj3eiyFQD9+P+KrnwtFp6Zk41qieYlh/+HDJayw/tESeIv5SQUH9DuH6g4+K10afRxtruZOJXTRcdNinamkyRxG42kpa7oAUGwSE7WCbMIqqvO45IyvNXp6ldHk8TGUJPVJ7WSw990YOlbqWWSzVpsGRvDVIyVkWKPOS5HPPoD/J810rp05OpB3zm/gtr/MseqdUzSQtbwt4jrMFaUEAtCDzggjznBXI49RVU6yWCMv5FQThO7s2sc1+f9Ne4uP8MptreZZgcKYo2cEg/wAyA7GHGVfA4+5q0aknDcp/qqcY1KGH3bP9kNoehX8t3dETQ285kJYEFlLEKWUbWBGN6nn82eOxr11xMo0lDtN8qEZ1Ov77S46D0jZWgE86hriBtpmZm8z4HmCFtoY59BVNTiJzvqZZF06Kk3ixt69NZ3nkF+sErLjcGUMUPOPP/wC3zVkadaMb6XbwK6kaHENNvK95KDDp9xp7h49ssTco+QCV3YDMudwHrntg1aoyvpMlThtOVsTvRsVpqYlWdi8pHlHbCc8p79xlTkDjjk5jOtKPwmjh4QqJqe/vYgerrqSzRba8RryLcVKSKd2zGVlt5lGR7FWyQfcVFJTd0aG3BWl6kBp92sMbKu6+0xiGYdprdv5hjlGHfePI2PSoyi92IySeleX4Lr9NOorgxCOJ45Y1O2FJW2OyrkEo4G0nGCYyARnPY0mlLJynKUW0u3F/f+nTdK1ETqTtKOpw6N+ZT7H/AL9jVUo2L6dTVyszdqJYKAUAoDT1i1MsEkY7spH/APKrrQc4OK5k6clGSbK5qNyOFDOiBf8ApoYiJHf23DsvpkYx7is8p68O/ha3m+z5lqhpzjx/Rm0jo+HZuuoInlccrtysY9ET4H83cnmro0Yrde+4rlUb2MkvQdgeRbBTnOVZgf8Amk6FOe6OKpJbMrWpdDiWeRLbZGIwv+YZGLFgTnIcYAqH9Kj2erK/7VaU3FNYty7SPt7a2t/+qsEm2nDSW07SgfLIX3L/AHqS4OktolMv5JxdpyXyt9DKp0G6OFlNu6n1Lp/6wUNclwlN4tbwLocet9RvJPptlBI0d0twVXiLxE859B5QM8/aq48BSi7tX8SUv5FNWUkWbpyJbhBcPLHOWGF2DEcY/lVTyD7k88elbLWM9OMZvpL3+3vmc713V4hfS/gLQeI6lJbjLYAY4ZowPKpJ43evt7551MPSYeI4mMFOVP5sy9PqtoDEQzSSBRH4mMYUH92Rjuc5Dc5wO3rnVXUrWyeO6sakJY629+XlyLj9NtLlhgkeXKmaTeqZztUAAfc49/atVCNoHv8A8dT0UFm98kN1k72mowPabPxF1uBV/wAh2hV8+DnnPBHsa3Rq03BQqLwaJVouNWMovfBDXMc2oXji9kt44LVc3DQ7hGSPR2djux24x6iqG467U07+/Upqxdap0fZlvs/fY+RWeoryHULuR0nS2hVAsW+JvNj3Ealh75YZxXq0o1KcFZXfiSqKnKWcI86J1tLaRSWt1Hvjk4WVf8wYI5UuMSKDggHGP7CmcG5X2aJprQ4vKZ9NxKk37QtPCZEYM/hHCqxznfGTviDc8cjvg1S6fL35lcotS1x9/I6nrOrQanpsrW0iySLGJQgILoy+YBlHIOV++Kpp9WaZrnapTdihdKWEeoXDSWsgs7tRu4GY5UPcMvHI9weQ3bitNXqPUtnuZaHXWh7rZm7rXTEcImjt7ea3uyAxWJXeF2JOyRcZMbA5wRgDkEc1XGK3i8d/v/Sc5S2lHPdz9+he+lPHknlnmheEGGKMhwAXlXfuYAE4HIAPrVU2tl2l9NO+p72RaqrLhQCgFAKAUAoBQFa6z02d4ZWtB+/eJo8btucjggngEV0z1actSnDfZ96/K5Evp+lRQxLGsSKqqBgKPb9Oa4XKEUrWIPqnoS2vY8BBDKuSkiKAQT3DD+JT6ihCdKMlY5nq0ENoHiuLRo7kY27WJhdecum7kc44z6/ajbseVxVCMVhWfoW/6e6fILMzW0obxgQ0b8BWUlcqwzz9ua63dGjhqEow1Qe5C60k1k0oktkQP4blkbIKo/8ADnnu2CpHHB5rJTp6Lp8zF/UlQhOm3e+V8t/qSdjoUr3C3U7llP8Akrj3zhmPb8p7D3qXQKKve7ZjdKdONnF55ssVv1XFAVhlVl2r+Ycj+netFKm9CPQ4P+QhTpRpzTwiq6nq4lvbq8gw/wCGtxFCT2adiQoGe53N/wDrVcn1vA2urGdXUniKv57FbgsLi7/+X2PmjRw13cHkNLzxu9VHJHcsee1baFONFap7+pylTaVlu8t++wtVv9JfDLhbvyOgUlowWB/iK84545PIq+PHJRfVzy7Cx8Nm9yxdPaKrQPZ3W26Fu2xZCoBIKggd8hgCASPis05NNTjhsvUU7xZhg+mdpE/iQtNDJ6MjKP6qUKH7g0deTxZHFRSKvp3RN7o834i323kQZswqNr7G7lB2J7eUccdu1Qc1ayI9HJPUisQyrpup29zAT+Dnc7M8FVJCyRMDyrIWHB9MfNWqWuFmV2UZqSO1amNt1av7+JGfkFQ2P6pVUfhaL5/FFkzVZYKAUAoBQCgFAKAUAoBQCgKt9RenEvbRs4WSEF43PoQMkE/ynGD9j6UKq0FKOSvfSvU1h0wMwJ3TssajuzHBAH96i5WRRSqaKV2rmx1c7ta3nj28qymIhGCho1VfMMMpOMkc7sVJUW4ubkr29+JxQlZyqbtWxsl2flnmXqkSNbQxrgKAWz3wFwMj09T9q7xlLoYQkne7+n+nm/yNd9HBJc0/Q1OouuLOS1KrHHJKV2oDghTj8xPGABz39q08Rwk+His9yNzq0lT0uN7YOdOiJG0kc+BGiCNW3ZkbuzKMY45GT7H3qrhuHl0i1bJ525FCpPe/j3vsXgXT6bdX29hamCeORGDFgwQt4pPfGB3HH2q6rGVWraJspVdCtJWLHo/XE+oS+DbWbxD+KeTBCL74HBb2BP8AxXanCqjmo/ki6NXX8Jc9OsVgTauTzlmY5ZmPdmPqTWWc3J3ZalY2qidIK7kuJ5njhlEEUWA77Azs5Gdq7vKoAxkkHO70xz0rbcm4rFjFc9GWssEkEytKJXLu7nz+IQBuBAG0gAAYHpS7OqCXeQXT1jex3K211I88cMniwzle8fhuu12HBbLDj49jxddaW+exU4vWly39GX+qDQKAUAoBQCgFAKAUAoBQCgKz9Sbrw9NuSH2sU2qR3yxAAoV1WlB3OX6tc/gtO0tYj+83NdFge2Mcfod2P/LVFaVkjJVeinHtOs9aHOn3RHrA5+22rmbZbFJSbcdLjIy5hP6kFlAz8YU1mqptxR4HEwlUjQj75Dq/U0hD3ixq0zboLJAo7Kf3kuMebnGP0X3rRe8k5M9ecknrl4Lx7SP6Gs3ubuBXlimgto92I23KjcYD5UBXJycHzeU5xXqTqUYUXGkreO7K6dGaktbvY6xqWmxXEZilQMhHbtj5BHIPyK802SipKzIeDQPwab7eWZynJjeQsGX1UA8A+xHOfipXvuVuDjHq7r3Yn7eZXVXUgqwyCPUGolkZKSTRH3/UNvA215fN6hVZyP12Kcfeu2ZF1YJ2v9zX6fvVnluJIw3hEoFYqQGYKdxXOCR2GfiuvYjDM5SW2Pv+icqJcKAUAoBQCgFAKAUAoBQCgFAKAh+qNG/FweHkbgQy7uVJGeGHsc/bv6UK6tPXFxOb9J2zX+sSPMq7bVduxcFFK+UAY4wW3t9viqfin4GWkpTqdfkXzXbz8THNaQxNIWQo7DAVNykdzwT8CrL8kWyrNtxpq78kvfcUDx5zewsjRh47IOhIyFi5HmHGG5zmq3e6ZhfTKMais7K6x3fU+dH9KzXsyNcEfh7TESrnvtwSAPTJwWPrxSC1JHeHT4pRk/hXqdhSMLnCgZ74Herj1j3QCgIUaI6yHwrpooWOWiCKfMe+1jygPfA9eRjNduVunyTt4ElY2SQqFRcD+5+STyT80budhCMFaJsVwmKAUAoBQCgFAKAUAoBQCgFAKAUBiu1YowRgrlSFJGQDjgkevNGcd7YOedT6Ouj6RObZm8QlS8mfMx3Adx2GM8fJ9zVahpjgodJQptLd8y3G6SGJI7ddzuuY1HyPzMfQepJ71PbCOOUaUVCms8l933d5SuuNJKMPDBxHBHHMwGTsMjHOB7YOf1quaMnFU2oKEM6V7+hI/Su78Q3WOV3qQfkgg/2ArlLsK/4hSjGUH3P35F+q49gUAoBQCgFAKAUAoBQCgFAKAUAoBQCgFAKAUAoCB65s5Z7KaGGPe8wEeMgABiAWOfQDn3rj2IVFJxtHc2em9K/DQRqx3S7FEjZzkhQMA+w9KJHKdNQ8Wer3S2aXxYpzExUK42qwYAkjhhwRk/1qLi73TIVKTctUZWe3aZtL01LdSF5LHLMe7H3OKklYlSpKmu1vdm7XS0UAoBQCgFAKAUAoBQCgFAKAUAoBQCgFAKAUAoBQCgFAKAUAoBQCgFAKAUAoBQCgFAKAUAoBQCgFAKAUAoBQCgFAKAUAoBQCgFAKAUAoBQCgFAKA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4" name="AutoShape 6" descr="data:image/jpeg;base64,/9j/4AAQSkZJRgABAQAAAQABAAD/2wCEAAkGBxQREhUUExAWFBQVFyAaGBgYFx4gHxwZHx0ZHiEfHCIaHSggHCEsHyAgIjEhJykrLi4wGiMzOzMsNyotLisBCgoKDg0OGxAQGywkICYwLDA3OC8sLCwsNDQvLC4sLC8sMCwsLDQsLCwsLCwsLC8sLCwsLCwsLCwsLCwsLCwsLP/AABEIANoAyAMBEQACEQEDEQH/xAAcAAEAAgMBAQEAAAAAAAAAAAAABQYDBAcCAQj/xABAEAACAQMDAgUCAwYFAgQHAAABAgMABBEFEiEGMRMiQVFhB4EUMnEVI0JSkaEkM2JysTTRc4KywRYlQ0RUouH/xAAZAQEAAwEBAAAAAAAAAAAAAAAAAgMEAQX/xAAyEQACAQMCAggGAwADAQAAAAAAAQIDESESMQRBEyJRYXGRofAygbHB0eEFFPFSYqIj/9oADAMBAAIRAxEAPwDuNAKAUAoBQCgFAKAUAoBQCgFAKAUAoBQCgFAKAUAoBQCgFAKAUAoBQCgFAKAUAoBQCgFAQ99r6o7RpDLO6cuIlB257ZJIGfgc/FVOpm0U377yp1c2im7eH3Nu11aGSBbhZF8F0DhycDaecnPapuaSu8EpVIxjqlhFR6j6qn8ngAxRsf3bMmXnO5RhFJARcsPMck54HrWWtXlGySzLC/fvJj4jiZRtFKzlhePa+zw5l6FbDefaAUAoBQCgFAKAUAoBQCgFAKAUAoBQCgFAKAUAoDlHR/V+3Sb6Vj/iLfe7H1LOCUb+uR/5az0JXgZuHlen75li6UtEkZIsA29lBCsSns0jIHLsPXA27T7lqt03ldluhOWp8tiI6q1kz31vHGAVhkEhz/IpVnY/YcfavMnV6atdfDDP5PHqV/7HEq3wwz+X+DoGm6nHcKTGTx+ZWUqy55G5WAI45r04TUtj2YTUtj5qOqw2+PFlVM5xnuQO5wOcD1NJTjHc7KcY7m1DKrqGVgysMgg5BB9RUk01dHU01dHuunRQCgFAKAUAoBQCgFAKAUAoBQCgFAKAUBq6nqEdvE80rhI4xuZj6AVxuxxux+aUg3afqMpRkWNo1UkEEuznKkHthfT03VlpUrdZmOjQ0vW9/wBnSP2uLe41EAbEiitYMDtlUkJ/Tggfeo8ZNxp2ju8Ff8hUcKTUd3gxxwLb2ctxM2Li7Q+GhHKwrgk9uM5BOf8ASKy9D0XDO+7MceH6HhJJ7yOhvpPieHMkjQzCMKXTBDLgHawPDAHse4ycHk16elSsz2dKlZpm1p+mLEzOWMkrgBpGxkgdgMcKvwKlGCiSjBRIfSLgaen4eZSkKMRDKAShjJJCsQDsK52+bg4BHqBDVow1ghq0YawWWNwwBUgg8gg5BqxNPKLE08o9V06KAUAoBQCgFAKAUAoBQCgFAKAUAoCK6g1tbRYmZdxlnjhUZx5pHC5+2ScfFAc269ZtV1eDTFlzbRDxblV47c4Yg88YAHGN2e9cOcyD63mWWyijjGE1DUZJBj+KNXWNW/Qgqag3lIrbykWrpjRRPeXBnVXikvJ5FH8zRvsAcdtoABA9SPiqGr1Y3/7fVGZxUq8L5+L6oy/Ve5j3xI8jIreSQqNx2llI4AySMcf7qq4mSlWjS+b+xDipKVaNPz+xd+mrlZLaPBBKqFYZ7MAMg1p4aalSVi7gasalCLXZbyJSrzWKAg+kIlELOnEcsryRqOwQnjaPQEDdj/VUYO6uiEGmronKkTFAKAUAoBQCgFAKA1L/AFKOAxiRtvivsX23YJwT6cA96jKSjuWU6UqjajyVzbqRWRfT2tx3kQkTgjh0zyrex/71XTqKcbo18Zwk+FqaJfJ9qJKOQMMqQR7g5/4qy5laa3PVDgoBQHJfqLriySLdA5tdOYlD/DPenhFX+YR4JLDjkj3xG/M7LqorPTkb2Gi3moyszXWofu4yfzYYkZHqSxJY/CiuvaxB7WJLV9N26jpFh/8AjJFn9QfEb/0VTLNRIpk71Ui5dF36fib0OQvhzSBM8ZBkYsRnuc9/1HvVMKkelbk7Wx65+xnp1Y9PJydklZeefsVrqa3/ABP4yZv/ALeDeP8AxWPlx+m0/wBqxcH/APWpOqzJwj6WpUqv32Ft6HlCPOGO0bFkOew/Nkk9hjt9q08A11o9n5Z3+Jklrh2flk1Z6/4qiRbabwWGVfAO5T2YIDvwRz2z8Vu1PsPVc5LOl298jV13XIZbadYbhSwTD7DlkUkBmwOeFyfjFRclJNJnOlhNNRf5LBbBQi7MbNo247bccY+MVYrWwWq1sGSunRQCgFAKAUAoBQCgK59QdPE1jL5dzRDxUAJHmTnGRyMjK/eq6sYuL1K6NHCznGqtDs9iFXTrnSlMsV3JdWndorg5dAfVH9vgjioVHKC1R8i7h1TrN06mG72ff2PtT8yudedPm0l8VVdrad8yRqxXkHcUbb3ByxX5yKzVoOlLUtnue/8Ax9eH8hQ/r1fjiuq+ftYv2rwJuS8k0zbNDtns5jkKgAI4GOfyhjzzwDjBwaTnKjLWneL9DzIUY8RF0ZrTUj6l4sdVimhEyuPDIzk8Y+Dnsfit0ZqS1LY8ipTlTk4yWSK1PrWzhIUTiaVvyxQfvZG/RY8mmpcgoPngpbdYXmqtNb2tqyRRsqzurgSBc+ZFYkKHIz2zjB5HFVp1JPKsi6UaMFhtv09+7Eb1jDFqmo2mkW3ltrTLT+H+VcADaPTIHlz7ufarTLzM/jpq2swW0Cj8Dpg3+UeRpFwB8EZAA/RveiCy7m9Zr4nUjk8+Gpx8YjX/AL1mi267RkjK/ENHi5tSJNQVSAY5RNnOCFIfdj+q5Hbisc026kex3PPknKdWHY0/yaHRt2jtK05V1iKP4ZIUOfNhjjAYrjI3eXn0704RRjd2+pLhVGDcuzNsmbq2KUW7ywseIissYPMkTEbtuTyy8EfqR61Dgm25Sva6+5i/jJOUpyvZtJ+pavpp1FDcwiGAl0giTDn5yNpHoRivQoTk7xluj2eCqVXenUWV79si/qP0/NDKNTswC8YBmjx+dV/iHv5chh6jHtzZOF3qW5dVo6mprdFp6ATbptouc4gUZPwKnB3imi2DUoposFSJigFAKAUAoBQCgNe/vEgjeWQ4RFLMfgVyTsrsnTg5yUVuyCl1vePBvIGtVnQhHZwVORgqzDhJOfynv6E4OIN3VpYuXKFnqpO9u718CE6j1gLptzbXYaOZbdk3bGCSkKQGjbG05wDtzkZo3aPWOQg5VL0y0XVj+LshGzjMka+fAYbsDkc88/NdnHXGw4as+HrKols/ApVvoV9YB93gT2RBaZCTkgd9qkcH17+lZo0ZU4vN12WPY4n+Ro8dUitGmWylfny5K6+hg6l+ncjAvZsskTgHwpDzjvwTww9s8/NVy4JJ6qZVT/lZW01VkoN5emyins0h/D3c5Ckqo3448mU8wDZ9PepUuljh5KuI/r1GnFpP0+Zb9YuRomiQQWjh5rrP7xc8kgF2XHOeVUfqK0ymmlZ7nj1703oeGRd3GvT1i1uvN/dx7pZR2RckbVOc5HOD6nn2rlSenqrcqqz02itzoP0o6YTT7JDlTLcYkkYHvkeVQfUKP7kn1q1YRasIoGt9TpaateTRMGkC7U443HYpPzjaf6VjbanKS718zC21UlNd6+Z7+n4mn1FzPdM+9WbeAoOCMjuCMY4III4qmi4yqLk7ZKaWmdRNYfN8yc+lOklLi4eKRvwzgrtYcldx8M59Dgn+pqfC1dc5RjsizhKmucox292IbVrGy3xpe388dzalkxARw3lKuuQTkgDjn24xXKNOnQThJelyrhqFHhlKnNbvsbVuXhYiJrCyXLQaxbxyj8spSWGUH2fw22Mc98p/StSSastjcqaaSTx5+T/Zvax1vdmx2NqFozBSjsjLJ4oI/wBJDIfQ5X1quTqJ23T80Uz6eMrW1RfZhrxvv8jN9NuprsReH+MtFQKWQO6g9wCuC3lPORux96jaUcQlbuf5IOnVjilK2+Hn15Eo31Khs51druSeNom8WMlCVlDqE2YwORvyMkeUGrKEm43d7lvByk4XmnfmT2j/AFf0+4RzveN1GRG6+Zv9uCQf61bKooq7NbnZXZ4h6kFwVLXLQvLKqRxrIoIUkDgEHcfUkg15H9itWrLDtfl9zIqs5y2LZ0/qDS+NG5DPBJ4bOowG8qsDjJwcMMj0NevT1K6lmxrjfZkvVhIUAoBQEfr9h+It5Yh3dcDPvUZq8Wi2jUVOopM/PfW4uwSb2OaN952zspCk+oB5Qr28o9qxqE025K9z2ZV6MoRjTlbTtbHn2m/bav8AuPDgme5jZA9zGittjAxwxIIQZ9Rxx2rmicFjYt6ejXaUrKeya7zofTk+4GbTpCYzy9sxz4bH025yAecFT/Wux1b0tuwzVoxS0cUs8pLn+fn6GO86luLy7W02C2t3BEsmcsePygnhSTgYxkjNThxCqS0vB58uGqQeun1orms+fYeLjr+OxsFjlkWO9iAhaNlJIYYUuFGC67fMMEbu2av1WVg6aqVHJNW339O2576T6Z03UD+0Nkk8rNlvHIJDjHJRfLntjuPalOzyjnEwnBqMkY9RmgElsreHJJbXEoEHiIsjHIZWQSMAewOPkYrPovJP/i3jx2KeJ4bpatOo3ZW+y+liKl1i3nlub2W3Y3sCJshlA2JExwsgwfP3ySe3sKk5vo3UtmxTxVKVFTeHJeR8+ognS5QSXrh4YxPanaFWSRSd64Xu2CMfrz3rlbqu7fLfv/Zlr9V6m8W37/2Vy90CQPAstqX8bLxyRjcWjYKdjLnKlSe/rms9SMlazzLP+GepCS0pPMs9/efLCxksNwNw0bh1haN4xvCurMSrE52YBAbByeKhOMopykrS5Z9X+iqrrhFykkpbLPq/0XLorrDZFODCkaRsWBJO7wgBy4A75B7cD24pSrOko06cb3yV0eKnR00qUb3z2L5flk/fQWmr7FWCOQDZI8jpyq5zs9yxCkEHgA89wK9CFSNT4T16VaFVdVrz2Oe6rapZ31zaW+mQ6gx2yQhk3NHu/MjEckAe5GMj7k9MtMf8OJ6J6Y7P0Jn9iatJaSlorKwiCN+4jhDsQAeCQSM/epTjeLLZrqsgemulLy4tUnhvbfbG/wCRrZTgjsc454Pr71RBqVO+cd5mc06Oqzx39hdLOG4hhMl02lBRxloCmD7d8H9AKnGo5R1J28faJ8PxCrQ1rHic46ju4Z7uGSNo7iRd5MUVv4MZwAQBli8hJHOe4GPWq61WKjd5WPAnUkrZJnpXpXFz4+pK4mxmK2t1JYKf438LJjT0AyMnPtirY04wW3kSUVHkde0Wa2RRDCoh28+EV2Nz67WwTn35qUakfh29PI6pLYlQatJn2gFAKAUB4mhVwVZQynuCMg/Y0Bw36e2r28lxZ+VLuAloQRxKBnfFJ/MjDaR7ZyKzxb1NPc9OrFKlGUfhe/2fismTVbAQLHfaVKwjmjLmEfmjX1A+M8bTzwcduM9bTCSs7Nl1LjotdDxCuvfu5tdI9Q2T2txJKf8AGd8HALAcKEznKj1BzjP6V2FOnGm1IzqhOjUvRePe5H2nXlqZY3ubbxHEZRlOSqg99oLHuPjIBxXKbqQ2yjbUoU6qz1Zb/wCjozqI6fFeSwR7oGmjSPcSQgIlOWxgnAwvpnipRnKMXJIlxNGFWVOE32+L2+9yvTXk2+8ju4Q5Enim4WNnEM3m2spHZG4AycYA74qyUW7pPD3MMZJKLksrbsvz8tzrfRmhi4aS7nhws1vHAI3QjciqN7FTzhjwMjsM+oq6KbyzLWlG2hZyyauujoZlWO4kluIkOUSRl8p7DzKoc4HqWPzmnRLvt6GLoV327ORI6doUMBBRWLAYDO7OQPYFySBSNKEZaksnY0YRlqSyYepum4L+IxzKf9Lrw6HnBU4Pv2OR8VKUVJWZKcIzVpIovVfQtxNLG/inZs8KZo15KD8rLGvtzlcnv64rHKjO7byvXwPNlw1RSbk7pbdtuasik6VeXtjOCtvMJtjLjw22ugzljuA4XuGzx61CnGUHeK88EKNOpCScFjvwdK+mmi26F7hZA9y4HiKCfIG/3eY7sfmPfB+av4dwlecXc30aaTc27vyRctQ1GKGMvLIqp2yT3PsPc/ArRKcYq7Ze2kcW6f1W5tFltbGJpDIx2llLHaMgEL2UlcZJ44rzKdWSk1HNzHTi4tq97i36XeaVjqt2YBGMspYbyuO4JyoHGMqDVkYKMuuVxnCnUVO1vfqSeiM9yXg0jT4YLYja91MjMT8gk+ZvXHOPUjitMG54StE1xblssF0060uNPcjwjdxybS8ygCbcABl14Dj224x7HvXYwdJWjleq/RJJw22NXWdb/H5trW2MpBKySSxYSI+o844f47j2NQnOc42px88EZSlJWivMl+luk47HcVkkd3GGLNx9l7D75PzVlKjGmsEoU1AsNXFgoBQCgFAcf1uwmW+g8Nf8aC8xkkJw7JnEa4IAQqMdv4visEdWtJ7rfv8A0WwlZ2exi+lWoxC7uIdoSCQ/ibcH+XJ8mfgkce4qShBz6WWLe0W1abnbHW2NDV9B/a17K9hAsYjB8QnhHb0BxwHPPb07/PIuVZtpYN0akeGSjJ3fMqup6ckdw348TWue6LEhJ/2EnG35GRU44dpIuq2nDXSkrbZ+z/JK9H3QDvBFYveRTx7ZkV/MyhvLJycIwzj079xilJNtlfGNKCu87rn4/Y6P0V9OI7ZmlleZtzeSGRwQqj8vibAFkYHnnIH96vhTSzY82rXlLFzoVWGcUAoBQCgKj1vCxiugO8ttsiPpvBYlc9gWyuPfHxWerhtvZq3h/v2ISOY3ereDZJLDuBmgWOdx/wCMWwfXhSwJ9N+PWs6ahDo07PPmR2VjSexmt4XuJjzLLHHHz2GHclR6DaAM/NZowi4dWyt5+JCyZl6c6kngmknyAo2hI9v51yeCRzn1zg98V1KMNLi3qRTVik1Jblhjb9qBp726hZolZobROFyOSHP8XbBUE/PtW1yTV5vPLsLZJuLk9+R0zWNXgsLbxXASNF8qjAzxkACr51FCOpl6krXOcQfVy5dGMelyTHf5SiyFVU4wCVQ7m7+1RjOo+QuyQ6U6p1i6Ky/gIjbN65CE+5XLk/1WuQdRq+AnfY6aKvJH2gFAKAUAoDmv1nVZI4UQsLhd0ishO5UwAw4/mzxn+U1l4mrGNk9/f1LKdGdS+lXscv6dhnuZpHjKi5jJmhAXCu3d0UdssMMFz6Gq3HpVbkbuHrxUbvuXyO5/T/V7W4tgLZRGU/zIs+ZHOc7vU5IPPritNJx02jyM/FUqkJ3nm/PtIP6u9NwzQi8kn8E26nJ2Bw4PZSCRznsf9RqU4rdnOHqTV4K1n27Y5nLuixLp97aSzYjMrYKlhvETAcugOY1wcjIB4Oaq+Fo23VSEll3wuV+yy7j9KVoPJFAKAUAoBQHwjNAVnrHTIltbh0to3lkXbgqMMzEKN3YHv61VOnB9dpXRGSxcpkPSqPaC3a+EghYMXVCyqy8YZgfOByMjHBryJqjCq25552WP0YtVOMm7559hI2/SskMMm1MXBXCuIy3GP4G5Cj7A13o+JpPSopruzj7F/RtXJ/oTTcabBbXEQ3wqEkRsHDDnjH6jmvXi1NNNF0ZXuivdY6haW+MJJdMrZSNnZ0DfA5L/AKduKwOtR16aS1Nd7sjLLiI6tNPL9DxpNzrd8VBhjsoFPJKlWdSPyhckgY9ePT2rVFVZLLt8iyKqyWX6HQdF05baFIlAAQY4GB9qtpQ0RsW04aY2N2rCYoBQCgNa61CKL/MmRP8AcwH/ACahKcY7snGEpbIidY1XxUMdrOPEbvIg3iNPVv5c44AJ7nscVCVVNdUkoaczILoDQJUmupbpjKxdFjLncVCgk4JHc7hz/p9Ko4Oaqx6RrJHpZuOlvBSupNHKandQ2wMe6NJYivGLjDugHtnbIPuR61dotJ2JUZ6Zdxv2Vy9ykd9p7iO8uv3UkYA2CUfmZvXH8fI9P61Tv0kdLy/tua6lZxpOi1dbpvcz6zDerbG31C7ytwwj3vGgVH7qUYSbm5Hbbx3OKV5Tpwus9z+xRTtCakn9jD0T0jC0UvgCSWaUGKS5kKbYgcb/AA1BJLEHgnv7jtU6MlUh1UWyrPUqkpXa2R2ACtJhPtAKAUAoBQCgI7qSEyWlwiruZoXCj3bacf3rkkmrM41dZOOWdwDELa2d2gEW95lKx527dxDuDhcnAHGQPSvFnCd5KCT8V72PNlCWVHPijrmkdQwzxxncEMigqr+UnI427sbh7EV6kK8WlfD7zdGrFpXx4lC6M6quJ7i8V1fwzI2wFCPU4AJ7kjHFedxVScG4wzqMVSc4SaWdRK/TiATzXFyV/wAtzCmR2Kn94R98L9qs/jeGdGL1LOCfA0HTT1bnQK9Q3igFAKAUAoCA6SgjMJfwgJfEkEhIG4uHYHJ7mq6atEsqu8idKAjGOD6VYVkfpJWOE+0ZYE/7Se/zgVn4eMadPStlf6nEcK606mmF8ZnjEEghhk2hs/5codME43cZ9PU1XSruotVueDpatJ08WWqOsT7Le6cPHIm0jD7htQkFch+MYPD0krVo96f2Zs6RThdq7S9+hr/WMSK1ursLmUBtqpC2VXj94QpIDZGMgDt8VKrGTdr8n5FLlHeKt6+Xtm79CZ/LcJ4pbIjkZGGCsjbw233G0Jn17dqlRavaOxCR1itBAUAoBQCgFAKA+EZoDknUfScEMEUMiSN4XkCgPieMegMaMVkPHA78jjOR5yoqNVy0537n+GY+iSne2fR/hmbUtblsbG2klt/xFrMAHikC/ufQIMAADHYnsQQTyK9SnFSp6alr+gfSK0r3T3X4NLrxVt5NP1azDG33KsgGThSwIIHPJG5D87azSoRh8KtbswWOnFpShjmX76e2Pg2ajHLSSOf1Z2JrnDz1w19vtehKhLXDV2llq8uFAKAUAoDBfXSxRtI2cKMnHf7VGclGLkyUIuUlFGtodsyR5cbXdmkZf5Sxzjj27VynFqOTtSScsEhUyBXdc0cYkf8AGPbwsN0y4Uqcdzlhlcjvg4NU1KSlFq7SYscX1zUUlnu/DjDrPtjRmGSII+20Y8pZuSfQBRxzWJTVOPR0lgmo9pdehdL/AAsMdzfTARIMW0J52cklsejew9OffjRCShFTqMlGEpu0CJ+p2tW12I5rKRmuRlHGdo8Pv592Ock4weec54xCtOlO1yXRzjyN/wCj00LXBWGExtHbYnO7cGk3ja2ccEjdkfHxVtHrPVa3IrljB1ytJAUAoBQCgFAKAhOrdTa3hBWRImeRU8R/yoD3bngkAHA9TiuxV2QqS0xvexB2eohJIjBfvch5FR45PzEMD518q4AwW4GMKaskrKzVjPTmpO8J6lzWP0VPpi8kvJdQ0qeUNGxmEZb8ysHbG347HHxxXZpaUyVNtTceRr/ThZtQ02604y+BLBIMlkyVzu8oBPlIkTvziq6q1olCFk4cjpvQjA6fbeXYViCspOSrrwwOec7gaqp/DYshiNieqZMUAoBQCgMc8IdSrDIIwa5KKkrM7GTi7ojlkkgZFkfxI3O1WIAYH0DY4bPuAKqvKDSbun5ltozTaVmvIkpplQFmYKo7kkAD7mrW0sspOQdUavJqU7JHMFtEOFOdoYcZY7iBj2LYHtmvN4iUpzstvJF1OF/eTasHhsUAhmgn3kCRRGSSMj/6v/tgD4FRdWnTVoyT+Rf/AFakk242M2ubrm1XxPyNKHbbhcISNwTPAJJwPms1KU6tS8+We411Y06MG6fP1Kr1bfWMO2K0sY0DDzStkvt+DuOBj3zWuVWNWNoLBRCnKFnN7kt9Kuo1Rt9wYYY3Tw4yoRAcHcWcDB5yAGPGex71ohU0y6zM8qeqN4I7KjAgEHIPYitZmPtAKAUAoBQCgOc9f3cLXQiumcIkIeBFBO+ZmIOQO5AAx6DLVbTusox8U4SWiTaNbo+Cae/SaWdEaJGUQ+Go3IeMjbgZB7+oqVRWWCrhJapdbfwsa31csnsbi21a3X/KYJMB6jPlJ+DllP6rVcXyZtnHmuRp9b6mNNurXVrIZhvARcAfkfAVlz7ORu590/WkVmzEnjUi/wDReopIJkUjIkMo+YpiZEcfByR+qtVEI6ZOPffzOU8Nr5+ZZasLRQCgFAKAUBX+qr+OJrfxWIQOXIVSzMVHAAXJ7kc/pVNWSTjfYupRbUrblO123vtUKSC0aO3XKKhKh2V8ZcrIQONoweCAxxnNUyjOrlqy9Sx9FTx8T9CTtvpwCq+NdyEjBIGMA4A43A+gAzj0rkuD1/HJkocY6fwxS8zxeabptlG7POZJApwN4Zt2OAFTAzn3qmVDhoJpvPjks/t15O/LwNPpfSp7yJFfckAwz7udz+w+F7AenJJJNVU6Mq60rEOb7fDuKZT05eX9CE+ofR1rAwZrqRUkPMaqpOMjgN6D7GrZOlSdoZfmWwc6q62Ein3NuwbJt5AiSKZHKsESFT+TDALuOPc9hwOc9px0RUpr83JVJapaYP8AB07oHqtvEniltjBCmx8A5EHiZ2q/OQpxnthec4GK005Si3dYuZqkU0rPJ0qtJnFAKAUAoCE17qeC08pbxJiCUhj5dvt6D5OBVtOjOo+qiupWhTV5M5lq/UEz34eeKB2EI8EISyqrEkks2OSeCcAjZ2HOb4QjFtZueXxtRyiuzlY1dGsLn8YZ4rgTTohZESUMGBPnGc4yODg9/tXJJJ3lsV8PKpKLjDEt88yz6f1zBepJZ6lEIS4KNuBUc/zBuYz8nj9KqlS5xN9Lin8NXD9P0ROjaRsWbQb9sxyAvYz/AMw78Z43KcHHyfiq98mr4ccjX+lV0Y7k2V0/g3dmSiHPEsJOTEc43AHDoe4DceoMZw1Wkt0QcesvfyO00LhQCgFAKAguqdda0EeIt3iErvY4jQgZHiN/CD2BOBn1FVVZyiuqr+hKKTeSjQdPX98z3MjqrZKKCxHlB/h25G3Pyc4zzWCVCvVWpuz99hoVSEMWPbdOX0eWkchByW8fAA9yWIxVEuE4lc//AETVWn2eg1C9uJ4Tb2c0rbgVkk7gA/yMRx/uziu0pV44Tcvp5nJaHyt77CQ0mCE7VdYpjEOEiAWGPA7uw/O33OOatlxEYrr2b7Fsvz7wI0ZPOy9WT8F/LKMRxlgOxwUjA/U8t9qjq4mvi1l5L8sm4UqfP7v8I92mjwpIJZ5Vln9CxGF/2L6frya2cPw0KOb3ZRVrSmrJWR76q0qG9g8N5/DUnhlZe54wQ2Qf0q2rCE0tTIUpyg+qVKHQXtrSeLw2V7gk3l5M6EbRkFkCnLeUnYu0Yzzz3aW46WvESnGL1t7Fhs+v7SUb1E3hbtvimJghb2DHufgZq25jfERS1O6RYLDUYpxuhlSQe6MD/wAV0tjOMvhdzaoSIsa0rM6xoZfDOGKleCO4AJycVDXnBnde8moq9u9Fc6o61KOkNnsd2Us7lWYRjHA2pg7ifQ4x61s4fh3VjqW3kQqcXBJWe5zuxuPCi2oqyXF3cYDHIfeuFGG3ZXBbOCP4s16Mo04ScnyW3IwKVSpFQ7efMnOjrSSC+mS8j8KaZVKv5W243d8ZXa2fsV7isVWq5y1xOyp04tUauOxkRYWV5Z38t3FCtyY90Z8NgcqSMkKDvP2BxzXHGDzJ7l1GMqS0ws7E9f6jp2t4imBsr0cIXG0k+3OA4/0nB9qq0SjmLujU3GpiSsyvrqD2Z/Z+rI/hqd0E6fniI7SQt3K/Hp2x6VzEsrcrV6fVlsbvVdo1xJbXURT9pW5V1KkCO9hTndDnhmHYoDkbiDxtNQWGaG7q3kdksLtZo0kQ5V1DD9CM1GS0uzJwkpRUkZ64SFAKAUB8ZQRgjIPoaAjBpQi3NbkQ55K4yn67c+X7YqmVLN4u308vwSUuTKdr+oyTEJ4qXpUgiC3jPh7h6zsGYkD0QEZ9apnNuP8AyfcsfP8A0ujTznHjuRdtqkdz4n4u6KeE2028aEDJJACqOG/KeTnGKzZqK9WVl2L3kvTUMU43fazeN00YKxm2sUAHNw6tMfY7AdqZ+Vq1U4QXVSj45ZW5uT6zb8NjAZbWX/qdYkk+I9+P7Lt/tUOo/jqt+GCV2vhh5niPRtGkz/jnUj1dgv8ATfGM11UuGls/U50lZcjxFo+nrnwNVj3eiyFQD9+P+KrnwtFp6Zk41qieYlh/+HDJayw/tESeIv5SQUH9DuH6g4+K10afRxtruZOJXTRcdNinamkyRxG42kpa7oAUGwSE7WCbMIqqvO45IyvNXp6ldHk8TGUJPVJ7WSw990YOlbqWWSzVpsGRvDVIyVkWKPOS5HPPoD/J810rp05OpB3zm/gtr/MseqdUzSQtbwt4jrMFaUEAtCDzggjznBXI49RVU6yWCMv5FQThO7s2sc1+f9Ne4uP8MptreZZgcKYo2cEg/wAyA7GHGVfA4+5q0aknDcp/qqcY1KGH3bP9kNoehX8t3dETQ285kJYEFlLEKWUbWBGN6nn82eOxr11xMo0lDtN8qEZ1Ov77S46D0jZWgE86hriBtpmZm8z4HmCFtoY59BVNTiJzvqZZF06Kk3ixt69NZ3nkF+sErLjcGUMUPOPP/wC3zVkadaMb6XbwK6kaHENNvK95KDDp9xp7h49ssTco+QCV3YDMudwHrntg1aoyvpMlThtOVsTvRsVpqYlWdi8pHlHbCc8p79xlTkDjjk5jOtKPwmjh4QqJqe/vYgerrqSzRba8RryLcVKSKd2zGVlt5lGR7FWyQfcVFJTd0aG3BWl6kBp92sMbKu6+0xiGYdprdv5hjlGHfePI2PSoyi92IySeleX4Lr9NOorgxCOJ45Y1O2FJW2OyrkEo4G0nGCYyARnPY0mlLJynKUW0u3F/f+nTdK1ETqTtKOpw6N+ZT7H/AL9jVUo2L6dTVyszdqJYKAUAoDT1i1MsEkY7spH/APKrrQc4OK5k6clGSbK5qNyOFDOiBf8ApoYiJHf23DsvpkYx7is8p68O/ha3m+z5lqhpzjx/Rm0jo+HZuuoInlccrtysY9ET4H83cnmro0Yrde+4rlUb2MkvQdgeRbBTnOVZgf8Amk6FOe6OKpJbMrWpdDiWeRLbZGIwv+YZGLFgTnIcYAqH9Kj2erK/7VaU3FNYty7SPt7a2t/+qsEm2nDSW07SgfLIX3L/AHqS4OktolMv5JxdpyXyt9DKp0G6OFlNu6n1Lp/6wUNclwlN4tbwLocet9RvJPptlBI0d0twVXiLxE859B5QM8/aq48BSi7tX8SUv5FNWUkWbpyJbhBcPLHOWGF2DEcY/lVTyD7k88elbLWM9OMZvpL3+3vmc713V4hfS/gLQeI6lJbjLYAY4ZowPKpJ43evt7551MPSYeI4mMFOVP5sy9PqtoDEQzSSBRH4mMYUH92Rjuc5Dc5wO3rnVXUrWyeO6sakJY629+XlyLj9NtLlhgkeXKmaTeqZztUAAfc49/atVCNoHv8A8dT0UFm98kN1k72mowPabPxF1uBV/wAh2hV8+DnnPBHsa3Rq03BQqLwaJVouNWMovfBDXMc2oXji9kt44LVc3DQ7hGSPR2djux24x6iqG467U07+/Upqxdap0fZlvs/fY+RWeoryHULuR0nS2hVAsW+JvNj3Ealh75YZxXq0o1KcFZXfiSqKnKWcI86J1tLaRSWt1Hvjk4WVf8wYI5UuMSKDggHGP7CmcG5X2aJprQ4vKZ9NxKk37QtPCZEYM/hHCqxznfGTviDc8cjvg1S6fL35lcotS1x9/I6nrOrQanpsrW0iySLGJQgILoy+YBlHIOV++Kpp9WaZrnapTdihdKWEeoXDSWsgs7tRu4GY5UPcMvHI9weQ3bitNXqPUtnuZaHXWh7rZm7rXTEcImjt7ea3uyAxWJXeF2JOyRcZMbA5wRgDkEc1XGK3i8d/v/Sc5S2lHPdz9+he+lPHknlnmheEGGKMhwAXlXfuYAE4HIAPrVU2tl2l9NO+p72RaqrLhQCgFAKAUAoBQFa6z02d4ZWtB+/eJo8btucjggngEV0z1actSnDfZ96/K5Evp+lRQxLGsSKqqBgKPb9Oa4XKEUrWIPqnoS2vY8BBDKuSkiKAQT3DD+JT6ihCdKMlY5nq0ENoHiuLRo7kY27WJhdecum7kc44z6/ajbseVxVCMVhWfoW/6e6fILMzW0obxgQ0b8BWUlcqwzz9ua63dGjhqEow1Qe5C60k1k0oktkQP4blkbIKo/8ADnnu2CpHHB5rJTp6Lp8zF/UlQhOm3e+V8t/qSdjoUr3C3U7llP8Akrj3zhmPb8p7D3qXQKKve7ZjdKdONnF55ssVv1XFAVhlVl2r+Ycj+netFKm9CPQ4P+QhTpRpzTwiq6nq4lvbq8gw/wCGtxFCT2adiQoGe53N/wDrVcn1vA2urGdXUniKv57FbgsLi7/+X2PmjRw13cHkNLzxu9VHJHcsee1baFONFap7+pylTaVlu8t++wtVv9JfDLhbvyOgUlowWB/iK84545PIq+PHJRfVzy7Cx8Nm9yxdPaKrQPZ3W26Fu2xZCoBIKggd8hgCASPis05NNTjhsvUU7xZhg+mdpE/iQtNDJ6MjKP6qUKH7g0deTxZHFRSKvp3RN7o834i323kQZswqNr7G7lB2J7eUccdu1Qc1ayI9HJPUisQyrpup29zAT+Dnc7M8FVJCyRMDyrIWHB9MfNWqWuFmV2UZqSO1amNt1av7+JGfkFQ2P6pVUfhaL5/FFkzVZYKAUAoBQCgFAKAUAoBQCgKt9RenEvbRs4WSEF43PoQMkE/ynGD9j6UKq0FKOSvfSvU1h0wMwJ3TssajuzHBAH96i5WRRSqaKV2rmx1c7ta3nj28qymIhGCho1VfMMMpOMkc7sVJUW4ubkr29+JxQlZyqbtWxsl2flnmXqkSNbQxrgKAWz3wFwMj09T9q7xlLoYQkne7+n+nm/yNd9HBJc0/Q1OouuLOS1KrHHJKV2oDghTj8xPGABz39q08Rwk+His9yNzq0lT0uN7YOdOiJG0kc+BGiCNW3ZkbuzKMY45GT7H3qrhuHl0i1bJ525FCpPe/j3vsXgXT6bdX29hamCeORGDFgwQt4pPfGB3HH2q6rGVWraJspVdCtJWLHo/XE+oS+DbWbxD+KeTBCL74HBb2BP8AxXanCqjmo/ki6NXX8Jc9OsVgTauTzlmY5ZmPdmPqTWWc3J3ZalY2qidIK7kuJ5njhlEEUWA77Azs5Gdq7vKoAxkkHO70xz0rbcm4rFjFc9GWssEkEytKJXLu7nz+IQBuBAG0gAAYHpS7OqCXeQXT1jex3K211I88cMniwzle8fhuu12HBbLDj49jxddaW+exU4vWly39GX+qDQKAUAoBQCgFAKAUAoBQCgKz9Sbrw9NuSH2sU2qR3yxAAoV1WlB3OX6tc/gtO0tYj+83NdFge2Mcfod2P/LVFaVkjJVeinHtOs9aHOn3RHrA5+22rmbZbFJSbcdLjIy5hP6kFlAz8YU1mqptxR4HEwlUjQj75Dq/U0hD3ixq0zboLJAo7Kf3kuMebnGP0X3rRe8k5M9ecknrl4Lx7SP6Gs3ubuBXlimgto92I23KjcYD5UBXJycHzeU5xXqTqUYUXGkreO7K6dGaktbvY6xqWmxXEZilQMhHbtj5BHIPyK802SipKzIeDQPwab7eWZynJjeQsGX1UA8A+xHOfipXvuVuDjHq7r3Yn7eZXVXUgqwyCPUGolkZKSTRH3/UNvA215fN6hVZyP12Kcfeu2ZF1YJ2v9zX6fvVnluJIw3hEoFYqQGYKdxXOCR2GfiuvYjDM5SW2Pv+icqJcKAUAoBQCgFAKAUAoBQCgFAKAh+qNG/FweHkbgQy7uVJGeGHsc/bv6UK6tPXFxOb9J2zX+sSPMq7bVduxcFFK+UAY4wW3t9viqfin4GWkpTqdfkXzXbz8THNaQxNIWQo7DAVNykdzwT8CrL8kWyrNtxpq78kvfcUDx5zewsjRh47IOhIyFi5HmHGG5zmq3e6ZhfTKMais7K6x3fU+dH9KzXsyNcEfh7TESrnvtwSAPTJwWPrxSC1JHeHT4pRk/hXqdhSMLnCgZ74Herj1j3QCgIUaI6yHwrpooWOWiCKfMe+1jygPfA9eRjNduVunyTt4ElY2SQqFRcD+5+STyT80budhCMFaJsVwmKAUAoBQCgFAKAUAoBQCgFAKAUBiu1YowRgrlSFJGQDjgkevNGcd7YOedT6Ouj6RObZm8QlS8mfMx3Adx2GM8fJ9zVahpjgodJQptLd8y3G6SGJI7ddzuuY1HyPzMfQepJ71PbCOOUaUVCms8l933d5SuuNJKMPDBxHBHHMwGTsMjHOB7YOf1quaMnFU2oKEM6V7+hI/Su78Q3WOV3qQfkgg/2ArlLsK/4hSjGUH3P35F+q49gUAoBQCgFAKAUAoBQCgFAKAUAoBQCgFAKAUAoCB65s5Z7KaGGPe8wEeMgABiAWOfQDn3rj2IVFJxtHc2em9K/DQRqx3S7FEjZzkhQMA+w9KJHKdNQ8Wer3S2aXxYpzExUK42qwYAkjhhwRk/1qLi73TIVKTctUZWe3aZtL01LdSF5LHLMe7H3OKklYlSpKmu1vdm7XS0UAoBQCgFAKAUAoBQCgFAKAUAoBQCgFAKAUAoBQCgFAKAUAoBQCgFAKAUAoBQCgFAKAUAoBQCgFAKAUAoBQCgFAKAUAoBQCgFAKAUAoBQCgFAKA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6" name="Picture 8" descr="http://upload.wikimedia.org/wikipedia/commons/thumb/9/95/1axc.png/250px-1axc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643182"/>
            <a:ext cx="2878454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72866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</a:t>
            </a:r>
            <a:r>
              <a:rPr lang="ru-RU" dirty="0" err="1" smtClean="0"/>
              <a:t>Синтетичні</a:t>
            </a:r>
            <a:r>
              <a:rPr lang="ru-RU" dirty="0" smtClean="0"/>
              <a:t> </a:t>
            </a:r>
            <a:r>
              <a:rPr lang="ru-RU" dirty="0" err="1" smtClean="0"/>
              <a:t>білки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штучними</a:t>
            </a:r>
            <a:r>
              <a:rPr lang="ru-RU" dirty="0" smtClean="0"/>
              <a:t> </a:t>
            </a:r>
            <a:r>
              <a:rPr lang="ru-RU" dirty="0" err="1" smtClean="0"/>
              <a:t>амінокислотами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синтезуються</a:t>
            </a:r>
            <a:r>
              <a:rPr lang="ru-RU" dirty="0" smtClean="0"/>
              <a:t> </a:t>
            </a:r>
            <a:r>
              <a:rPr lang="ru-RU" dirty="0" err="1" smtClean="0"/>
              <a:t>всередині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 самих </a:t>
            </a:r>
            <a:r>
              <a:rPr lang="ru-RU" dirty="0" err="1" smtClean="0"/>
              <a:t>організмах</a:t>
            </a:r>
            <a:r>
              <a:rPr lang="ru-RU" dirty="0" smtClean="0"/>
              <a:t>, </a:t>
            </a:r>
            <a:r>
              <a:rPr lang="ru-RU" dirty="0" err="1" smtClean="0"/>
              <a:t>наділяючи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новими</a:t>
            </a:r>
            <a:r>
              <a:rPr lang="ru-RU" dirty="0" smtClean="0"/>
              <a:t> </a:t>
            </a:r>
            <a:r>
              <a:rPr lang="ru-RU" dirty="0" err="1" smtClean="0"/>
              <a:t>можливостями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організми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володіють</a:t>
            </a:r>
            <a:r>
              <a:rPr lang="ru-RU" dirty="0" smtClean="0"/>
              <a:t> у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стійкими</a:t>
            </a:r>
            <a:r>
              <a:rPr lang="ru-RU" dirty="0" smtClean="0"/>
              <a:t> </a:t>
            </a:r>
            <a:r>
              <a:rPr lang="ru-RU" dirty="0" err="1" smtClean="0"/>
              <a:t>білками</a:t>
            </a:r>
            <a:r>
              <a:rPr lang="ru-RU" dirty="0" smtClean="0"/>
              <a:t>, в </a:t>
            </a:r>
            <a:r>
              <a:rPr lang="ru-RU" dirty="0" err="1" smtClean="0"/>
              <a:t>порівнянні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звичайними</a:t>
            </a:r>
            <a:r>
              <a:rPr lang="ru-RU" dirty="0" smtClean="0"/>
              <a:t>,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стійкими</a:t>
            </a:r>
            <a:r>
              <a:rPr lang="ru-RU" dirty="0" smtClean="0"/>
              <a:t> до </a:t>
            </a:r>
            <a:r>
              <a:rPr lang="ru-RU" dirty="0" err="1" smtClean="0"/>
              <a:t>негативних</a:t>
            </a:r>
            <a:r>
              <a:rPr lang="ru-RU" dirty="0" smtClean="0"/>
              <a:t> </a:t>
            </a:r>
            <a:r>
              <a:rPr lang="ru-RU" dirty="0" err="1" smtClean="0"/>
              <a:t>впливів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8674" name="Picture 2" descr="http://upload.wikimedia.org/wikipedia/commons/9/9c/GroES-GroEL_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1022" y="2285992"/>
            <a:ext cx="3006807" cy="3000396"/>
          </a:xfrm>
          <a:prstGeom prst="rect">
            <a:avLst/>
          </a:prstGeom>
          <a:noFill/>
        </p:spPr>
      </p:pic>
      <p:pic>
        <p:nvPicPr>
          <p:cNvPr id="28676" name="Picture 4" descr="http://svit24.net/images/stories/articles/2012/Tecnology/06-2012/dnk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285992"/>
            <a:ext cx="3843156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40</TotalTime>
  <Words>265</Words>
  <Application>Microsoft Office PowerPoint</Application>
  <PresentationFormat>Экран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Изящная</vt:lpstr>
      <vt:lpstr>Штучний синтез білків</vt:lpstr>
      <vt:lpstr>Слайд 2</vt:lpstr>
      <vt:lpstr>Слайд 3</vt:lpstr>
      <vt:lpstr>Слайд 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Штучний синтез білків</dc:title>
  <dc:creator>user</dc:creator>
  <cp:lastModifiedBy>user</cp:lastModifiedBy>
  <cp:revision>5</cp:revision>
  <dcterms:created xsi:type="dcterms:W3CDTF">2014-05-12T20:07:56Z</dcterms:created>
  <dcterms:modified xsi:type="dcterms:W3CDTF">2014-05-12T20:48:39Z</dcterms:modified>
</cp:coreProperties>
</file>