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42279E2-5D65-4FF5-BD57-EDA08025015A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ECE6FF4-0422-49DF-8119-325059E2378D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571480"/>
            <a:ext cx="8215338" cy="3543886"/>
          </a:xfrm>
        </p:spPr>
        <p:txBody>
          <a:bodyPr>
            <a:noAutofit/>
          </a:bodyPr>
          <a:lstStyle/>
          <a:p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Рослини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тварини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Червно</a:t>
            </a:r>
            <a:r>
              <a:rPr lang="uk-UA" sz="6600" dirty="0" smtClean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 Книги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Сумщини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43636" y="4429132"/>
            <a:ext cx="3000364" cy="1752600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Підготувала: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учениця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11-Б класу</a:t>
            </a:r>
          </a:p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Сайдан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Владислава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6279664" cy="48387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Дякую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Suffolk-stoa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71744"/>
            <a:ext cx="4526574" cy="392906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2071678"/>
            <a:ext cx="4572000" cy="450057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Домен:Ядерні </a:t>
            </a:r>
          </a:p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Царство:Тварини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Тип:Хордові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Клас:Ссавці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Ряд:Хижі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Родина:Куницеві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Підродина:Мустелові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Рід:Мустела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Вид:Горностай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Горноста́й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Mustela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erminea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L.) —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вид роду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Mustela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невелика хутрова тварина родини мустелових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Mustelidae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Це маленький ссавець завдовжки 30 см, поширений у Північній Америці, Азії та Європі. Під час полювання пересувається надзвичайно швидко.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29256" y="0"/>
            <a:ext cx="3714744" cy="6858000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вид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охороною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Горностая включено до Червоної книги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полювання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здобування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будь-якою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метою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науковою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переселення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винищення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заборонені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9458" name="Picture 2" descr="Семейство куньих - ЖИВОТНЫЙ МИР - ПОЗНАЕМ МИР ВМЕСТЕ - ШКОЛЬНЫЕ ДИСЦИПЛИНЫ В ТАБЛИЦАХ - ЗА ПАРТО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5715008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Горностай животное &quot; Охота в Сибири Сибирский охотн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37726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Горностай в Ирланд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1714488"/>
          </a:xfrm>
        </p:spPr>
        <p:txBody>
          <a:bodyPr>
            <a:normAutofit/>
          </a:bodyPr>
          <a:lstStyle/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Лі́лія лісова́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Lilium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martagon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багаторічна цибулинна рослина, один з видів роду Лілія(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Lilium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родини лілійних.</a:t>
            </a:r>
          </a:p>
          <a:p>
            <a:endParaRPr lang="ru-RU" dirty="0"/>
          </a:p>
        </p:txBody>
      </p:sp>
      <p:pic>
        <p:nvPicPr>
          <p:cNvPr id="17410" name="Picture 2" descr="Лілія лісова (Lilium Martagon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64"/>
            <a:ext cx="5143504" cy="50006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143504" y="2143116"/>
            <a:ext cx="40004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Домен:Еукаріоти </a:t>
            </a: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Царство:Зелені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рослини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Відділ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Streptophyta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Надклас:Покритонасінні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Клас:Однодольні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Порядок:Лілієцвіті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Родина:Лілійні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Рід:Лілія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Вид:Лілія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лісова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68" y="0"/>
            <a:ext cx="4572032" cy="3000372"/>
          </a:xfrm>
        </p:spPr>
        <p:txBody>
          <a:bodyPr>
            <a:noAutofit/>
          </a:bodyPr>
          <a:lstStyle/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Лілія лісова — єдиний вид лілій, який росте 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Україні в дикорослому стані.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Українська народна назва — </a:t>
            </a:r>
            <a:r>
              <a:rPr lang="vi-VN" b="1" i="1" dirty="0" smtClean="0">
                <a:latin typeface="Times New Roman" pitchFamily="18" charset="0"/>
                <a:cs typeface="Times New Roman" pitchFamily="18" charset="0"/>
              </a:rPr>
              <a:t>сара́нка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Окружающий мир через фотообъектив - Дикорастущие растения (Wild Plants) Часть 2 (273 фото) &quot; Картины, художники, фотографы на 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00562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72000" y="3318570"/>
            <a:ext cx="457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лісах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—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Закарпатті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Буковині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Прикарпатті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Прут-Дністровського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межиріччі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Опіллі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Поліссі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Лісостепу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то Дикий цветок &quot;Саранка&quot;. - фотограф Сергей Лобанев - природа - ФотоФорум.р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35834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лилия белая - Ярпортал, форум Ярославл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187</TotalTime>
  <Words>105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Рослини та тварини Червної  Книги Сумщини  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Рослини та тварини Червноъ           </dc:title>
  <dc:creator>Администратор	</dc:creator>
  <cp:lastModifiedBy>Администратор	</cp:lastModifiedBy>
  <cp:revision>19</cp:revision>
  <dcterms:created xsi:type="dcterms:W3CDTF">2014-12-03T13:43:19Z</dcterms:created>
  <dcterms:modified xsi:type="dcterms:W3CDTF">2014-12-03T16:50:33Z</dcterms:modified>
</cp:coreProperties>
</file>