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7" name="Rectangle 2"/>
          <p:cNvSpPr>
            <a:spLocks noGrp="1"/>
          </p:cNvSpPr>
          <p:nvPr>
            <p:ph type="ctrTitle"/>
          </p:nvPr>
        </p:nvSpPr>
        <p:spPr>
          <a:xfrm>
            <a:off x="685800" y="2130425"/>
            <a:ext cx="7772400" cy="1470025"/>
          </a:xfrm>
        </p:spPr>
        <p:txBody>
          <a:bodyPr>
            <a:noAutofit/>
          </a:bodyPr>
          <a:lstStyle>
            <a:lvl1pPr algn="ctr">
              <a:defRPr sz="5500"/>
            </a:lvl1pPr>
          </a:lstStyle>
          <a:p>
            <a:r>
              <a:rPr lang="ru-RU" altLang="ko-KR" smtClean="0"/>
              <a:t>Образец заголовка</a:t>
            </a:r>
            <a:endParaRPr lang="ko-KR" altLang="ko-KR"/>
          </a:p>
        </p:txBody>
      </p:sp>
      <p:sp>
        <p:nvSpPr>
          <p:cNvPr id="5" name="Rectangle 3"/>
          <p:cNvSpPr>
            <a:spLocks noGrp="1"/>
          </p:cNvSpPr>
          <p:nvPr>
            <p:ph type="subTitle" idx="1"/>
          </p:nvPr>
        </p:nvSpPr>
        <p:spPr>
          <a:xfrm>
            <a:off x="1371600" y="3753728"/>
            <a:ext cx="6400800" cy="1752600"/>
          </a:xfrm>
        </p:spPr>
        <p:txBody>
          <a:bodyPr>
            <a:normAutofit/>
          </a:bodyPr>
          <a:lstStyle>
            <a:lvl1pPr marL="0" indent="0" algn="ctr">
              <a:buNone/>
              <a:defRPr sz="24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ltLang="ko-KR" smtClean="0"/>
              <a:t>Образец подзаголовка</a:t>
            </a:r>
            <a:endParaRPr lang="ko-KR" altLang="ko-KR"/>
          </a:p>
        </p:txBody>
      </p:sp>
      <p:sp>
        <p:nvSpPr>
          <p:cNvPr id="10" name="Rectangle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30" name="Rectangle 5"/>
          <p:cNvSpPr>
            <a:spLocks noGrp="1"/>
          </p:cNvSpPr>
          <p:nvPr>
            <p:ph type="ftr" sz="quarter" idx="11"/>
          </p:nvPr>
        </p:nvSpPr>
        <p:spPr/>
        <p:txBody>
          <a:bodyPr/>
          <a:lstStyle/>
          <a:p>
            <a:endParaRPr lang="ru-RU"/>
          </a:p>
        </p:txBody>
      </p:sp>
      <p:sp>
        <p:nvSpPr>
          <p:cNvPr id="13" name="Rectangle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ru-RU" altLang="ko-KR" smtClean="0"/>
              <a:t>Образец заголовка</a:t>
            </a:r>
            <a:endParaRPr lang="ko-KR" altLang="ko-KR"/>
          </a:p>
        </p:txBody>
      </p:sp>
      <p:sp>
        <p:nvSpPr>
          <p:cNvPr id="3" name="Rectangle 3"/>
          <p:cNvSpPr>
            <a:spLocks noGrp="1"/>
          </p:cNvSpPr>
          <p:nvPr>
            <p:ph type="body" orient="vert" idx="1"/>
          </p:nvPr>
        </p:nvSpPr>
        <p:spPr/>
        <p:txBody>
          <a:bodyPr vert="eaVert"/>
          <a:lstStyle/>
          <a:p>
            <a:pPr lvl="0"/>
            <a:r>
              <a:rPr lang="ru-RU" altLang="ko-KR" smtClean="0"/>
              <a:t>Образец текста</a:t>
            </a:r>
          </a:p>
          <a:p>
            <a:pPr lvl="1"/>
            <a:r>
              <a:rPr lang="ru-RU" altLang="ko-KR" smtClean="0"/>
              <a:t>Второй уровень</a:t>
            </a:r>
          </a:p>
          <a:p>
            <a:pPr lvl="2"/>
            <a:r>
              <a:rPr lang="ru-RU" altLang="ko-KR" smtClean="0"/>
              <a:t>Третий уровень</a:t>
            </a:r>
          </a:p>
          <a:p>
            <a:pPr lvl="3"/>
            <a:r>
              <a:rPr lang="ru-RU" altLang="ko-KR" smtClean="0"/>
              <a:t>Четвертый уровень</a:t>
            </a:r>
          </a:p>
          <a:p>
            <a:pPr lvl="4"/>
            <a:r>
              <a:rPr lang="ru-RU" altLang="ko-KR" smtClean="0"/>
              <a:t>Пятый уровень</a:t>
            </a:r>
            <a:endParaRPr lang="ko-KR" altLang="ko-KR"/>
          </a:p>
        </p:txBody>
      </p:sp>
      <p:sp>
        <p:nvSpPr>
          <p:cNvPr id="4" name="Rectangle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5" name="Rectangle 5"/>
          <p:cNvSpPr>
            <a:spLocks noGrp="1"/>
          </p:cNvSpPr>
          <p:nvPr>
            <p:ph type="ftr" sz="quarter" idx="11"/>
          </p:nvPr>
        </p:nvSpPr>
        <p:spPr/>
        <p:txBody>
          <a:bodyPr/>
          <a:lstStyle/>
          <a:p>
            <a:endParaRPr lang="ru-RU"/>
          </a:p>
        </p:txBody>
      </p:sp>
      <p:sp>
        <p:nvSpPr>
          <p:cNvPr id="6" name="Rectangle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Rectangle 2"/>
          <p:cNvSpPr>
            <a:spLocks noGrp="1"/>
          </p:cNvSpPr>
          <p:nvPr>
            <p:ph type="title" orient="vert"/>
          </p:nvPr>
        </p:nvSpPr>
        <p:spPr>
          <a:xfrm>
            <a:off x="6629400" y="274638"/>
            <a:ext cx="2057400" cy="5851525"/>
          </a:xfrm>
        </p:spPr>
        <p:txBody>
          <a:bodyPr vert="eaVert"/>
          <a:lstStyle/>
          <a:p>
            <a:r>
              <a:rPr lang="ru-RU" altLang="ko-KR" smtClean="0"/>
              <a:t>Образец заголовка</a:t>
            </a:r>
            <a:endParaRPr lang="ko-KR" altLang="ko-KR"/>
          </a:p>
        </p:txBody>
      </p:sp>
      <p:sp>
        <p:nvSpPr>
          <p:cNvPr id="3" name="Rectangle 3"/>
          <p:cNvSpPr>
            <a:spLocks noGrp="1"/>
          </p:cNvSpPr>
          <p:nvPr>
            <p:ph type="body" orient="vert" idx="1"/>
          </p:nvPr>
        </p:nvSpPr>
        <p:spPr>
          <a:xfrm>
            <a:off x="457200" y="274638"/>
            <a:ext cx="6019800" cy="5851525"/>
          </a:xfrm>
        </p:spPr>
        <p:txBody>
          <a:bodyPr vert="eaVert"/>
          <a:lstStyle/>
          <a:p>
            <a:pPr lvl="0"/>
            <a:r>
              <a:rPr lang="ru-RU" altLang="ko-KR" smtClean="0"/>
              <a:t>Образец текста</a:t>
            </a:r>
          </a:p>
          <a:p>
            <a:pPr lvl="1"/>
            <a:r>
              <a:rPr lang="ru-RU" altLang="ko-KR" smtClean="0"/>
              <a:t>Второй уровень</a:t>
            </a:r>
          </a:p>
          <a:p>
            <a:pPr lvl="2"/>
            <a:r>
              <a:rPr lang="ru-RU" altLang="ko-KR" smtClean="0"/>
              <a:t>Третий уровень</a:t>
            </a:r>
          </a:p>
          <a:p>
            <a:pPr lvl="3"/>
            <a:r>
              <a:rPr lang="ru-RU" altLang="ko-KR" smtClean="0"/>
              <a:t>Четвертый уровень</a:t>
            </a:r>
          </a:p>
          <a:p>
            <a:pPr lvl="4"/>
            <a:r>
              <a:rPr lang="ru-RU" altLang="ko-KR" smtClean="0"/>
              <a:t>Пятый уровень</a:t>
            </a:r>
            <a:endParaRPr lang="ko-KR" altLang="ko-KR"/>
          </a:p>
        </p:txBody>
      </p:sp>
      <p:sp>
        <p:nvSpPr>
          <p:cNvPr id="4" name="Rectangle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5" name="Rectangle 5"/>
          <p:cNvSpPr>
            <a:spLocks noGrp="1"/>
          </p:cNvSpPr>
          <p:nvPr>
            <p:ph type="ftr" sz="quarter" idx="11"/>
          </p:nvPr>
        </p:nvSpPr>
        <p:spPr/>
        <p:txBody>
          <a:bodyPr/>
          <a:lstStyle/>
          <a:p>
            <a:endParaRPr lang="ru-RU"/>
          </a:p>
        </p:txBody>
      </p:sp>
      <p:sp>
        <p:nvSpPr>
          <p:cNvPr id="6" name="Rectangle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ru-RU" altLang="ko-KR" smtClean="0"/>
              <a:t>Образец заголовка</a:t>
            </a:r>
            <a:endParaRPr lang="ko-KR" altLang="ko-KR"/>
          </a:p>
        </p:txBody>
      </p:sp>
      <p:sp>
        <p:nvSpPr>
          <p:cNvPr id="3" name="Rectangle 3"/>
          <p:cNvSpPr>
            <a:spLocks noGrp="1"/>
          </p:cNvSpPr>
          <p:nvPr>
            <p:ph idx="1"/>
          </p:nvPr>
        </p:nvSpPr>
        <p:spPr/>
        <p:txBody>
          <a:bodyPr/>
          <a:lstStyle/>
          <a:p>
            <a:pPr lvl="0"/>
            <a:r>
              <a:rPr lang="ru-RU" altLang="ko-KR" smtClean="0"/>
              <a:t>Образец текста</a:t>
            </a:r>
          </a:p>
          <a:p>
            <a:pPr lvl="1"/>
            <a:r>
              <a:rPr lang="ru-RU" altLang="ko-KR" smtClean="0"/>
              <a:t>Второй уровень</a:t>
            </a:r>
          </a:p>
          <a:p>
            <a:pPr lvl="2"/>
            <a:r>
              <a:rPr lang="ru-RU" altLang="ko-KR" smtClean="0"/>
              <a:t>Третий уровень</a:t>
            </a:r>
          </a:p>
          <a:p>
            <a:pPr lvl="3"/>
            <a:r>
              <a:rPr lang="ru-RU" altLang="ko-KR" smtClean="0"/>
              <a:t>Четвертый уровень</a:t>
            </a:r>
          </a:p>
          <a:p>
            <a:pPr lvl="4"/>
            <a:r>
              <a:rPr lang="ru-RU" altLang="ko-KR" smtClean="0"/>
              <a:t>Пятый уровень</a:t>
            </a:r>
            <a:endParaRPr lang="ko-KR" altLang="ko-KR"/>
          </a:p>
        </p:txBody>
      </p:sp>
      <p:sp>
        <p:nvSpPr>
          <p:cNvPr id="4" name="Rectangle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5" name="Rectangle 5"/>
          <p:cNvSpPr>
            <a:spLocks noGrp="1"/>
          </p:cNvSpPr>
          <p:nvPr>
            <p:ph type="ftr" sz="quarter" idx="11"/>
          </p:nvPr>
        </p:nvSpPr>
        <p:spPr/>
        <p:txBody>
          <a:bodyPr/>
          <a:lstStyle/>
          <a:p>
            <a:endParaRPr lang="ru-RU"/>
          </a:p>
        </p:txBody>
      </p:sp>
      <p:sp>
        <p:nvSpPr>
          <p:cNvPr id="6" name="Rectangle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5800" y="2905125"/>
            <a:ext cx="7772400" cy="1362075"/>
          </a:xfrm>
        </p:spPr>
        <p:txBody>
          <a:bodyPr anchor="t"/>
          <a:lstStyle>
            <a:lvl1pPr algn="l">
              <a:defRPr sz="4300" b="1" cap="none" baseline="0"/>
            </a:lvl1pPr>
          </a:lstStyle>
          <a:p>
            <a:r>
              <a:rPr lang="ru-RU" smtClean="0"/>
              <a:t>Образец заголовка</a:t>
            </a:r>
            <a:endParaRPr lang="en-US"/>
          </a:p>
        </p:txBody>
      </p:sp>
      <p:sp>
        <p:nvSpPr>
          <p:cNvPr id="3" name="Text Placeholder 2"/>
          <p:cNvSpPr>
            <a:spLocks noGrp="1"/>
          </p:cNvSpPr>
          <p:nvPr>
            <p:ph type="body" idx="1"/>
          </p:nvPr>
        </p:nvSpPr>
        <p:spPr>
          <a:xfrm>
            <a:off x="685800" y="1376362"/>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ctr"/>
          <a:lstStyle>
            <a:lvl1pPr marL="0" indent="0" algn="l">
              <a:buNone/>
              <a:defRPr sz="24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ctr"/>
          <a:lstStyle>
            <a:lvl1pPr marL="0" indent="0" algn="l">
              <a:buNone/>
              <a:defRPr sz="24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ru-RU" altLang="ko-KR" smtClean="0"/>
              <a:t>Образец заголовка</a:t>
            </a:r>
            <a:endParaRPr lang="ko-KR" altLang="ko-KR"/>
          </a:p>
        </p:txBody>
      </p:sp>
      <p:sp>
        <p:nvSpPr>
          <p:cNvPr id="3" name="Rectangle 3"/>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4" name="Rectangle 4"/>
          <p:cNvSpPr>
            <a:spLocks noGrp="1"/>
          </p:cNvSpPr>
          <p:nvPr>
            <p:ph type="ftr" sz="quarter" idx="11"/>
          </p:nvPr>
        </p:nvSpPr>
        <p:spPr/>
        <p:txBody>
          <a:bodyPr/>
          <a:lstStyle/>
          <a:p>
            <a:endParaRPr lang="ru-RU"/>
          </a:p>
        </p:txBody>
      </p:sp>
      <p:sp>
        <p:nvSpPr>
          <p:cNvPr id="5" name="Rectangle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3" name="Rectangle 3"/>
          <p:cNvSpPr>
            <a:spLocks noGrp="1"/>
          </p:cNvSpPr>
          <p:nvPr>
            <p:ph type="ftr" sz="quarter" idx="11"/>
          </p:nvPr>
        </p:nvSpPr>
        <p:spPr/>
        <p:txBody>
          <a:bodyPr/>
          <a:lstStyle/>
          <a:p>
            <a:endParaRPr lang="ru-RU"/>
          </a:p>
        </p:txBody>
      </p:sp>
      <p:sp>
        <p:nvSpPr>
          <p:cNvPr id="4" name="Rectangle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lIns="45720" rIns="45720" anchor="b">
            <a:scene3d>
              <a:camera prst="orthographicFront"/>
              <a:lightRig rig="soft" dir="t"/>
            </a:scene3d>
            <a:sp3d prstMaterial="powder">
              <a:bevelT w="0" h="0"/>
              <a:contourClr>
                <a:schemeClr val="bg2">
                  <a:tint val="85000"/>
                  <a:satMod val="120000"/>
                </a:schemeClr>
              </a:contourClr>
            </a:sp3d>
          </a:bodyPr>
          <a:lstStyle>
            <a:lvl1pPr algn="l">
              <a:defRPr sz="2000" b="1" cap="all" baseline="0">
                <a:effectLst/>
              </a:defRPr>
            </a:lvl1pPr>
          </a:lstStyle>
          <a:p>
            <a:r>
              <a:rPr lang="ru-RU" smtClean="0"/>
              <a:t>Образец заголовка</a:t>
            </a:r>
            <a:endParaRPr lang="en-US"/>
          </a:p>
        </p:txBody>
      </p:sp>
      <p:sp>
        <p:nvSpPr>
          <p:cNvPr id="3" name="Content Placeholder 2"/>
          <p:cNvSpPr>
            <a:spLocks noGrp="1"/>
          </p:cNvSpPr>
          <p:nvPr>
            <p:ph idx="1"/>
          </p:nvPr>
        </p:nvSpPr>
        <p:spPr>
          <a:xfrm>
            <a:off x="3575050" y="1447799"/>
            <a:ext cx="5111750" cy="469087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447608"/>
            <a:ext cx="3008313" cy="4691063"/>
          </a:xfrm>
        </p:spPr>
        <p:txBody>
          <a:bodyPr lIns="45720" rIns="4572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3" name="Rectangle 12"/>
          <p:cNvSpPr/>
          <p:nvPr/>
        </p:nvSpPr>
        <p:spPr>
          <a:xfrm rot="21172883" flipH="1">
            <a:off x="4068648" y="1312793"/>
            <a:ext cx="3673971" cy="3673971"/>
          </a:xfrm>
          <a:prstGeom prst="rect">
            <a:avLst/>
          </a:prstGeom>
          <a:solidFill>
            <a:srgbClr val="FFFFFF"/>
          </a:solidFill>
          <a:ln w="3175">
            <a:solidFill>
              <a:srgbClr val="777777"/>
            </a:solidFill>
          </a:ln>
          <a:effectLst>
            <a:outerShdw blurRad="63500" dist="6350" dir="5400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11" name="Rectangle 10"/>
          <p:cNvSpPr/>
          <p:nvPr/>
        </p:nvSpPr>
        <p:spPr>
          <a:xfrm rot="21435926" flipH="1">
            <a:off x="4045012" y="1267664"/>
            <a:ext cx="3673971" cy="3673971"/>
          </a:xfrm>
          <a:prstGeom prst="rect">
            <a:avLst/>
          </a:prstGeom>
          <a:solidFill>
            <a:srgbClr val="FFFFFF"/>
          </a:solidFill>
          <a:ln w="3175">
            <a:solidFill>
              <a:srgbClr val="777777"/>
            </a:solidFill>
          </a:ln>
          <a:effectLst>
            <a:outerShdw blurRad="63500" dist="6350" dir="5400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10" name="Rectangle 9"/>
          <p:cNvSpPr/>
          <p:nvPr/>
        </p:nvSpPr>
        <p:spPr>
          <a:xfrm>
            <a:off x="4065563" y="1252028"/>
            <a:ext cx="3840480" cy="3840480"/>
          </a:xfrm>
          <a:prstGeom prst="rect">
            <a:avLst/>
          </a:prstGeom>
          <a:solidFill>
            <a:srgbClr val="FFFFFF"/>
          </a:solidFill>
          <a:ln w="3175">
            <a:solidFill>
              <a:srgbClr val="777777"/>
            </a:solidFill>
          </a:ln>
          <a:effectLst>
            <a:outerShdw blurRad="76200" dist="6350" dir="5400000" algn="t"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8" name="Rectangle 7"/>
          <p:cNvSpPr/>
          <p:nvPr/>
        </p:nvSpPr>
        <p:spPr>
          <a:xfrm rot="293056">
            <a:off x="4124179" y="1181685"/>
            <a:ext cx="3977640" cy="3977640"/>
          </a:xfrm>
          <a:prstGeom prst="rect">
            <a:avLst/>
          </a:prstGeom>
          <a:solidFill>
            <a:srgbClr val="FFFFFF"/>
          </a:solidFill>
          <a:ln w="3175">
            <a:solidFill>
              <a:srgbClr val="777777"/>
            </a:solidFill>
          </a:ln>
          <a:effectLst>
            <a:outerShdw blurRad="50000" dist="50800" dir="12900000" sy="99500" kx="90000" ky="150000" algn="tl" rotWithShape="0">
              <a:srgbClr val="000000">
                <a:alpha val="3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a:t>
            </a:r>
            <a:endParaRPr lang="en-US" dirty="0"/>
          </a:p>
        </p:txBody>
      </p:sp>
      <p:sp>
        <p:nvSpPr>
          <p:cNvPr id="2" name="Title 1"/>
          <p:cNvSpPr>
            <a:spLocks noGrp="1"/>
          </p:cNvSpPr>
          <p:nvPr>
            <p:ph type="title"/>
          </p:nvPr>
        </p:nvSpPr>
        <p:spPr>
          <a:xfrm>
            <a:off x="575605" y="1041009"/>
            <a:ext cx="2743200" cy="1715088"/>
          </a:xfrm>
        </p:spPr>
        <p:txBody>
          <a:bodyPr lIns="45720" rIns="45720" bIns="0" anchor="b">
            <a:scene3d>
              <a:camera prst="orthographicFront"/>
              <a:lightRig rig="soft" dir="t"/>
            </a:scene3d>
            <a:sp3d prstMaterial="powder">
              <a:bevelT w="0" h="0"/>
              <a:contourClr>
                <a:schemeClr val="bg2">
                  <a:tint val="85000"/>
                  <a:satMod val="120000"/>
                </a:schemeClr>
              </a:contourClr>
            </a:sp3d>
          </a:bodyPr>
          <a:lstStyle>
            <a:lvl1pPr algn="l">
              <a:defRPr sz="1900" b="1" cap="all" baseline="0">
                <a:effectLst/>
              </a:defRPr>
            </a:lvl1pPr>
          </a:lstStyle>
          <a:p>
            <a:r>
              <a:rPr lang="ru-RU" smtClean="0"/>
              <a:t>Образец заголовка</a:t>
            </a:r>
            <a:endParaRPr lang="en-US" dirty="0"/>
          </a:p>
        </p:txBody>
      </p:sp>
      <p:sp>
        <p:nvSpPr>
          <p:cNvPr id="3" name="Picture Placeholder 2"/>
          <p:cNvSpPr>
            <a:spLocks noGrp="1"/>
          </p:cNvSpPr>
          <p:nvPr>
            <p:ph type="pic" idx="1"/>
          </p:nvPr>
        </p:nvSpPr>
        <p:spPr>
          <a:xfrm rot="293056">
            <a:off x="4284199" y="1341705"/>
            <a:ext cx="3657600" cy="3657600"/>
          </a:xfrm>
          <a:prstGeom prst="rect">
            <a:avLst/>
          </a:prstGeom>
          <a:solidFill>
            <a:schemeClr val="bg2"/>
          </a:solidFill>
          <a:ln w="127000">
            <a:noFill/>
            <a:miter lim="800000"/>
          </a:ln>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575605" y="2792436"/>
            <a:ext cx="2743200" cy="2194561"/>
          </a:xfrm>
        </p:spPr>
        <p:txBody>
          <a:bodyPr lIns="54864" tIns="45720" rIns="45720" bIns="0"/>
          <a:lstStyle>
            <a:lvl1pPr marL="9144"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15.03.2014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1" name="Rectangle 2"/>
          <p:cNvSpPr>
            <a:spLocks noGrp="1"/>
          </p:cNvSpPr>
          <p:nvPr>
            <p:ph type="title"/>
          </p:nvPr>
        </p:nvSpPr>
        <p:spPr>
          <a:xfrm>
            <a:off x="457200" y="274638"/>
            <a:ext cx="8229600" cy="1143000"/>
          </a:xfrm>
          <a:prstGeom prst="rect">
            <a:avLst/>
          </a:prstGeom>
        </p:spPr>
        <p:txBody>
          <a:bodyPr vert="horz" anchor="ctr">
            <a:noAutofit/>
            <a:scene3d>
              <a:camera prst="orthographicFront"/>
              <a:lightRig rig="soft" dir="t"/>
            </a:scene3d>
            <a:sp3d contourW="12700" prstMaterial="powder">
              <a:bevelT w="29210" h="12700"/>
              <a:contourClr>
                <a:schemeClr val="bg2">
                  <a:tint val="85000"/>
                  <a:satMod val="120000"/>
                </a:schemeClr>
              </a:contourClr>
            </a:sp3d>
          </a:bodyPr>
          <a:lstStyle/>
          <a:p>
            <a:r>
              <a:rPr lang="ru-RU" altLang="ko-KR" smtClean="0"/>
              <a:t>Образец заголовка</a:t>
            </a:r>
            <a:endParaRPr lang="ko-KR" altLang="ko-KR" dirty="0"/>
          </a:p>
        </p:txBody>
      </p:sp>
      <p:sp>
        <p:nvSpPr>
          <p:cNvPr id="28" name="Rectangle 3"/>
          <p:cNvSpPr>
            <a:spLocks noGrp="1"/>
          </p:cNvSpPr>
          <p:nvPr>
            <p:ph type="body" idx="1"/>
          </p:nvPr>
        </p:nvSpPr>
        <p:spPr>
          <a:xfrm>
            <a:off x="457200" y="1600200"/>
            <a:ext cx="8229600" cy="4525963"/>
          </a:xfrm>
          <a:prstGeom prst="rect">
            <a:avLst/>
          </a:prstGeom>
        </p:spPr>
        <p:txBody>
          <a:bodyPr vert="horz" anchor="t">
            <a:normAutofit/>
          </a:bodyPr>
          <a:lstStyle/>
          <a:p>
            <a:pPr lvl="0"/>
            <a:r>
              <a:rPr lang="ru-RU" altLang="ko-KR" smtClean="0"/>
              <a:t>Образец текста</a:t>
            </a:r>
          </a:p>
          <a:p>
            <a:pPr lvl="1"/>
            <a:r>
              <a:rPr lang="ru-RU" altLang="ko-KR" smtClean="0"/>
              <a:t>Второй уровень</a:t>
            </a:r>
          </a:p>
          <a:p>
            <a:pPr lvl="2"/>
            <a:r>
              <a:rPr lang="ru-RU" altLang="ko-KR" smtClean="0"/>
              <a:t>Третий уровень</a:t>
            </a:r>
          </a:p>
          <a:p>
            <a:pPr lvl="3"/>
            <a:r>
              <a:rPr lang="ru-RU" altLang="ko-KR" smtClean="0"/>
              <a:t>Четвертый уровень</a:t>
            </a:r>
          </a:p>
          <a:p>
            <a:pPr lvl="4"/>
            <a:r>
              <a:rPr lang="ru-RU" altLang="ko-KR" smtClean="0"/>
              <a:t>Пятый уровень</a:t>
            </a:r>
            <a:endParaRPr lang="ko-KR" altLang="ko-KR" dirty="0"/>
          </a:p>
        </p:txBody>
      </p:sp>
      <p:sp>
        <p:nvSpPr>
          <p:cNvPr id="18" name="Rectangle 4"/>
          <p:cNvSpPr>
            <a:spLocks noGrp="1"/>
          </p:cNvSpPr>
          <p:nvPr>
            <p:ph type="dt" sz="half" idx="2"/>
          </p:nvPr>
        </p:nvSpPr>
        <p:spPr>
          <a:xfrm>
            <a:off x="457200" y="6245225"/>
            <a:ext cx="2133600" cy="476250"/>
          </a:xfrm>
          <a:prstGeom prst="rect">
            <a:avLst/>
          </a:prstGeom>
        </p:spPr>
        <p:txBody>
          <a:bodyPr vert="horz"/>
          <a:lstStyle>
            <a:lvl1pPr>
              <a:defRPr sz="1100"/>
            </a:lvl1pPr>
          </a:lstStyle>
          <a:p>
            <a:fld id="{5B106E36-FD25-4E2D-B0AA-010F637433A0}" type="datetimeFigureOut">
              <a:rPr lang="ru-RU" smtClean="0"/>
              <a:pPr/>
              <a:t>15.03.2014</a:t>
            </a:fld>
            <a:endParaRPr lang="ru-RU"/>
          </a:p>
        </p:txBody>
      </p:sp>
      <p:sp>
        <p:nvSpPr>
          <p:cNvPr id="9" name="Rectangle 5"/>
          <p:cNvSpPr>
            <a:spLocks noGrp="1"/>
          </p:cNvSpPr>
          <p:nvPr>
            <p:ph type="ftr" sz="quarter" idx="3"/>
          </p:nvPr>
        </p:nvSpPr>
        <p:spPr>
          <a:xfrm>
            <a:off x="3124200" y="6245225"/>
            <a:ext cx="2895600" cy="476250"/>
          </a:xfrm>
          <a:prstGeom prst="rect">
            <a:avLst/>
          </a:prstGeom>
        </p:spPr>
        <p:txBody>
          <a:bodyPr vert="horz"/>
          <a:lstStyle>
            <a:lvl1pPr algn="ctr">
              <a:defRPr sz="1100"/>
            </a:lvl1pPr>
          </a:lstStyle>
          <a:p>
            <a:endParaRPr lang="ru-RU"/>
          </a:p>
        </p:txBody>
      </p:sp>
      <p:sp>
        <p:nvSpPr>
          <p:cNvPr id="5" name="Rectangle 6"/>
          <p:cNvSpPr>
            <a:spLocks noGrp="1"/>
          </p:cNvSpPr>
          <p:nvPr>
            <p:ph type="sldNum" sz="quarter" idx="4"/>
          </p:nvPr>
        </p:nvSpPr>
        <p:spPr>
          <a:xfrm>
            <a:off x="6553200" y="6245225"/>
            <a:ext cx="2133600" cy="476250"/>
          </a:xfrm>
          <a:prstGeom prst="rect">
            <a:avLst/>
          </a:prstGeom>
        </p:spPr>
        <p:txBody>
          <a:bodyPr vert="horz"/>
          <a:lstStyle>
            <a:lvl1pPr algn="r">
              <a:defRPr sz="1100"/>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eaLnBrk="1" latinLnBrk="1" hangingPunct="1">
        <a:spcBef>
          <a:spcPct val="0"/>
        </a:spcBef>
        <a:buNone/>
        <a:defRPr sz="4500" b="1">
          <a:solidFill>
            <a:schemeClr val="tx2"/>
          </a:solidFill>
          <a:effectLst>
            <a:outerShdw blurRad="55000" dist="22000" dir="5400000" algn="t" rotWithShape="0">
              <a:prstClr val="black">
                <a:alpha val="80000"/>
              </a:prstClr>
            </a:outerShdw>
          </a:effectLst>
          <a:latin typeface="+mj-ea"/>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84048" indent="-274320" algn="l" rtl="0" eaLnBrk="1" latinLnBrk="1" hangingPunct="1">
        <a:spcBef>
          <a:spcPct val="20000"/>
        </a:spcBef>
        <a:buClr>
          <a:schemeClr val="tx2"/>
        </a:buClr>
        <a:buSzPct val="75000"/>
        <a:buFont typeface="Wingdings 2" pitchFamily="18" charset="2"/>
        <a:buChar char=""/>
        <a:defRPr sz="2700">
          <a:solidFill>
            <a:schemeClr val="tx1"/>
          </a:solidFill>
          <a:latin typeface="+mn-ea"/>
          <a:ea typeface="+mn-ea"/>
          <a:cs typeface="+mn-cs"/>
        </a:defRPr>
      </a:lvl1pPr>
      <a:lvl2pPr marL="676656" indent="-228600" algn="l" rtl="0" eaLnBrk="1" latinLnBrk="1" hangingPunct="1">
        <a:spcBef>
          <a:spcPct val="20000"/>
        </a:spcBef>
        <a:buClr>
          <a:schemeClr val="tx2"/>
        </a:buClr>
        <a:buFont typeface="Wingdings 3" pitchFamily="18" charset="2"/>
        <a:buChar char="­"/>
        <a:defRPr sz="2100">
          <a:solidFill>
            <a:schemeClr val="tx1"/>
          </a:solidFill>
          <a:latin typeface="+mn-ea"/>
          <a:ea typeface="+mn-ea"/>
          <a:cs typeface="+mn-cs"/>
        </a:defRPr>
      </a:lvl2pPr>
      <a:lvl3pPr marL="932688" indent="-228600" algn="l" rtl="0" eaLnBrk="1" latinLnBrk="1" hangingPunct="1">
        <a:spcBef>
          <a:spcPct val="20000"/>
        </a:spcBef>
        <a:buClr>
          <a:schemeClr val="tx2"/>
        </a:buClr>
        <a:buFont typeface="Wingdings 2" pitchFamily="18" charset="2"/>
        <a:buChar char=""/>
        <a:defRPr sz="2000">
          <a:solidFill>
            <a:schemeClr val="tx1"/>
          </a:solidFill>
          <a:latin typeface="+mn-ea"/>
          <a:ea typeface="+mn-ea"/>
          <a:cs typeface="+mn-cs"/>
        </a:defRPr>
      </a:lvl3pPr>
      <a:lvl4pPr marL="1197864" indent="-228600" algn="l" rtl="0" eaLnBrk="1" latinLnBrk="1" hangingPunct="1">
        <a:spcBef>
          <a:spcPct val="20000"/>
        </a:spcBef>
        <a:buClr>
          <a:schemeClr val="tx2"/>
        </a:buClr>
        <a:buFont typeface="Wingdings 2" pitchFamily="18" charset="2"/>
        <a:buChar char=""/>
        <a:defRPr sz="1800">
          <a:solidFill>
            <a:schemeClr val="tx1"/>
          </a:solidFill>
          <a:latin typeface="+mn-ea"/>
          <a:ea typeface="+mn-ea"/>
          <a:cs typeface="+mn-cs"/>
        </a:defRPr>
      </a:lvl4pPr>
      <a:lvl5pPr marL="1463040" indent="-228600" algn="l" rtl="0" eaLnBrk="1" latinLnBrk="1" hangingPunct="1">
        <a:spcBef>
          <a:spcPct val="20000"/>
        </a:spcBef>
        <a:buClr>
          <a:schemeClr val="tx2"/>
        </a:buClr>
        <a:buFont typeface="Wingdings 2" pitchFamily="18" charset="2"/>
        <a:buChar char=""/>
        <a:defRPr sz="1800">
          <a:solidFill>
            <a:schemeClr val="tx1"/>
          </a:solidFill>
          <a:latin typeface="+mn-ea"/>
          <a:ea typeface="+mn-ea"/>
          <a:cs typeface="+mn-cs"/>
        </a:defRPr>
      </a:lvl5pPr>
      <a:lvl6pPr marL="1719072" indent="-228600" algn="l" rtl="0" eaLnBrk="1" latinLnBrk="1" hangingPunct="1">
        <a:spcBef>
          <a:spcPct val="20000"/>
        </a:spcBef>
        <a:buClr>
          <a:schemeClr val="tx2"/>
        </a:buClr>
        <a:buFont typeface="Wingdings 2" pitchFamily="18" charset="2"/>
        <a:buChar char=""/>
        <a:defRPr sz="1800">
          <a:solidFill>
            <a:schemeClr val="tx1"/>
          </a:solidFill>
          <a:latin typeface="+mn-ea"/>
          <a:ea typeface="+mn-ea"/>
          <a:cs typeface="+mn-cs"/>
        </a:defRPr>
      </a:lvl6pPr>
      <a:lvl7pPr marL="1984248" indent="-228600" algn="l" rtl="0" eaLnBrk="1" latinLnBrk="1" hangingPunct="1">
        <a:spcBef>
          <a:spcPct val="20000"/>
        </a:spcBef>
        <a:buClr>
          <a:schemeClr val="tx2"/>
        </a:buClr>
        <a:buFont typeface="Wingdings 2" pitchFamily="18" charset="2"/>
        <a:buChar char=""/>
        <a:defRPr sz="1800">
          <a:solidFill>
            <a:schemeClr val="tx1"/>
          </a:solidFill>
          <a:latin typeface="+mn-ea"/>
          <a:ea typeface="+mn-ea"/>
          <a:cs typeface="+mn-cs"/>
        </a:defRPr>
      </a:lvl7pPr>
      <a:lvl8pPr marL="2249424" indent="-228600" algn="l" rtl="0" eaLnBrk="1" latinLnBrk="1" hangingPunct="1">
        <a:spcBef>
          <a:spcPct val="20000"/>
        </a:spcBef>
        <a:buClr>
          <a:schemeClr val="tx2"/>
        </a:buClr>
        <a:buFont typeface="Wingdings 2" pitchFamily="18" charset="2"/>
        <a:buChar char=""/>
        <a:defRPr sz="1600">
          <a:solidFill>
            <a:schemeClr val="tx1"/>
          </a:solidFill>
          <a:latin typeface="+mn-ea"/>
          <a:ea typeface="+mn-ea"/>
          <a:cs typeface="+mn-cs"/>
        </a:defRPr>
      </a:lvl8pPr>
      <a:lvl9pPr marL="2505456" indent="-228600" algn="l" rtl="0" eaLnBrk="1" latinLnBrk="1" hangingPunct="1">
        <a:spcBef>
          <a:spcPct val="20000"/>
        </a:spcBef>
        <a:buClr>
          <a:schemeClr val="tx2"/>
        </a:buClr>
        <a:buFont typeface="Wingdings 2" pitchFamily="18" charset="2"/>
        <a:buChar char=""/>
        <a:defRPr sz="1600">
          <a:solidFill>
            <a:schemeClr val="tx1"/>
          </a:solidFill>
          <a:latin typeface="+mn-ea"/>
          <a:ea typeface="+mn-ea"/>
          <a:cs typeface="+mn-cs"/>
        </a:defRPr>
      </a:lvl9pPr>
    </p:bodyStyle>
    <p:otherStyle>
      <a:lvl1pPr marL="0" algn="l" rtl="0" eaLnBrk="1" hangingPunct="1">
        <a:defRPr>
          <a:solidFill>
            <a:schemeClr val="tx1"/>
          </a:solidFill>
          <a:latin typeface="+mn-ea"/>
          <a:ea typeface="+mn-ea"/>
          <a:cs typeface="+mn-cs"/>
        </a:defRPr>
      </a:lvl1pPr>
      <a:lvl2pPr marL="457200" algn="l" rtl="0" eaLnBrk="1" hangingPunct="1">
        <a:defRPr>
          <a:solidFill>
            <a:schemeClr val="tx1"/>
          </a:solidFill>
          <a:latin typeface="+mn-ea"/>
          <a:ea typeface="+mn-ea"/>
          <a:cs typeface="+mn-cs"/>
        </a:defRPr>
      </a:lvl2pPr>
      <a:lvl3pPr marL="914400" algn="l" rtl="0" eaLnBrk="1" hangingPunct="1">
        <a:defRPr>
          <a:solidFill>
            <a:schemeClr val="tx1"/>
          </a:solidFill>
          <a:latin typeface="+mn-ea"/>
          <a:ea typeface="+mn-ea"/>
          <a:cs typeface="+mn-cs"/>
        </a:defRPr>
      </a:lvl3pPr>
      <a:lvl4pPr marL="1371600" algn="l" rtl="0" eaLnBrk="1" hangingPunct="1">
        <a:defRPr>
          <a:solidFill>
            <a:schemeClr val="tx1"/>
          </a:solidFill>
          <a:latin typeface="+mn-ea"/>
          <a:ea typeface="+mn-ea"/>
          <a:cs typeface="+mn-cs"/>
        </a:defRPr>
      </a:lvl4pPr>
      <a:lvl5pPr marL="1828800" algn="l" rtl="0" eaLnBrk="1" hangingPunct="1">
        <a:defRPr>
          <a:solidFill>
            <a:schemeClr val="tx1"/>
          </a:solidFill>
          <a:latin typeface="+mn-ea"/>
          <a:ea typeface="+mn-ea"/>
          <a:cs typeface="+mn-cs"/>
        </a:defRPr>
      </a:lvl5pPr>
      <a:lvl6pPr marL="2286000" algn="l" rtl="0" eaLnBrk="1" hangingPunct="1">
        <a:defRPr>
          <a:solidFill>
            <a:schemeClr val="tx1"/>
          </a:solidFill>
          <a:latin typeface="+mn-ea"/>
          <a:ea typeface="+mn-ea"/>
          <a:cs typeface="+mn-cs"/>
        </a:defRPr>
      </a:lvl6pPr>
      <a:lvl7pPr marL="2743200" algn="l" rtl="0" eaLnBrk="1" hangingPunct="1">
        <a:defRPr>
          <a:solidFill>
            <a:schemeClr val="tx1"/>
          </a:solidFill>
          <a:latin typeface="+mn-ea"/>
          <a:ea typeface="+mn-ea"/>
          <a:cs typeface="+mn-cs"/>
        </a:defRPr>
      </a:lvl7pPr>
      <a:lvl8pPr marL="3200400" algn="l" rtl="0" eaLnBrk="1" hangingPunct="1">
        <a:defRPr>
          <a:solidFill>
            <a:schemeClr val="tx1"/>
          </a:solidFill>
          <a:latin typeface="+mn-ea"/>
          <a:ea typeface="+mn-ea"/>
          <a:cs typeface="+mn-cs"/>
        </a:defRPr>
      </a:lvl8pPr>
      <a:lvl9pPr marL="3657600" algn="l" rtl="0" eaLnBrk="1" hangingPunct="1">
        <a:defRPr>
          <a:solidFill>
            <a:schemeClr val="tx1"/>
          </a:solidFill>
          <a:latin typeface="+mn-ea"/>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0648"/>
            <a:ext cx="8892480" cy="1152128"/>
          </a:xfrm>
        </p:spPr>
        <p:txBody>
          <a:bodyPr/>
          <a:lstStyle/>
          <a:p>
            <a:r>
              <a:rPr lang="uk-UA" dirty="0" smtClean="0"/>
              <a:t>Синтетична гіпотеза еволюції</a:t>
            </a:r>
            <a:endParaRPr lang="ru-RU" dirty="0"/>
          </a:p>
        </p:txBody>
      </p:sp>
      <p:sp>
        <p:nvSpPr>
          <p:cNvPr id="3" name="Содержимое 2"/>
          <p:cNvSpPr>
            <a:spLocks noGrp="1"/>
          </p:cNvSpPr>
          <p:nvPr>
            <p:ph idx="1"/>
          </p:nvPr>
        </p:nvSpPr>
        <p:spPr>
          <a:xfrm>
            <a:off x="5821288" y="5528989"/>
            <a:ext cx="3322712" cy="1329011"/>
          </a:xfrm>
        </p:spPr>
        <p:txBody>
          <a:bodyPr>
            <a:normAutofit fontScale="77500" lnSpcReduction="20000"/>
          </a:bodyPr>
          <a:lstStyle/>
          <a:p>
            <a:pPr algn="r">
              <a:buNone/>
            </a:pPr>
            <a:r>
              <a:rPr lang="uk-UA" i="1" dirty="0" smtClean="0"/>
              <a:t>Борисової Олександри</a:t>
            </a:r>
          </a:p>
          <a:p>
            <a:pPr algn="r">
              <a:buNone/>
            </a:pPr>
            <a:r>
              <a:rPr lang="uk-UA" i="1" dirty="0" smtClean="0"/>
              <a:t>Матвієнко Олександри</a:t>
            </a:r>
          </a:p>
          <a:p>
            <a:pPr algn="r">
              <a:buNone/>
            </a:pPr>
            <a:r>
              <a:rPr lang="uk-UA" i="1" dirty="0" smtClean="0"/>
              <a:t>11-ФМ</a:t>
            </a:r>
            <a:endParaRPr lang="ru-RU" i="1" dirty="0"/>
          </a:p>
        </p:txBody>
      </p:sp>
      <p:pic>
        <p:nvPicPr>
          <p:cNvPr id="4" name="Рисунок 3" descr="002.jpg"/>
          <p:cNvPicPr>
            <a:picLocks noChangeAspect="1"/>
          </p:cNvPicPr>
          <p:nvPr/>
        </p:nvPicPr>
        <p:blipFill>
          <a:blip r:embed="rId2" cstate="print"/>
          <a:stretch>
            <a:fillRect/>
          </a:stretch>
        </p:blipFill>
        <p:spPr>
          <a:xfrm>
            <a:off x="899592" y="1196752"/>
            <a:ext cx="7200000" cy="4245517"/>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611560" y="188640"/>
            <a:ext cx="8003232" cy="3845024"/>
          </a:xfrm>
        </p:spPr>
        <p:txBody>
          <a:bodyPr/>
          <a:lstStyle/>
          <a:p>
            <a:pPr>
              <a:buNone/>
            </a:pPr>
            <a:r>
              <a:rPr lang="uk-UA" dirty="0" smtClean="0"/>
              <a:t>  Синтетична </a:t>
            </a:r>
            <a:r>
              <a:rPr lang="uk-UA" dirty="0" smtClean="0"/>
              <a:t>гіпотеза еволюції — це комплекс понять про еволюційний процес, що склалися в 20-50-х роках XX сторіччя. Серед її творців були видатні вчені з різних країн. Її було розроблено як наслідок поєднання уявлень про мутації як єдине джерело спадкової мінливості, популяцію як елементарну одиницю еволюції та дарвінівських уявлень про боротьбу за існування та природний добір. </a:t>
            </a:r>
            <a:endParaRPr lang="ru-RU" dirty="0"/>
          </a:p>
        </p:txBody>
      </p:sp>
      <p:pic>
        <p:nvPicPr>
          <p:cNvPr id="4" name="Рисунок 3" descr="004.JPG"/>
          <p:cNvPicPr>
            <a:picLocks noChangeAspect="1"/>
          </p:cNvPicPr>
          <p:nvPr/>
        </p:nvPicPr>
        <p:blipFill>
          <a:blip r:embed="rId2" cstate="print"/>
          <a:stretch>
            <a:fillRect/>
          </a:stretch>
        </p:blipFill>
        <p:spPr>
          <a:xfrm>
            <a:off x="2915816" y="4005064"/>
            <a:ext cx="3491111" cy="2681697"/>
          </a:xfrm>
          <a:prstGeom prst="rect">
            <a:avLst/>
          </a:prstGeom>
          <a:ln>
            <a:noFill/>
          </a:ln>
          <a:effectLst>
            <a:softEdge rad="112500"/>
          </a:effectLst>
        </p:spPr>
      </p:pic>
    </p:spTree>
  </p:cSld>
  <p:clrMapOvr>
    <a:masterClrMapping/>
  </p:clrMapOvr>
  <p:transition>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Основні положення цієї гіпотези такі:</a:t>
            </a:r>
            <a:endParaRPr lang="ru-RU" dirty="0"/>
          </a:p>
        </p:txBody>
      </p:sp>
      <p:sp>
        <p:nvSpPr>
          <p:cNvPr id="3" name="Содержимое 2"/>
          <p:cNvSpPr>
            <a:spLocks noGrp="1"/>
          </p:cNvSpPr>
          <p:nvPr>
            <p:ph idx="1"/>
          </p:nvPr>
        </p:nvSpPr>
        <p:spPr>
          <a:xfrm>
            <a:off x="467544" y="1600200"/>
            <a:ext cx="8219256" cy="4997152"/>
          </a:xfrm>
        </p:spPr>
        <p:txBody>
          <a:bodyPr>
            <a:normAutofit fontScale="70000" lnSpcReduction="20000"/>
          </a:bodyPr>
          <a:lstStyle/>
          <a:p>
            <a:r>
              <a:rPr lang="uk-UA" dirty="0" smtClean="0"/>
              <a:t>Єдиним джерелом спадкової мінливості є мутації</a:t>
            </a:r>
            <a:r>
              <a:rPr lang="uk-UA" dirty="0" smtClean="0"/>
              <a:t>.</a:t>
            </a:r>
          </a:p>
          <a:p>
            <a:r>
              <a:rPr lang="uk-UA" dirty="0" smtClean="0"/>
              <a:t>Усі еволюційні перетворення відбуваються в популяціях - елементарних одиницях еволюції</a:t>
            </a:r>
            <a:r>
              <a:rPr lang="uk-UA" dirty="0" smtClean="0"/>
              <a:t>.</a:t>
            </a:r>
          </a:p>
          <a:p>
            <a:r>
              <a:rPr lang="uk-UA" dirty="0" smtClean="0"/>
              <a:t>Елементарними факторами еволюції є боротьба за існування, хвилі життя, ізоляція, дрейф </a:t>
            </a:r>
            <a:r>
              <a:rPr lang="uk-UA" dirty="0" smtClean="0"/>
              <a:t>генів.</a:t>
            </a:r>
          </a:p>
          <a:p>
            <a:r>
              <a:rPr lang="uk-UA" dirty="0" smtClean="0"/>
              <a:t>Існують три види еволюційного процесу: мікроеволюція, видоутворення та макроеволюція.</a:t>
            </a:r>
            <a:endParaRPr lang="ru-RU" dirty="0" smtClean="0"/>
          </a:p>
          <a:p>
            <a:r>
              <a:rPr lang="uk-UA" dirty="0" smtClean="0"/>
              <a:t> рушійною силою еволюції б природний добір, який діє на сукупність фенотипів популяції. Природний добір буває стабілізуючим, рушійним і </a:t>
            </a:r>
            <a:r>
              <a:rPr lang="uk-UA" dirty="0" err="1" smtClean="0"/>
              <a:t>розриваючим</a:t>
            </a:r>
            <a:r>
              <a:rPr lang="uk-UA" dirty="0" smtClean="0"/>
              <a:t> (</a:t>
            </a:r>
            <a:r>
              <a:rPr lang="uk-UA" dirty="0" err="1" smtClean="0"/>
              <a:t>дизруптивним</a:t>
            </a:r>
            <a:r>
              <a:rPr lang="uk-UA" dirty="0" smtClean="0"/>
              <a:t>).</a:t>
            </a:r>
            <a:endParaRPr lang="ru-RU" dirty="0" smtClean="0"/>
          </a:p>
          <a:p>
            <a:r>
              <a:rPr lang="uk-UA" dirty="0" smtClean="0"/>
              <a:t>Будь-яка систематична група організмів може або процвітати (перебувати у стані біологічного прогресу), або вимирати (перебувати у стані біологічного регресу). Біологічний прогрес досягається за рахунок змін у бу­дові: ароморфозів, ідіоадаптацій чи загальної дегенерації.</a:t>
            </a:r>
            <a:endParaRPr lang="ru-RU" dirty="0" smtClean="0"/>
          </a:p>
          <a:p>
            <a:pPr>
              <a:buNone/>
            </a:pPr>
            <a:r>
              <a:rPr lang="uk-UA" dirty="0" smtClean="0"/>
              <a:t> </a:t>
            </a:r>
            <a:endParaRPr lang="ru-RU" dirty="0" smtClean="0"/>
          </a:p>
          <a:p>
            <a:r>
              <a:rPr lang="uk-UA" dirty="0" smtClean="0"/>
              <a:t>Процес еволюції необоротний, тобто при поверненні умов довкілля до попереднього стану адаптації кожного разу розвиваються заново, а не відтворюються попередні.</a:t>
            </a:r>
            <a:endParaRPr lang="ru-RU" dirty="0" smtClean="0"/>
          </a:p>
          <a:p>
            <a:endParaRPr lang="ru-RU" dirty="0" smtClean="0"/>
          </a:p>
          <a:p>
            <a:endParaRPr lang="ru-RU" dirty="0"/>
          </a:p>
        </p:txBody>
      </p:sp>
    </p:spTree>
  </p:cSld>
  <p:clrMapOvr>
    <a:masterClrMapping/>
  </p:clrMapOvr>
  <p:transition>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892480" cy="1066130"/>
          </a:xfrm>
        </p:spPr>
        <p:txBody>
          <a:bodyPr/>
          <a:lstStyle/>
          <a:p>
            <a:r>
              <a:rPr lang="uk-UA" sz="3200" dirty="0" smtClean="0"/>
              <a:t>Чому популяцію вважають елементарною одиницею еволюції?</a:t>
            </a:r>
            <a:r>
              <a:rPr lang="ru-RU" dirty="0" smtClean="0"/>
              <a:t/>
            </a:r>
            <a:br>
              <a:rPr lang="ru-RU" dirty="0" smtClean="0"/>
            </a:br>
            <a:endParaRPr lang="ru-RU" dirty="0"/>
          </a:p>
        </p:txBody>
      </p:sp>
      <p:pic>
        <p:nvPicPr>
          <p:cNvPr id="4" name="Рисунок 3" descr="001.jpg"/>
          <p:cNvPicPr>
            <a:picLocks noChangeAspect="1"/>
          </p:cNvPicPr>
          <p:nvPr/>
        </p:nvPicPr>
        <p:blipFill>
          <a:blip r:embed="rId2" cstate="print"/>
          <a:stretch>
            <a:fillRect/>
          </a:stretch>
        </p:blipFill>
        <p:spPr>
          <a:xfrm>
            <a:off x="4548588" y="1340768"/>
            <a:ext cx="4595411" cy="5301208"/>
          </a:xfrm>
          <a:prstGeom prst="rect">
            <a:avLst/>
          </a:prstGeom>
          <a:ln>
            <a:noFill/>
          </a:ln>
          <a:effectLst>
            <a:softEdge rad="112500"/>
          </a:effectLst>
        </p:spPr>
      </p:pic>
      <p:sp>
        <p:nvSpPr>
          <p:cNvPr id="3" name="Содержимое 2"/>
          <p:cNvSpPr>
            <a:spLocks noGrp="1"/>
          </p:cNvSpPr>
          <p:nvPr>
            <p:ph idx="1"/>
          </p:nvPr>
        </p:nvSpPr>
        <p:spPr>
          <a:xfrm>
            <a:off x="-252536" y="1529408"/>
            <a:ext cx="4860032" cy="5328592"/>
          </a:xfrm>
        </p:spPr>
        <p:txBody>
          <a:bodyPr>
            <a:normAutofit fontScale="85000" lnSpcReduction="20000"/>
          </a:bodyPr>
          <a:lstStyle/>
          <a:p>
            <a:pPr>
              <a:buNone/>
            </a:pPr>
            <a:r>
              <a:rPr lang="uk-UA" dirty="0" smtClean="0"/>
              <a:t>   Синтетична </a:t>
            </a:r>
            <a:r>
              <a:rPr lang="uk-UA" dirty="0" smtClean="0"/>
              <a:t>гіпотеза еволюції розглядає популяцію як елементарну одиницю еволюції, бо в ній відбуваються всі основні еволюційні процеси: спадкова мінливість, боротьба за існування, природний добір, хвилі життя (популяційні хвилі), ізоляція, дрейф генів. Окремі особини, які складають популяцію, не мають власної еволюційної долі, бо всі еволюційні події здійснюються під час зміни поколінь.</a:t>
            </a:r>
            <a:endParaRPr lang="ru-RU" dirty="0" smtClean="0"/>
          </a:p>
          <a:p>
            <a:pPr>
              <a:buNone/>
            </a:pPr>
            <a:r>
              <a:rPr lang="uk-UA" dirty="0" smtClean="0"/>
              <a:t>   Елементарними </a:t>
            </a:r>
            <a:r>
              <a:rPr lang="uk-UA" dirty="0" smtClean="0"/>
              <a:t>факторами еволюції, на думку творців синтетичної гіпотези, є хвилі життя, дрейф генів та ізоляція.</a:t>
            </a:r>
            <a:endParaRPr lang="ru-RU" dirty="0" smtClean="0"/>
          </a:p>
          <a:p>
            <a:pPr>
              <a:buNone/>
            </a:pPr>
            <a:endParaRPr lang="ru-RU" dirty="0"/>
          </a:p>
        </p:txBody>
      </p:sp>
    </p:spTree>
  </p:cSld>
  <p:clrMapOvr>
    <a:masterClrMapping/>
  </p:clrMapOvr>
  <p:transition>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923928" y="0"/>
            <a:ext cx="5220072" cy="6858000"/>
          </a:xfrm>
        </p:spPr>
        <p:txBody>
          <a:bodyPr>
            <a:normAutofit fontScale="77500" lnSpcReduction="20000"/>
          </a:bodyPr>
          <a:lstStyle/>
          <a:p>
            <a:pPr>
              <a:buNone/>
            </a:pPr>
            <a:r>
              <a:rPr lang="uk-UA" dirty="0" smtClean="0"/>
              <a:t>Дрейф генів як фактор еволюції має особливе значення при заселенні нових територій, наприклад островів. Зазвичай на них потрапляє невелике число особин одного виду з різними генотипами, і тому генофонд такої популяції з покоління до покоління все більше відрізнятиметься від генофондів вихідних популяцій. Під час дрейфу генів певні поєднання </a:t>
            </a:r>
            <a:r>
              <a:rPr lang="uk-UA" dirty="0" err="1" smtClean="0"/>
              <a:t>алелів</a:t>
            </a:r>
            <a:r>
              <a:rPr lang="uk-UA" dirty="0" smtClean="0"/>
              <a:t> виявляються корисними та зберігаються у нащадків; тому зміни генофондів мають пристосувальний характер.</a:t>
            </a:r>
            <a:endParaRPr lang="ru-RU" dirty="0" smtClean="0"/>
          </a:p>
          <a:p>
            <a:pPr>
              <a:buNone/>
            </a:pPr>
            <a:endParaRPr lang="uk-UA" dirty="0" smtClean="0"/>
          </a:p>
          <a:p>
            <a:pPr>
              <a:buNone/>
            </a:pPr>
            <a:r>
              <a:rPr lang="uk-UA" dirty="0" smtClean="0"/>
              <a:t>Ізоляція </a:t>
            </a:r>
            <a:r>
              <a:rPr lang="uk-UA" dirty="0" smtClean="0"/>
              <a:t>- умови, за яких схрещування між особинами одного виду стає неможливим. Розрізняють кілька форм ізоляції. За географічної ізоляції різні популяції роз’єднані непрохідним для них географічним</a:t>
            </a:r>
            <a:endParaRPr lang="ru-RU" dirty="0" smtClean="0"/>
          </a:p>
          <a:p>
            <a:pPr>
              <a:buNone/>
            </a:pPr>
            <a:r>
              <a:rPr lang="uk-UA" dirty="0" smtClean="0"/>
              <a:t> </a:t>
            </a:r>
            <a:endParaRPr lang="ru-RU" dirty="0" smtClean="0"/>
          </a:p>
          <a:p>
            <a:pPr>
              <a:buNone/>
            </a:pPr>
            <a:endParaRPr lang="ru-RU" dirty="0"/>
          </a:p>
        </p:txBody>
      </p:sp>
      <p:pic>
        <p:nvPicPr>
          <p:cNvPr id="4" name="Рисунок 3" descr="003.gif"/>
          <p:cNvPicPr>
            <a:picLocks noChangeAspect="1"/>
          </p:cNvPicPr>
          <p:nvPr/>
        </p:nvPicPr>
        <p:blipFill>
          <a:blip r:embed="rId2" cstate="print"/>
          <a:stretch>
            <a:fillRect/>
          </a:stretch>
        </p:blipFill>
        <p:spPr>
          <a:xfrm>
            <a:off x="179512" y="404664"/>
            <a:ext cx="3810000" cy="6120680"/>
          </a:xfrm>
          <a:prstGeom prst="rect">
            <a:avLst/>
          </a:prstGeom>
          <a:ln>
            <a:noFill/>
          </a:ln>
          <a:effectLst>
            <a:softEdge rad="112500"/>
          </a:effectLst>
        </p:spPr>
      </p:pic>
    </p:spTree>
  </p:cSld>
  <p:clrMapOvr>
    <a:masterClrMapping/>
  </p:clrMapOvr>
  <p:transition>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04664"/>
            <a:ext cx="8892480" cy="936104"/>
          </a:xfrm>
        </p:spPr>
        <p:txBody>
          <a:bodyPr/>
          <a:lstStyle/>
          <a:p>
            <a:r>
              <a:rPr lang="uk-UA" sz="4000" dirty="0" smtClean="0"/>
              <a:t>Які відомі форми дії природного добору?</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uk-UA" dirty="0" smtClean="0"/>
              <a:t>  Залежно </a:t>
            </a:r>
            <a:r>
              <a:rPr lang="uk-UA" dirty="0" smtClean="0"/>
              <a:t>від спрямування адаптаційних змін організмів природній добір буває стабілізуючим, рушійним і </a:t>
            </a:r>
            <a:r>
              <a:rPr lang="uk-UA" dirty="0" err="1" smtClean="0"/>
              <a:t>розриваючим</a:t>
            </a:r>
            <a:r>
              <a:rPr lang="uk-UA" dirty="0" smtClean="0"/>
              <a:t> (</a:t>
            </a:r>
            <a:r>
              <a:rPr lang="uk-UA" dirty="0" err="1" smtClean="0"/>
              <a:t>диструктивним</a:t>
            </a:r>
            <a:r>
              <a:rPr lang="uk-UA" dirty="0" smtClean="0"/>
              <a:t>).</a:t>
            </a:r>
            <a:endParaRPr lang="ru-RU" dirty="0" smtClean="0"/>
          </a:p>
          <a:p>
            <a:pPr>
              <a:buNone/>
            </a:pPr>
            <a:r>
              <a:rPr lang="uk-UA" dirty="0" smtClean="0"/>
              <a:t> </a:t>
            </a:r>
            <a:endParaRPr lang="ru-RU" dirty="0" smtClean="0"/>
          </a:p>
          <a:p>
            <a:pPr>
              <a:buNone/>
            </a:pPr>
            <a:r>
              <a:rPr lang="uk-UA" dirty="0" smtClean="0"/>
              <a:t>  Стабілізуючий </a:t>
            </a:r>
            <a:r>
              <a:rPr lang="uk-UA" dirty="0" smtClean="0"/>
              <a:t>добір проявляє себе в постійних умовах довкілля. Він підтримує сталість певного фенотипу, найбільш </a:t>
            </a:r>
            <a:r>
              <a:rPr lang="uk-UA" dirty="0" err="1" smtClean="0"/>
              <a:t>відпоєного</a:t>
            </a:r>
            <a:r>
              <a:rPr lang="uk-UA" dirty="0" smtClean="0"/>
              <a:t> навколишньому середовищу. Натомість відкидаються будь-які зміни, як менш адаптаційні, тим самим звужуючи норму реакції (тобто межі </a:t>
            </a:r>
            <a:r>
              <a:rPr lang="uk-UA" dirty="0" err="1" smtClean="0"/>
              <a:t>модифікаційноїмінливості</a:t>
            </a:r>
            <a:r>
              <a:rPr lang="uk-UA" dirty="0" smtClean="0"/>
              <a:t>). Наприклад, два сучасні види кистеперих риб - латимерії - дожили до наших днів, оскільки мешкають на значних глибинах, де умови існування досить постійні.</a:t>
            </a:r>
            <a:endParaRPr lang="ru-RU" dirty="0" smtClean="0"/>
          </a:p>
          <a:p>
            <a:pPr>
              <a:buNone/>
            </a:pPr>
            <a:endParaRPr lang="ru-RU" dirty="0"/>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836712"/>
            <a:ext cx="8219256" cy="580926"/>
          </a:xfrm>
        </p:spPr>
        <p:txBody>
          <a:bodyPr/>
          <a:lstStyle/>
          <a:p>
            <a:r>
              <a:rPr lang="uk-UA" sz="2800" dirty="0" smtClean="0"/>
              <a:t>Що таке мікроеволюція? Яке її значення для еволюції організмів?</a:t>
            </a:r>
            <a:r>
              <a:rPr lang="ru-RU" dirty="0" smtClean="0"/>
              <a:t/>
            </a:r>
            <a:br>
              <a:rPr lang="ru-RU" dirty="0" smtClean="0"/>
            </a:br>
            <a:r>
              <a:rPr lang="uk-UA" dirty="0" smtClean="0"/>
              <a:t> </a:t>
            </a:r>
            <a:r>
              <a:rPr lang="ru-RU" dirty="0" smtClean="0"/>
              <a:t/>
            </a:r>
            <a:br>
              <a:rPr lang="ru-RU" dirty="0" smtClean="0"/>
            </a:br>
            <a:endParaRPr lang="ru-RU" dirty="0"/>
          </a:p>
        </p:txBody>
      </p:sp>
      <p:sp>
        <p:nvSpPr>
          <p:cNvPr id="3" name="Содержимое 2"/>
          <p:cNvSpPr>
            <a:spLocks noGrp="1"/>
          </p:cNvSpPr>
          <p:nvPr>
            <p:ph idx="1"/>
          </p:nvPr>
        </p:nvSpPr>
        <p:spPr>
          <a:xfrm>
            <a:off x="467544" y="1124744"/>
            <a:ext cx="8147248" cy="3052936"/>
          </a:xfrm>
        </p:spPr>
        <p:txBody>
          <a:bodyPr>
            <a:normAutofit fontScale="70000" lnSpcReduction="20000"/>
          </a:bodyPr>
          <a:lstStyle/>
          <a:p>
            <a:r>
              <a:rPr lang="uk-UA" dirty="0" smtClean="0"/>
              <a:t>Мікроеволюція - сукупність еволюційних процесів, які відбуваються в популяціях одного виду.</a:t>
            </a:r>
            <a:endParaRPr lang="ru-RU" dirty="0" smtClean="0"/>
          </a:p>
          <a:p>
            <a:pPr>
              <a:buNone/>
            </a:pPr>
            <a:r>
              <a:rPr lang="uk-UA" dirty="0" smtClean="0"/>
              <a:t> </a:t>
            </a:r>
            <a:endParaRPr lang="ru-RU" dirty="0" smtClean="0"/>
          </a:p>
          <a:p>
            <a:r>
              <a:rPr lang="uk-UA" dirty="0" smtClean="0"/>
              <a:t>Згідно із синтетичною гіпотезою еволюції, єдиним джерелом спадкової мінливості є мутації. Природний добір спрямовує різні елементарні спадкові зміни фенотипів (фени), що виникли внаслідок мутацій, на шлях утворення </a:t>
            </a:r>
            <a:r>
              <a:rPr lang="uk-UA" dirty="0" err="1" smtClean="0"/>
              <a:t>адаптацій</a:t>
            </a:r>
            <a:r>
              <a:rPr lang="uk-UA" dirty="0" smtClean="0"/>
              <a:t> і пристосувань організмів до умов навколишнього середовища. У цьому полягає творча роль природного добору. Саме тому його часто називають рушійною силою еволюції.</a:t>
            </a:r>
            <a:endParaRPr lang="ru-RU" dirty="0" smtClean="0"/>
          </a:p>
          <a:p>
            <a:pPr>
              <a:buNone/>
            </a:pPr>
            <a:r>
              <a:rPr lang="uk-UA" dirty="0" smtClean="0"/>
              <a:t> </a:t>
            </a:r>
            <a:endParaRPr lang="ru-RU" dirty="0" smtClean="0"/>
          </a:p>
          <a:p>
            <a:pPr>
              <a:buNone/>
            </a:pPr>
            <a:endParaRPr lang="ru-RU" dirty="0"/>
          </a:p>
        </p:txBody>
      </p:sp>
      <p:pic>
        <p:nvPicPr>
          <p:cNvPr id="4" name="Рисунок 3" descr="микроеволюция.jpg"/>
          <p:cNvPicPr>
            <a:picLocks noChangeAspect="1"/>
          </p:cNvPicPr>
          <p:nvPr/>
        </p:nvPicPr>
        <p:blipFill>
          <a:blip r:embed="rId2" cstate="print"/>
          <a:stretch>
            <a:fillRect/>
          </a:stretch>
        </p:blipFill>
        <p:spPr>
          <a:xfrm>
            <a:off x="899592" y="3717032"/>
            <a:ext cx="7560840" cy="2945904"/>
          </a:xfrm>
          <a:prstGeom prst="rect">
            <a:avLst/>
          </a:prstGeom>
          <a:ln>
            <a:noFill/>
          </a:ln>
          <a:effectLst>
            <a:softEdge rad="112500"/>
          </a:effectLst>
        </p:spPr>
      </p:pic>
    </p:spTree>
  </p:cSld>
  <p:clrMapOvr>
    <a:masterClrMapping/>
  </p:clrMapOvr>
  <p:transition>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600" dirty="0" smtClean="0"/>
              <a:t>Які проблеми не змогла вирішити синтетична гіпотеза еволюції?</a:t>
            </a:r>
            <a:r>
              <a:rPr lang="ru-RU" dirty="0" smtClean="0"/>
              <a:t/>
            </a:r>
            <a:br>
              <a:rPr lang="ru-RU" dirty="0" smtClean="0"/>
            </a:br>
            <a:endParaRPr lang="ru-RU" dirty="0"/>
          </a:p>
        </p:txBody>
      </p:sp>
      <p:sp>
        <p:nvSpPr>
          <p:cNvPr id="3" name="Содержимое 2"/>
          <p:cNvSpPr>
            <a:spLocks noGrp="1"/>
          </p:cNvSpPr>
          <p:nvPr>
            <p:ph idx="1"/>
          </p:nvPr>
        </p:nvSpPr>
        <p:spPr>
          <a:xfrm>
            <a:off x="251520" y="3429001"/>
            <a:ext cx="8301608" cy="3672408"/>
          </a:xfrm>
        </p:spPr>
        <p:txBody>
          <a:bodyPr>
            <a:normAutofit fontScale="62500" lnSpcReduction="20000"/>
          </a:bodyPr>
          <a:lstStyle/>
          <a:p>
            <a:pPr>
              <a:buNone/>
            </a:pPr>
            <a:r>
              <a:rPr lang="uk-UA" dirty="0" smtClean="0"/>
              <a:t>    </a:t>
            </a:r>
            <a:r>
              <a:rPr lang="uk-UA" sz="2900" dirty="0" smtClean="0"/>
              <a:t>Синтетична </a:t>
            </a:r>
            <a:r>
              <a:rPr lang="uk-UA" sz="2900" dirty="0" smtClean="0"/>
              <a:t>гіпотеза не змогла пояснити, що собою становлять популяції прокаріотів та тих еукаріотів, яким не властива </a:t>
            </a:r>
            <a:r>
              <a:rPr lang="uk-UA" sz="2900" dirty="0" err="1" smtClean="0"/>
              <a:t>комбінативна</a:t>
            </a:r>
            <a:r>
              <a:rPr lang="uk-UA" sz="2900" dirty="0" smtClean="0"/>
              <a:t> мінливість, бо статевий процес або відсутній (наприклад, амеби, хлорела тощо), або відбувається самозапліднення (багато видів квіткових рослин) чи партеногенез. Тому механізми еволюції таких організмів до останнього часу практично не розглядали.</a:t>
            </a:r>
            <a:endParaRPr lang="ru-RU" sz="2900" dirty="0" smtClean="0"/>
          </a:p>
          <a:p>
            <a:pPr>
              <a:buNone/>
            </a:pPr>
            <a:r>
              <a:rPr lang="uk-UA" sz="2900" dirty="0" smtClean="0"/>
              <a:t> </a:t>
            </a:r>
            <a:endParaRPr lang="ru-RU" sz="2900" dirty="0" smtClean="0"/>
          </a:p>
          <a:p>
            <a:pPr>
              <a:buNone/>
            </a:pPr>
            <a:r>
              <a:rPr lang="uk-UA" sz="2900" dirty="0" smtClean="0"/>
              <a:t>    Отже</a:t>
            </a:r>
            <a:r>
              <a:rPr lang="uk-UA" sz="2900" dirty="0" smtClean="0"/>
              <a:t>, на характер еволюційних амін у популяціях впливають хвилі життя, дрейф генів та ізоляція, здатні змінювати генофонди популяцій. Якщо всі популяції обмінюються генетичною інформацією шляхом парувань особин з різних популяцій, то їхні генофонди будуть більш-менш подібні.</a:t>
            </a:r>
            <a:endParaRPr lang="ru-RU" sz="2900" dirty="0" smtClean="0"/>
          </a:p>
          <a:p>
            <a:pPr>
              <a:buNone/>
            </a:pPr>
            <a:r>
              <a:rPr lang="uk-UA" sz="2900" dirty="0" smtClean="0"/>
              <a:t> </a:t>
            </a:r>
            <a:endParaRPr lang="ru-RU" sz="2900" dirty="0" smtClean="0"/>
          </a:p>
          <a:p>
            <a:pPr>
              <a:buNone/>
            </a:pPr>
            <a:r>
              <a:rPr lang="uk-UA" sz="2900" dirty="0" smtClean="0"/>
              <a:t>    А </a:t>
            </a:r>
            <a:r>
              <a:rPr lang="uk-UA" sz="2900" dirty="0" smtClean="0"/>
              <a:t>сам вид еволюціонуватиме як одне ціле.</a:t>
            </a:r>
            <a:endParaRPr lang="ru-RU" sz="2900" dirty="0" smtClean="0"/>
          </a:p>
          <a:p>
            <a:endParaRPr lang="ru-RU" dirty="0"/>
          </a:p>
        </p:txBody>
      </p:sp>
      <p:pic>
        <p:nvPicPr>
          <p:cNvPr id="4" name="Рисунок 3" descr="005.jpeg"/>
          <p:cNvPicPr>
            <a:picLocks noChangeAspect="1"/>
          </p:cNvPicPr>
          <p:nvPr/>
        </p:nvPicPr>
        <p:blipFill>
          <a:blip r:embed="rId2" cstate="print"/>
          <a:stretch>
            <a:fillRect/>
          </a:stretch>
        </p:blipFill>
        <p:spPr>
          <a:xfrm>
            <a:off x="2267744" y="1124744"/>
            <a:ext cx="4536504" cy="2149317"/>
          </a:xfrm>
          <a:prstGeom prst="rect">
            <a:avLst/>
          </a:prstGeom>
        </p:spPr>
      </p:pic>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9672" y="2924944"/>
            <a:ext cx="8229600" cy="1143000"/>
          </a:xfrm>
        </p:spPr>
        <p:txBody>
          <a:bodyPr/>
          <a:lstStyle/>
          <a:p>
            <a:r>
              <a:rPr lang="uk-UA" dirty="0" smtClean="0"/>
              <a:t>Дякую за увагу!</a:t>
            </a:r>
            <a:endParaRPr lang="ru-RU" dirty="0"/>
          </a:p>
        </p:txBody>
      </p:sp>
      <p:sp>
        <p:nvSpPr>
          <p:cNvPr id="3" name="Содержимое 2"/>
          <p:cNvSpPr>
            <a:spLocks noGrp="1"/>
          </p:cNvSpPr>
          <p:nvPr>
            <p:ph idx="1"/>
          </p:nvPr>
        </p:nvSpPr>
        <p:spPr/>
        <p:txBody>
          <a:bodyPr/>
          <a:lstStyle/>
          <a:p>
            <a:endParaRPr lang="ru-RU" dirty="0"/>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lk">
  <a:themeElements>
    <a:clrScheme name="Silk">
      <a:dk1>
        <a:srgbClr val="000000"/>
      </a:dk1>
      <a:lt1>
        <a:srgbClr val="FFFFFF"/>
      </a:lt1>
      <a:dk2>
        <a:srgbClr val="043988"/>
      </a:dk2>
      <a:lt2>
        <a:srgbClr val="92C2EB"/>
      </a:lt2>
      <a:accent1>
        <a:srgbClr val="836AAE"/>
      </a:accent1>
      <a:accent2>
        <a:srgbClr val="5DA577"/>
      </a:accent2>
      <a:accent3>
        <a:srgbClr val="678EB9"/>
      </a:accent3>
      <a:accent4>
        <a:srgbClr val="F7A611"/>
      </a:accent4>
      <a:accent5>
        <a:srgbClr val="A1AB38"/>
      </a:accent5>
      <a:accent6>
        <a:srgbClr val="C17790"/>
      </a:accent6>
      <a:hlink>
        <a:srgbClr val="DA5723"/>
      </a:hlink>
      <a:folHlink>
        <a:srgbClr val="226CA5"/>
      </a:folHlink>
    </a:clrScheme>
    <a:fontScheme name="Silk">
      <a:majorFont>
        <a:latin typeface="Arial"/>
        <a:ea typeface=""/>
        <a:cs typeface=""/>
        <a:font script="Jpan" typeface="ＭＳ Ｐゴシック"/>
        <a:font script="Hang" typeface="돋음"/>
        <a:font script="Hans" typeface="方正姚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돋음"/>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ilk">
      <a:fillStyleLst>
        <a:solidFill>
          <a:schemeClr val="phClr">
            <a:tint val="100000"/>
            <a:shade val="100000"/>
            <a:hueMod val="100000"/>
            <a:satMod val="100000"/>
          </a:schemeClr>
        </a:solidFill>
        <a:gradFill rotWithShape="1">
          <a:gsLst>
            <a:gs pos="0">
              <a:schemeClr val="phClr">
                <a:tint val="20000"/>
                <a:satMod val="250000"/>
              </a:schemeClr>
            </a:gs>
            <a:gs pos="30000">
              <a:schemeClr val="phClr">
                <a:tint val="60000"/>
                <a:satMod val="250000"/>
              </a:schemeClr>
            </a:gs>
            <a:gs pos="50000">
              <a:schemeClr val="phClr">
                <a:tint val="57000"/>
                <a:satMod val="250000"/>
              </a:schemeClr>
            </a:gs>
            <a:gs pos="100000">
              <a:schemeClr val="phClr">
                <a:tint val="28000"/>
                <a:satMod val="250000"/>
              </a:schemeClr>
            </a:gs>
          </a:gsLst>
          <a:lin ang="7000000" scaled="1"/>
        </a:gradFill>
        <a:gradFill rotWithShape="1">
          <a:gsLst>
            <a:gs pos="0">
              <a:schemeClr val="phClr">
                <a:shade val="80000"/>
                <a:satMod val="200000"/>
              </a:schemeClr>
            </a:gs>
            <a:gs pos="30000">
              <a:schemeClr val="phClr">
                <a:shade val="20000"/>
                <a:satMod val="250000"/>
              </a:schemeClr>
            </a:gs>
            <a:gs pos="50000">
              <a:schemeClr val="phClr">
                <a:shade val="23000"/>
                <a:satMod val="250000"/>
              </a:schemeClr>
            </a:gs>
            <a:gs pos="60000">
              <a:schemeClr val="phClr">
                <a:shade val="29000"/>
                <a:satMod val="230000"/>
              </a:schemeClr>
            </a:gs>
            <a:gs pos="100000">
              <a:schemeClr val="phClr">
                <a:shade val="70000"/>
                <a:satMod val="200000"/>
              </a:schemeClr>
            </a:gs>
          </a:gsLst>
          <a:lin ang="7000000" scaled="1"/>
        </a:gradFill>
      </a:fillStyleLst>
      <a:lnStyleLst>
        <a:ln w="12700" cap="sq" cmpd="sng" algn="ctr">
          <a:solidFill>
            <a:schemeClr val="phClr"/>
          </a:solidFill>
          <a:prstDash val="solid"/>
        </a:ln>
        <a:ln w="25400" cap="sq" cmpd="sng" algn="ctr">
          <a:solidFill>
            <a:schemeClr val="phClr"/>
          </a:solidFill>
          <a:prstDash val="solid"/>
        </a:ln>
        <a:ln w="31750" cap="sq" cmpd="sng" algn="ctr">
          <a:solidFill>
            <a:schemeClr val="phClr"/>
          </a:solidFill>
          <a:prstDash val="solid"/>
        </a:ln>
      </a:lnStyleLst>
      <a:effectStyleLst>
        <a:effectStyle>
          <a:effectLst>
            <a:outerShdw blurRad="63500" dist="50800" dir="5400000" algn="tl">
              <a:srgbClr val="000000">
                <a:alpha val="35294"/>
              </a:srgbClr>
            </a:outerShdw>
          </a:effectLst>
        </a:effectStyle>
        <a:effectStyle>
          <a:effectLst>
            <a:outerShdw blurRad="63500" dist="50800" dir="5400000" algn="tl">
              <a:srgbClr val="000000">
                <a:alpha val="35294"/>
              </a:srgbClr>
            </a:outerShdw>
          </a:effectLst>
          <a:scene3d>
            <a:camera prst="orthographicFront" fov="0">
              <a:rot lat="0" lon="0" rev="0"/>
            </a:camera>
            <a:lightRig rig="soft" dir="t">
              <a:rot lat="0" lon="0" rev="0"/>
            </a:lightRig>
          </a:scene3d>
          <a:sp3d>
            <a:bevelT w="127000" h="12700"/>
            <a:contourClr>
              <a:schemeClr val="phClr">
                <a:tint val="100000"/>
                <a:shade val="100000"/>
                <a:hueMod val="100000"/>
                <a:satMod val="100000"/>
              </a:schemeClr>
            </a:contourClr>
          </a:sp3d>
        </a:effectStyle>
        <a:effectStyle>
          <a:effectLst>
            <a:outerShdw blurRad="63500" dist="50800" dir="5400000" algn="tl">
              <a:srgbClr val="000000">
                <a:alpha val="35294"/>
              </a:srgbClr>
            </a:outerShdw>
          </a:effectLst>
          <a:scene3d>
            <a:camera prst="orthographicFront" fov="0">
              <a:rot lat="0" lon="0" rev="0"/>
            </a:camera>
            <a:lightRig rig="soft" dir="t">
              <a:rot lat="0" lon="0" rev="0"/>
            </a:lightRig>
          </a:scene3d>
          <a:sp3d>
            <a:bevelT w="152400" h="3810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phClr">
                <a:shade val="50000"/>
                <a:satMod val="150000"/>
              </a:schemeClr>
            </a:gs>
            <a:gs pos="50000">
              <a:schemeClr val="phClr">
                <a:tint val="85000"/>
                <a:satMod val="140000"/>
              </a:schemeClr>
            </a:gs>
            <a:gs pos="100000">
              <a:schemeClr val="phClr">
                <a:shade val="50000"/>
                <a:satMod val="150000"/>
              </a:schemeClr>
            </a:gs>
          </a:gsLst>
          <a:lin ang="5400000" scaled="1"/>
        </a:gradFill>
        <a:blipFill>
          <a:blip xmlns:r="http://schemas.openxmlformats.org/officeDocument/2006/relationships" r:embed="rId1">
            <a:duotone>
              <a:schemeClr val="phClr">
                <a:shade val="55000"/>
                <a:satMod val="150000"/>
              </a:schemeClr>
              <a:schemeClr val="phClr">
                <a:tint val="100"/>
                <a:satMod val="15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Silk</Template>
  <TotalTime>26</TotalTime>
  <Words>429</Words>
  <Application>Microsoft Office PowerPoint</Application>
  <PresentationFormat>Экран (4:3)</PresentationFormat>
  <Paragraphs>37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Silk</vt:lpstr>
      <vt:lpstr>Синтетична гіпотеза еволюції</vt:lpstr>
      <vt:lpstr>Слайд 2</vt:lpstr>
      <vt:lpstr>Основні положення цієї гіпотези такі:</vt:lpstr>
      <vt:lpstr>Чому популяцію вважають елементарною одиницею еволюції? </vt:lpstr>
      <vt:lpstr>Слайд 5</vt:lpstr>
      <vt:lpstr>Які відомі форми дії природного добору? </vt:lpstr>
      <vt:lpstr>Що таке мікроеволюція? Яке її значення для еволюції організмів?   </vt:lpstr>
      <vt:lpstr>Які проблеми не змогла вирішити синтетична гіпотеза еволюції? </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Синтетична гіпотеза еволюції</dc:title>
  <dc:creator>Александра</dc:creator>
  <cp:lastModifiedBy>Саша</cp:lastModifiedBy>
  <cp:revision>11</cp:revision>
  <dcterms:created xsi:type="dcterms:W3CDTF">2014-03-15T18:15:46Z</dcterms:created>
  <dcterms:modified xsi:type="dcterms:W3CDTF">2014-03-15T18:53:20Z</dcterms:modified>
</cp:coreProperties>
</file>