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2.xml"/>
</Types>
</file>

<file path=_rels/.rels><?xml version="1.0" encoding="UTF-8" standalone="yes"?>
<Relationships xmlns="http://schemas.openxmlformats.org/package/2006/relationships"><Relationship Target="ppt/presentation.xml" Type="http://schemas.openxmlformats.org/officeDocument/2006/relationships/officeDocument" Id="kId1"/></Relationships>
</file>

<file path=ppt/presentation.xml><?xml version="1.0" encoding="utf-8"?>
<pml:presentation xmlns:dml="http://schemas.openxmlformats.org/drawingml/2006/main" xmlns:rel="http://schemas.openxmlformats.org/officeDocument/2006/relationships" xmlns:pml="http://schemas.openxmlformats.org/presentationml/2006/main">
  <pml:sldMasterIdLst>
    <pml:sldMasterId id="2147483650" rel:id="kId1"/>
  </pml:sldMasterIdLst>
  <pml:sldIdLst>
    <pml:sldId id="256" rel:id="kId3"/>
    <pml:sldId id="257" rel:id="kId4"/>
    <pml:sldId id="258" rel:id="kId5"/>
    <pml:sldId id="259" rel:id="kId6"/>
    <pml:sldId id="260" rel:id="kId7"/>
    <pml:sldId id="261" rel:id="kId8"/>
    <pml:sldId id="262" rel:id="kId9"/>
    <pml:sldId id="263" rel:id="kId10"/>
    <pml:sldId id="264" rel:id="kId11"/>
    <pml:sldId id="265" rel:id="kId12"/>
    <pml:sldId id="266" rel:id="kId13"/>
    <pml:sldId id="267" rel:id="kId14"/>
    <pml:sldId id="268" rel:id="kId15"/>
    <pml:sldId id="269" rel:id="kId16"/>
    <pml:sldId id="270" rel:id="kId17"/>
    <pml:sldId id="271" rel:id="kId18"/>
    <pml:sldId id="272" rel:id="kId19"/>
  </pml:sldIdLst>
  <pml:sldSz cx="9144000" cy="6858000" type="screen4x3"/>
  <pml:notesSz cx="6858000" cy="9144000"/>
  <pml:defaultTextStyle>
    <dml:lvl1pPr marL="0" indent="0" algn="l" defTabSz="914400" rtl="false">
      <dml:lnSpc>
        <dml:spcPct val="100000"/>
      </dml:lnSpc>
      <dml:spcBef>
        <dml:spcPct val="0"/>
      </dml:spcBef>
      <dml:spcAft>
        <dml:spcPct val="0"/>
      </dml:spcAft>
      <dml:buClr>
        <dml:scrgbClr r="0" g="0" b="0"/>
      </dml:buClr>
      <dml:buFont typeface="Arial" pitchFamily="0"/>
      <dml:buNone/>
      <dml:defRPr sz="1800" b="false" i="false" u="none" strike="noStrike" baseline="0">
        <dml:solidFill>
          <dml:scrgbClr r="0" g="0" b="0"/>
        </dml:solidFill>
        <dml:latin typeface="Comic Sans MS" pitchFamily="0"/>
      </dml:defRPr>
    </dml:lvl1pPr>
    <dml:lvl2pPr marL="457200" indent="0" algn="l" defTabSz="914400" rtl="false">
      <dml:lnSpc>
        <dml:spcPct val="100000"/>
      </dml:lnSpc>
      <dml:spcBef>
        <dml:spcPct val="0"/>
      </dml:spcBef>
      <dml:spcAft>
        <dml:spcPct val="0"/>
      </dml:spcAft>
      <dml:buClr>
        <dml:scrgbClr r="0" g="0" b="0"/>
      </dml:buClr>
      <dml:buFont typeface="Arial" pitchFamily="0"/>
      <dml:buNone/>
      <dml:defRPr sz="1800" b="false" i="false" u="none" strike="noStrike" baseline="0">
        <dml:solidFill>
          <dml:scrgbClr r="0" g="0" b="0"/>
        </dml:solidFill>
        <dml:latin typeface="Comic Sans MS" pitchFamily="0"/>
      </dml:defRPr>
    </dml:lvl2pPr>
    <dml:lvl3pPr marL="914400" indent="0" algn="l" defTabSz="914400" rtl="false">
      <dml:lnSpc>
        <dml:spcPct val="100000"/>
      </dml:lnSpc>
      <dml:spcBef>
        <dml:spcPct val="0"/>
      </dml:spcBef>
      <dml:spcAft>
        <dml:spcPct val="0"/>
      </dml:spcAft>
      <dml:buClr>
        <dml:scrgbClr r="0" g="0" b="0"/>
      </dml:buClr>
      <dml:buFont typeface="Arial" pitchFamily="0"/>
      <dml:buNone/>
      <dml:defRPr sz="1800" b="false" i="false" u="none" strike="noStrike" baseline="0">
        <dml:solidFill>
          <dml:scrgbClr r="0" g="0" b="0"/>
        </dml:solidFill>
        <dml:latin typeface="Comic Sans MS" pitchFamily="0"/>
      </dml:defRPr>
    </dml:lvl3pPr>
    <dml:lvl4pPr marL="1371600" indent="0" algn="l" defTabSz="914400" rtl="false">
      <dml:lnSpc>
        <dml:spcPct val="100000"/>
      </dml:lnSpc>
      <dml:spcBef>
        <dml:spcPct val="0"/>
      </dml:spcBef>
      <dml:spcAft>
        <dml:spcPct val="0"/>
      </dml:spcAft>
      <dml:buClr>
        <dml:scrgbClr r="0" g="0" b="0"/>
      </dml:buClr>
      <dml:buFont typeface="Arial" pitchFamily="0"/>
      <dml:buNone/>
      <dml:defRPr sz="1800" b="false" i="false" u="none" strike="noStrike" baseline="0">
        <dml:solidFill>
          <dml:scrgbClr r="0" g="0" b="0"/>
        </dml:solidFill>
        <dml:latin typeface="Comic Sans MS" pitchFamily="0"/>
      </dml:defRPr>
    </dml:lvl4pPr>
    <dml:lvl5pPr marL="1828800" indent="0" algn="l" defTabSz="914400" rtl="false">
      <dml:lnSpc>
        <dml:spcPct val="100000"/>
      </dml:lnSpc>
      <dml:spcBef>
        <dml:spcPct val="0"/>
      </dml:spcBef>
      <dml:spcAft>
        <dml:spcPct val="0"/>
      </dml:spcAft>
      <dml:buClr>
        <dml:scrgbClr r="0" g="0" b="0"/>
      </dml:buClr>
      <dml:buFont typeface="Arial" pitchFamily="0"/>
      <dml:buNone/>
      <dml:defRPr sz="1800" b="false" i="false" u="none" strike="noStrike" baseline="0">
        <dml:solidFill>
          <dml:scrgbClr r="0" g="0" b="0"/>
        </dml:solidFill>
        <dml:latin typeface="Comic Sans MS" pitchFamily="0"/>
      </dml:defRPr>
    </dml:lvl5pPr>
  </pml:defaultTextStyle>
</pml:presentation>
</file>

<file path=ppt/presProps.xml><?xml version="1.0" encoding="utf-8"?>
<pml:presentationPr xmlns:dml="http://schemas.openxmlformats.org/drawingml/2006/main" xmlns:pml="http://schemas.openxmlformats.org/presentationml/2006/main">
  <pml:showPr showNarration="true">
    <pml:present/>
    <pml:sldAll/>
    <pml:penClr>
      <dml:scrgbClr r="100000" g="0" b="0"/>
    </pml:penClr>
  </pml:showPr>
</pml:presentationPr>
</file>

<file path=ppt/tableStyles.xml><?xml version="1.0" encoding="utf-8"?>
<a:tblStyleLst xmlns:a="http://schemas.openxmlformats.org/drawingml/2006/main" def="{5C22544A-7EE6-4342-B048-85BDC9FD1C3A}"/>
</file>

<file path=ppt/_rels/presentation.xml.rels><?xml version="1.0" encoding="UTF-8" standalone="yes"?>
<Relationships xmlns="http://schemas.openxmlformats.org/package/2006/relationships"><Relationship Target="slideMasters/slideMaster2.xml" Type="http://schemas.openxmlformats.org/officeDocument/2006/relationships/slideMaster" Id="kId1"/><Relationship Target="theme/theme2.xml" Type="http://schemas.openxmlformats.org/officeDocument/2006/relationships/theme" Id="kId2"/><Relationship Target="slides/slide1.xml" Type="http://schemas.openxmlformats.org/officeDocument/2006/relationships/slide" Id="kId3"/><Relationship Target="slides/slide2.xml" Type="http://schemas.openxmlformats.org/officeDocument/2006/relationships/slide" Id="kId4"/><Relationship Target="slides/slide3.xml" Type="http://schemas.openxmlformats.org/officeDocument/2006/relationships/slide" Id="kId5"/><Relationship Target="slides/slide4.xml" Type="http://schemas.openxmlformats.org/officeDocument/2006/relationships/slide" Id="kId6"/><Relationship Target="slides/slide5.xml" Type="http://schemas.openxmlformats.org/officeDocument/2006/relationships/slide" Id="kId7"/><Relationship Target="slides/slide6.xml" Type="http://schemas.openxmlformats.org/officeDocument/2006/relationships/slide" Id="kId8"/><Relationship Target="slides/slide7.xml" Type="http://schemas.openxmlformats.org/officeDocument/2006/relationships/slide" Id="kId9"/><Relationship Target="slides/slide8.xml" Type="http://schemas.openxmlformats.org/officeDocument/2006/relationships/slide" Id="kId10"/><Relationship Target="slides/slide9.xml" Type="http://schemas.openxmlformats.org/officeDocument/2006/relationships/slide" Id="kId11"/><Relationship Target="slides/slide10.xml" Type="http://schemas.openxmlformats.org/officeDocument/2006/relationships/slide" Id="kId12"/><Relationship Target="slides/slide11.xml" Type="http://schemas.openxmlformats.org/officeDocument/2006/relationships/slide" Id="kId13"/><Relationship Target="slides/slide12.xml" Type="http://schemas.openxmlformats.org/officeDocument/2006/relationships/slide" Id="kId14"/><Relationship Target="slides/slide13.xml" Type="http://schemas.openxmlformats.org/officeDocument/2006/relationships/slide" Id="kId15"/><Relationship Target="slides/slide14.xml" Type="http://schemas.openxmlformats.org/officeDocument/2006/relationships/slide" Id="kId16"/><Relationship Target="slides/slide15.xml" Type="http://schemas.openxmlformats.org/officeDocument/2006/relationships/slide" Id="kId17"/><Relationship Target="slides/slide16.xml" Type="http://schemas.openxmlformats.org/officeDocument/2006/relationships/slide" Id="kId18"/><Relationship Target="slides/slide17.xml" Type="http://schemas.openxmlformats.org/officeDocument/2006/relationships/slide" Id="kId19"/><Relationship Target="tableStyles.xml" Type="http://schemas.openxmlformats.org/officeDocument/2006/relationships/tableStyles" Id="kId20"/><Relationship Target="presProps.xml" Type="http://schemas.openxmlformats.org/officeDocument/2006/relationships/presProps" Id="kId21"/></Relationships>
</file>

<file path=ppt/slideLayouts/_rels/slideLayout1.xml.rels><?xml version="1.0" encoding="UTF-8" standalone="yes"?>
<Relationships xmlns="http://schemas.openxmlformats.org/package/2006/relationships"><Relationship Target="../slideMasters/slideMaster2.xml" Type="http://schemas.openxmlformats.org/officeDocument/2006/relationships/slideMaster" Id="kId1"/></Relationships>
</file>

<file path=ppt/slideLayouts/_rels/slideLayout2.xml.rels><?xml version="1.0" encoding="UTF-8" standalone="yes"?>
<Relationships xmlns="http://schemas.openxmlformats.org/package/2006/relationships"><Relationship Target="../slideMasters/slideMaster2.xml" Type="http://schemas.openxmlformats.org/officeDocument/2006/relationships/slideMaster" Id="kId1"/></Relationships>
</file>

<file path=ppt/slideLayouts/slideLayout1.xml><?xml version="1.0" encoding="utf-8"?>
<pml:sldLayout xmlns:dml="http://schemas.openxmlformats.org/drawingml/2006/main" xmlns:pml="http://schemas.openxmlformats.org/presentationml/2006/main" showMasterSp="true" type="titl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>
            <pml:ph type="ctrTitle" idx="0"/>
          </pml:nvPr>
        </pml:nvSpPr>
        <pml:spPr>
          <dml:xfrm rot="0" flipH="false" flipV="false">
            <dml:off x="612648" y="2091689"/>
            <dml:ext cx="7918704" cy="1508760"/>
          </dml:xfrm>
          <dml:prstGeom prst="rect">
            <dml:avLst/>
          </dml:prstGeom>
        </pml:spPr>
        <pml:txBody>
          <dml:bodyPr>
            <dml:noAutofit/>
          </dml:bodyPr>
          <dml:lstStyle>
            <dml:lvl1pPr/>
          </dml:lstStyle>
          <dml:p>
            <dml:endParaRPr lang="en-US"/>
          </dml:p>
        </pml:txBody>
      </pml:sp>
      <pml:sp>
        <pml:nvSpPr>
          <pml:cNvPr id="3" name=""/>
          <pml:cNvSpPr/>
          <pml:nvPr>
            <pml:ph type="subTitle" idx="1"/>
          </pml:nvPr>
        </pml:nvSpPr>
        <pml:spPr>
          <dml:xfrm rot="0" flipH="false" flipV="false">
            <dml:off x="1371600" y="3891915"/>
            <dml:ext cx="6400799" cy="1800224"/>
          </dml:xfrm>
          <dml:prstGeom prst="rect">
            <dml:avLst/>
          </dml:prstGeom>
        </pml:spPr>
        <pml:txBody>
          <dml:bodyPr>
            <dml:noAutofit/>
          </dml:bodyPr>
          <dml:lstStyle>
            <dml:lvl1pPr marL="0">
              <dml:buNone/>
            </dml:lvl1pPr>
            <dml:lvl2pPr marL="457200">
              <dml:buNone/>
            </dml:lvl2pPr>
            <dml:lvl3pPr marL="914400">
              <dml:buNone/>
            </dml:lvl3pPr>
            <dml:lvl4pPr marL="1371600">
              <dml:buNone/>
            </dml:lvl4pPr>
            <dml:lvl5pPr marL="1828800">
              <dml:buNone/>
            </dml:lvl5pPr>
          </dml:lstStyle>
          <dml:p>
            <dml:endParaRPr lang="en-US"/>
          </dml:p>
        </pml:txBody>
      </pml:sp>
    </pml:spTree>
  </pml:cSld>
  <pml:clrMapOvr>
    <dml:masterClrMapping/>
  </pml:clrMapOvr>
</pml:sldLayout>
</file>

<file path=ppt/slideLayouts/slideLayout2.xml><?xml version="1.0" encoding="utf-8"?>
<pml:sldLayout xmlns:dml="http://schemas.openxmlformats.org/drawingml/2006/main" xmlns:pml="http://schemas.openxmlformats.org/presentationml/2006/main" showMasterSp="true" type="blank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</pml:spTree>
  </pml:cSld>
  <pml:clrMapOvr>
    <dml:masterClrMapping/>
  </pml:clrMapOvr>
</pml:sldLayout>
</file>

<file path=ppt/slideMasters/_rels/slideMaster2.xml.rels><?xml version="1.0" encoding="UTF-8" standalone="yes"?>
<Relationships xmlns="http://schemas.openxmlformats.org/package/2006/relationships"><Relationship Target="../theme/theme2.xml" Type="http://schemas.openxmlformats.org/officeDocument/2006/relationships/theme" Id="kId1"/><Relationship Target="../slideLayouts/slideLayout1.xml" Type="http://schemas.openxmlformats.org/officeDocument/2006/relationships/slideLayout" Id="kId2"/><Relationship Target="../slideLayouts/slideLayout2.xml" Type="http://schemas.openxmlformats.org/officeDocument/2006/relationships/slideLayout" Id="kId3"/></Relationships>
</file>

<file path=ppt/slideMasters/slideMaster2.xml><?xml version="1.0" encoding="utf-8"?>
<pml:sldMaster xmlns:dml="http://schemas.openxmlformats.org/drawingml/2006/main" xmlns:rel="http://schemas.openxmlformats.org/officeDocument/2006/relationships" xmlns:pml="http://schemas.openxmlformats.org/presentationml/2006/main">
  <pml:cSld>
    <pml:bg>
      <pml:bgPr>
        <dml:solidFill>
          <dml:scrgbClr r="100000" g="100000" b="100000"/>
        </dml:solidFill>
      </pml:bgPr>
    </pml:bg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>
            <pml:ph type="title" idx="4294967295"/>
          </pml:nvPr>
        </pml:nvSpPr>
        <pml:spPr>
          <dml:xfrm rot="0" flipH="false" flipV="false">
            <dml:off x="457200" y="274638"/>
            <dml:ext cx="8229600" cy="114299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 anchor="ctr" anchorCtr="false">
            <dml:normAutofit fontScale="100000"/>
          </dml:bodyPr>
          <dml:p>
            <dml:pPr/>
            <dml:r>
              <dml:t>Образец заголовка</dml:t>
            </dml:r>
            <dml:r>
              <dml:t/>
            </dml:r>
          </dml:p>
        </pml:txBody>
      </pml:sp>
      <pml:sp>
        <pml:nvSpPr>
          <pml:cNvPr id="3" name=""/>
          <pml:cNvSpPr/>
          <pml:nvPr>
            <pml:ph type="body" idx="4294967295"/>
          </pml:nvPr>
        </pml:nvSpPr>
        <pml:spPr>
          <dml:xfrm rot="0" flipH="false" flipV="false">
            <dml:off x="457200" y="1600200"/>
            <dml:ext cx="8229600" cy="452596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rmAutofit fontScale="100000"/>
          </dml:bodyPr>
          <dml:p>
            <dml:pPr/>
            <dml:r>
              <dml:t>Образец текста</dml:t>
            </dml:r>
          </dml:p>
          <dml:p>
            <dml:pPr lvl="1"/>
            <dml:r>
              <dml:t>Второй уровень</dml:t>
            </dml:r>
          </dml:p>
          <dml:p>
            <dml:pPr lvl="2"/>
            <dml:r>
              <dml:t>Третий уровень</dml:t>
            </dml:r>
          </dml:p>
          <dml:p>
            <dml:pPr lvl="3"/>
            <dml:r>
              <dml:t>Четвертый уровень</dml:t>
            </dml:r>
          </dml:p>
          <dml:p>
            <dml:pPr lvl="4"/>
            <dml:r>
              <dml:t>Пятый уровень</dml:t>
            </dml:r>
          </dml:p>
        </pml:txBody>
      </pml:sp>
      <pml:sp>
        <pml:nvSpPr>
          <pml:cNvPr id="4" name=""/>
          <pml:cNvSpPr/>
          <pml:nvPr>
            <pml:ph type="dt" idx="4294967295"/>
          </pml:nvPr>
        </pml:nvSpPr>
        <pml:spPr>
          <dml:xfrm rot="0" flipH="false" flipV="false">
            <dml:off x="457200" y="6356350"/>
            <dml:ext cx="2133600" cy="36512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 anchor="ctr" anchorCtr="false">
            <dml:noAutofit/>
          </dml:bodyPr>
          <dml:p>
            <dml:pPr/>
            <dml:r>
              <dml:t>29.04.2013</dml:t>
            </dml:r>
            <dml:r>
              <dml:t/>
            </dml:r>
          </dml:p>
        </pml:txBody>
      </pml:sp>
      <pml:sp>
        <pml:nvSpPr>
          <pml:cNvPr id="5" name=""/>
          <pml:cNvSpPr/>
          <pml:nvPr>
            <pml:ph type="ftr" idx="4294967295"/>
          </pml:nvPr>
        </pml:nvSpPr>
        <pml:spPr>
          <dml:xfrm rot="0" flipH="false" flipV="false">
            <dml:off x="3124200" y="6356350"/>
            <dml:ext cx="2895600" cy="36512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6" name=""/>
          <pml:cNvSpPr/>
          <pml:nvPr>
            <pml:ph type="sldNum" idx="4294967295"/>
          </pml:nvPr>
        </pml:nvSpPr>
        <pml:spPr>
          <dml:xfrm rot="0" flipH="false" flipV="false">
            <dml:off x="6553200" y="6356350"/>
            <dml:ext cx="2133600" cy="36512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 anchor="ctr" anchorCtr="false">
            <dml:noAutofit/>
          </dml:bodyPr>
          <dml:p>
            <dml:pPr/>
            <dml:r>
              <dml:t>‹#›</dml:t>
            </dml:r>
            <dml:r>
              <dml:t/>
            </dml:r>
          </dml:p>
        </pml:txBody>
      </pml:sp>
    </pml:spTree>
  </pml:cSld>
  <pml:clrMap bg1="lt1" tx1="dk1" bg2="lt2" tx2="dk2" accent1="accent1" accent2="accent2" accent3="accent3" accent4="accent4" accent5="accent5" accent6="accent6" hlink="hlink" folHlink="folHlink"/>
  <pml:sldLayoutIdLst>
    <pml:sldLayoutId id="2147483651" rel:id="kId3"/>
    <pml:sldLayoutId id="2147483652" rel:id="kId2"/>
  </pml:sldLayoutIdLst>
  <pml:txStyles>
    <pml:titleStyle>
      <dml:lvl1pPr marL="0" indent="0" algn="ctr" defTabSz="914400" rtl="false">
        <dml:lnSpc>
          <dml:spcPct val="100000"/>
        </dml:lnSpc>
        <dml:spcBef>
          <dml:spcPct val="0"/>
        </dml:spcBef>
        <dml:spcAft>
          <dml:spcPct val="0"/>
        </dml:spcAft>
        <dml:buClr>
          <dml:scrgbClr r="0" g="0" b="0"/>
        </dml:buClr>
        <dml:buFont typeface="Arial" pitchFamily="0"/>
        <dml:buNone/>
        <dml:defRPr sz="4400" b="false" i="false" u="none" strike="noStrike" baseline="0">
          <dml:solidFill>
            <dml:scrgbClr r="0" g="0" b="0"/>
          </dml:solidFill>
          <dml:latin typeface="Comic Sans MS" pitchFamily="0"/>
        </dml:defRPr>
      </dml:lvl1pPr>
    </pml:titleStyle>
    <pml:bodyStyle>
      <dml:lvl1pPr marL="342900" indent="-342900" algn="l" defTabSz="914400" rtl="false">
        <dml:lnSpc>
          <dml:spcPct val="100000"/>
        </dml:lnSpc>
        <dml:spcBef>
          <dml:spcPct val="20000"/>
        </dml:spcBef>
        <dml:spcAft>
          <dml:spcPct val="0"/>
        </dml:spcAft>
        <dml:buClr>
          <dml:scrgbClr r="0" g="0" b="0"/>
        </dml:buClr>
        <dml:buFont typeface="Arial" pitchFamily="0"/>
        <dml:buChar char="•"/>
        <dml:defRPr sz="3200" b="false" i="false" u="none" strike="noStrike" baseline="0">
          <dml:solidFill>
            <dml:scrgbClr r="0" g="0" b="0"/>
          </dml:solidFill>
          <dml:latin typeface="Comic Sans MS" pitchFamily="0"/>
        </dml:defRPr>
      </dml:lvl1pPr>
      <dml:lvl2pPr marL="742950" indent="-285750" algn="l" defTabSz="914400" rtl="false">
        <dml:lnSpc>
          <dml:spcPct val="100000"/>
        </dml:lnSpc>
        <dml:spcBef>
          <dml:spcPct val="20000"/>
        </dml:spcBef>
        <dml:spcAft>
          <dml:spcPct val="0"/>
        </dml:spcAft>
        <dml:buClr>
          <dml:scrgbClr r="0" g="0" b="0"/>
        </dml:buClr>
        <dml:buFont typeface="Arial" pitchFamily="0"/>
        <dml:buChar char="–"/>
        <dml:defRPr sz="2800" b="false" i="false" u="none" strike="noStrike" baseline="0">
          <dml:solidFill>
            <dml:scrgbClr r="0" g="0" b="0"/>
          </dml:solidFill>
          <dml:latin typeface="Comic Sans MS" pitchFamily="0"/>
        </dml:defRPr>
      </dml:lvl2pPr>
      <dml:lvl3pPr marL="1143000" indent="-228600" algn="l" defTabSz="914400" rtl="false">
        <dml:lnSpc>
          <dml:spcPct val="100000"/>
        </dml:lnSpc>
        <dml:spcBef>
          <dml:spcPct val="20000"/>
        </dml:spcBef>
        <dml:spcAft>
          <dml:spcPct val="0"/>
        </dml:spcAft>
        <dml:buClr>
          <dml:scrgbClr r="0" g="0" b="0"/>
        </dml:buClr>
        <dml:buFont typeface="Arial" pitchFamily="0"/>
        <dml:buChar char="•"/>
        <dml:defRPr sz="2400" b="false" i="false" u="none" strike="noStrike" baseline="0">
          <dml:solidFill>
            <dml:scrgbClr r="0" g="0" b="0"/>
          </dml:solidFill>
          <dml:latin typeface="Comic Sans MS" pitchFamily="0"/>
        </dml:defRPr>
      </dml:lvl3pPr>
      <dml:lvl4pPr marL="1600200" indent="-228600" algn="l" defTabSz="914400" rtl="false">
        <dml:lnSpc>
          <dml:spcPct val="100000"/>
        </dml:lnSpc>
        <dml:spcBef>
          <dml:spcPct val="20000"/>
        </dml:spcBef>
        <dml:spcAft>
          <dml:spcPct val="0"/>
        </dml:spcAft>
        <dml:buClr>
          <dml:scrgbClr r="0" g="0" b="0"/>
        </dml:buClr>
        <dml:buFont typeface="Arial" pitchFamily="0"/>
        <dml:buChar char="–"/>
        <dml:defRPr sz="2000" b="false" i="false" u="none" strike="noStrike" baseline="0">
          <dml:solidFill>
            <dml:scrgbClr r="0" g="0" b="0"/>
          </dml:solidFill>
          <dml:latin typeface="Comic Sans MS" pitchFamily="0"/>
        </dml:defRPr>
      </dml:lvl4pPr>
      <dml:lvl5pPr marL="2057400" indent="-228600" algn="l" defTabSz="914400" rtl="false">
        <dml:lnSpc>
          <dml:spcPct val="100000"/>
        </dml:lnSpc>
        <dml:spcBef>
          <dml:spcPct val="20000"/>
        </dml:spcBef>
        <dml:spcAft>
          <dml:spcPct val="0"/>
        </dml:spcAft>
        <dml:buClr>
          <dml:scrgbClr r="0" g="0" b="0"/>
        </dml:buClr>
        <dml:buFont typeface="Arial" pitchFamily="0"/>
        <dml:buChar char="»"/>
        <dml:defRPr sz="2000" b="false" i="false" u="none" strike="noStrike" baseline="0">
          <dml:solidFill>
            <dml:scrgbClr r="0" g="0" b="0"/>
          </dml:solidFill>
          <dml:latin typeface="Comic Sans MS" pitchFamily="0"/>
        </dml:defRPr>
      </dml:lvl5pPr>
    </pml:bodyStyle>
    <pml:otherStyle>
      <dml:lvl1pPr marL="0" indent="0" algn="l" defTabSz="914400" rtl="false">
        <dml:lnSpc>
          <dml:spcPct val="100000"/>
        </dml:lnSpc>
        <dml:spcBef>
          <dml:spcPct val="0"/>
        </dml:spcBef>
        <dml:spcAft>
          <dml:spcPct val="0"/>
        </dml:spcAft>
        <dml:buClr>
          <dml:scrgbClr r="0" g="0" b="0"/>
        </dml:buClr>
        <dml:buFont typeface="Arial" pitchFamily="0"/>
        <dml:buNone/>
        <dml:defRPr sz="1800" b="false" i="false" u="none" strike="noStrike" baseline="0">
          <dml:solidFill>
            <dml:scrgbClr r="0" g="0" b="0"/>
          </dml:solidFill>
          <dml:latin typeface="Comic Sans MS" pitchFamily="0"/>
        </dml:defRPr>
      </dml:lvl1pPr>
      <dml:lvl2pPr marL="457200" indent="0" algn="l" defTabSz="914400" rtl="false">
        <dml:lnSpc>
          <dml:spcPct val="100000"/>
        </dml:lnSpc>
        <dml:spcBef>
          <dml:spcPct val="0"/>
        </dml:spcBef>
        <dml:spcAft>
          <dml:spcPct val="0"/>
        </dml:spcAft>
        <dml:buClr>
          <dml:scrgbClr r="0" g="0" b="0"/>
        </dml:buClr>
        <dml:buFont typeface="Arial" pitchFamily="0"/>
        <dml:buNone/>
        <dml:defRPr sz="1800" b="false" i="false" u="none" strike="noStrike" baseline="0">
          <dml:solidFill>
            <dml:scrgbClr r="0" g="0" b="0"/>
          </dml:solidFill>
          <dml:latin typeface="Comic Sans MS" pitchFamily="0"/>
        </dml:defRPr>
      </dml:lvl2pPr>
      <dml:lvl3pPr marL="914400" indent="0" algn="l" defTabSz="914400" rtl="false">
        <dml:lnSpc>
          <dml:spcPct val="100000"/>
        </dml:lnSpc>
        <dml:spcBef>
          <dml:spcPct val="0"/>
        </dml:spcBef>
        <dml:spcAft>
          <dml:spcPct val="0"/>
        </dml:spcAft>
        <dml:buClr>
          <dml:scrgbClr r="0" g="0" b="0"/>
        </dml:buClr>
        <dml:buFont typeface="Arial" pitchFamily="0"/>
        <dml:buNone/>
        <dml:defRPr sz="1800" b="false" i="false" u="none" strike="noStrike" baseline="0">
          <dml:solidFill>
            <dml:scrgbClr r="0" g="0" b="0"/>
          </dml:solidFill>
          <dml:latin typeface="Comic Sans MS" pitchFamily="0"/>
        </dml:defRPr>
      </dml:lvl3pPr>
      <dml:lvl4pPr marL="1371600" indent="0" algn="l" defTabSz="914400" rtl="false">
        <dml:lnSpc>
          <dml:spcPct val="100000"/>
        </dml:lnSpc>
        <dml:spcBef>
          <dml:spcPct val="0"/>
        </dml:spcBef>
        <dml:spcAft>
          <dml:spcPct val="0"/>
        </dml:spcAft>
        <dml:buClr>
          <dml:scrgbClr r="0" g="0" b="0"/>
        </dml:buClr>
        <dml:buFont typeface="Arial" pitchFamily="0"/>
        <dml:buNone/>
        <dml:defRPr sz="1800" b="false" i="false" u="none" strike="noStrike" baseline="0">
          <dml:solidFill>
            <dml:scrgbClr r="0" g="0" b="0"/>
          </dml:solidFill>
          <dml:latin typeface="Comic Sans MS" pitchFamily="0"/>
        </dml:defRPr>
      </dml:lvl4pPr>
      <dml:lvl5pPr marL="1828800" indent="0" algn="l" defTabSz="914400" rtl="false">
        <dml:lnSpc>
          <dml:spcPct val="100000"/>
        </dml:lnSpc>
        <dml:spcBef>
          <dml:spcPct val="0"/>
        </dml:spcBef>
        <dml:spcAft>
          <dml:spcPct val="0"/>
        </dml:spcAft>
        <dml:buClr>
          <dml:scrgbClr r="0" g="0" b="0"/>
        </dml:buClr>
        <dml:buFont typeface="Arial" pitchFamily="0"/>
        <dml:buNone/>
        <dml:defRPr sz="1800" b="false" i="false" u="none" strike="noStrike" baseline="0">
          <dml:solidFill>
            <dml:scrgbClr r="0" g="0" b="0"/>
          </dml:solidFill>
          <dml:latin typeface="Comic Sans MS" pitchFamily="0"/>
        </dml:defRPr>
      </dml:lvl5pPr>
    </pml:otherStyle>
  </pml:txStyles>
</pml:sldMaster>
</file>

<file path=ppt/slides/_rels/slide1.xml.rels><?xml version="1.0" encoding="UTF-8" standalone="yes"?>
<Relationships xmlns="http://schemas.openxmlformats.org/package/2006/relationships"><Relationship Target="../slideLayouts/slideLayout1.xml" Type="http://schemas.openxmlformats.org/officeDocument/2006/relationships/slideLayout" Id="kId1"/><Relationship Target="../media/img112.jpg" Type="http://schemas.openxmlformats.org/officeDocument/2006/relationships/image" Id="kId2"/><Relationship Target="../media/img113.jpg" Type="http://schemas.openxmlformats.org/officeDocument/2006/relationships/image" Id="kId3"/><Relationship Target="../media/img114.jpg" Type="http://schemas.openxmlformats.org/officeDocument/2006/relationships/image" Id="kId4"/></Relationships>
</file>

<file path=ppt/slides/_rels/slide10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4.jpg" Type="http://schemas.openxmlformats.org/officeDocument/2006/relationships/image" Id="kId2"/></Relationships>
</file>

<file path=ppt/slides/_rels/slide11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5.jpg" Type="http://schemas.openxmlformats.org/officeDocument/2006/relationships/image" Id="kId2"/></Relationships>
</file>

<file path=ppt/slides/_rels/slide12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6.jpg" Type="http://schemas.openxmlformats.org/officeDocument/2006/relationships/image" Id="kId2"/></Relationships>
</file>

<file path=ppt/slides/_rels/slide13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7.jpg" Type="http://schemas.openxmlformats.org/officeDocument/2006/relationships/image" Id="kId2"/></Relationships>
</file>

<file path=ppt/slides/_rels/slide14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8.jpg" Type="http://schemas.openxmlformats.org/officeDocument/2006/relationships/image" Id="kId2"/></Relationships>
</file>

<file path=ppt/slides/_rels/slide15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9.jpg" Type="http://schemas.openxmlformats.org/officeDocument/2006/relationships/image" Id="kId2"/></Relationships>
</file>

<file path=ppt/slides/_rels/slide16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/Relationships>
</file>

<file path=ppt/slides/_rels/slide17.xml.rels><?xml version="1.0" encoding="UTF-8" standalone="yes"?>
<Relationships xmlns="http://schemas.openxmlformats.org/package/2006/relationships"><Relationship Target="../slideLayouts/slideLayout1.xml" Type="http://schemas.openxmlformats.org/officeDocument/2006/relationships/slideLayout" Id="kId1"/></Relationships>
</file>

<file path=ppt/slides/_rels/slide2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15.jpg" Type="http://schemas.openxmlformats.org/officeDocument/2006/relationships/image" Id="kId2"/></Relationships>
</file>

<file path=ppt/slides/_rels/slide3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16.jpg" Type="http://schemas.openxmlformats.org/officeDocument/2006/relationships/image" Id="kId2"/></Relationships>
</file>

<file path=ppt/slides/_rels/slide4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/Relationships>
</file>

<file path=ppt/slides/_rels/slide5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17.jpg" Type="http://schemas.openxmlformats.org/officeDocument/2006/relationships/image" Id="kId2"/></Relationships>
</file>

<file path=ppt/slides/_rels/slide6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18.jpg" Type="http://schemas.openxmlformats.org/officeDocument/2006/relationships/image" Id="kId2"/><Relationship Target="../media/img119.jpg" Type="http://schemas.openxmlformats.org/officeDocument/2006/relationships/image" Id="kId3"/></Relationships>
</file>

<file path=ppt/slides/_rels/slide7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0.jpg" Type="http://schemas.openxmlformats.org/officeDocument/2006/relationships/image" Id="kId2"/></Relationships>
</file>

<file path=ppt/slides/_rels/slide8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1.jpg" Type="http://schemas.openxmlformats.org/officeDocument/2006/relationships/image" Id="kId2"/><Relationship Target="../media/img122.jpg" Type="http://schemas.openxmlformats.org/officeDocument/2006/relationships/image" Id="kId3"/></Relationships>
</file>

<file path=ppt/slides/_rels/slide9.xml.rels><?xml version="1.0" encoding="UTF-8" standalone="yes"?>
<Relationships xmlns="http://schemas.openxmlformats.org/package/2006/relationships"><Relationship Target="../slideLayouts/slideLayout2.xml" Type="http://schemas.openxmlformats.org/officeDocument/2006/relationships/slideLayout" Id="kId1"/><Relationship Target="../media/img123.jpg" Type="http://schemas.openxmlformats.org/officeDocument/2006/relationships/image" Id="kId2"/></Relationships>
</file>

<file path=ppt/slides/slide1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>
            <pml:ph type="ctrTitle" idx="4294967295"/>
          </pml:nvPr>
        </pml:nvSpPr>
        <pml:spPr>
          <dml:xfrm rot="0" flipH="false" flipV="false">
            <dml:off x="685800" y="2130425"/>
            <dml:ext cx="7772400" cy="1470025"/>
          </dml:xfrm>
          <dml:prstGeom prst="rect">
            <dml:avLst/>
          </dml:prstGeom>
          <dml:effectLst/>
        </pml:spPr>
        <pml:txBody>
          <dml:bodyPr>
            <dml:noAutofit/>
          </dml:bodyPr>
          <dml:p>
            <dml:pPr/>
            <dml:r>
              <dml:t>ГМО</dml:t>
            </dml:r>
            <dml:r>
              <dml:t/>
            </dml:r>
          </dml:p>
        </pml:txBody>
      </pml:sp>
      <pml:sp>
        <pml:nvSpPr>
          <pml:cNvPr id="3" name=""/>
          <pml:cNvSpPr/>
          <pml:nvPr>
            <pml:ph type="subTitle" idx="1"/>
          </pml:nvPr>
        </pml:nvSpPr>
        <pml:spPr>
          <dml:xfrm rot="0" flipH="false" flipV="false">
            <dml:off x="5143503" y="3886200"/>
            <dml:ext cx="2628896" cy="1752600"/>
          </dml:xfrm>
          <dml:prstGeom prst="rect">
            <dml:avLst/>
          </dml:prstGeom>
          <dml:effectLst/>
        </pml:spPr>
        <pml:txBody>
          <dml:bodyPr>
            <dml:normAutofit fontScale="100000"/>
          </dml:bodyPr>
          <dml:p>
            <dml:endParaRPr lang="en-US"/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0" flipH="false" flipV="false">
            <dml:off x="6572263" y="285727"/>
            <dml:ext cx="2008202" cy="1599453"/>
          </dml:xfrm>
          <dml:prstGeom prst="rect">
            <dml:avLst/>
          </dml:prstGeom>
          <dml:noFill/>
          <dml:ln>
            <dml:noFill/>
          </dml:ln>
          <dml:effectLst/>
        </pml:spPr>
      </pml:pic>
      <pml:pic>
        <pml:nvPicPr>
          <pml:cNvPr id="5" name=""/>
          <pml:cNvPicPr/>
          <pml:nvPr/>
        </pml:nvPicPr>
        <pml:blipFill>
          <dml:blip rel:embed="kId3" cstate="print"/>
          <dml:stretch>
            <dml:fillRect/>
          </dml:stretch>
        </pml:blipFill>
        <pml:spPr>
          <dml:xfrm rot="0" flipH="false" flipV="false">
            <dml:off x="285720" y="1214421"/>
            <dml:ext cx="2333628" cy="2333628"/>
          </dml:xfrm>
          <dml:prstGeom prst="rect">
            <dml:avLst/>
          </dml:prstGeom>
          <dml:noFill/>
          <dml:ln>
            <dml:noFill/>
          </dml:ln>
          <dml:effectLst/>
        </pml:spPr>
      </pml:pic>
      <pml:pic>
        <pml:nvPicPr>
          <pml:cNvPr id="6" name=""/>
          <pml:cNvPicPr/>
          <pml:nvPr/>
        </pml:nvPicPr>
        <pml:blipFill>
          <dml:blip rel:embed="kId4" cstate="print"/>
          <dml:stretch>
            <dml:fillRect/>
          </dml:stretch>
        </pml:blipFill>
        <pml:spPr>
          <dml:xfrm rot="0" flipH="false" flipV="false">
            <dml:off x="2928926" y="4214817"/>
            <dml:ext cx="1455071" cy="1460756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10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-453549" flipH="false" flipV="false">
            <dml:off x="308331" y="451707"/>
            <dml:ext cx="3648177" cy="58477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>
                <dml:solidFill>
                  <dml:scrgbClr r="837" g="715" b="226"/>
                </dml:solidFill>
              </dml:rPr>
              <dml:t>5. </dml:t>
            </dml:r>
            <dml:r>
              <dml:rPr sz="3200">
                <dml:solidFill>
                  <dml:scrgbClr r="837" g="715" b="226"/>
                </dml:solidFill>
              </dml:rPr>
              <dml:t>Паперове</dml:t>
            </dml:r>
            <dml:r>
              <dml:rPr sz="3200">
                <dml:solidFill>
                  <dml:scrgbClr r="837" g="715" b="226"/>
                </dml:solidFill>
              </dml:rPr>
              <dml:t> </dml:t>
            </dml:r>
            <dml:r>
              <dml:rPr sz="3200">
                <dml:solidFill>
                  <dml:scrgbClr r="837" g="715" b="226"/>
                </dml:solidFill>
              </dml:rPr>
              <dml:t>дерево</dml:t>
            </dml:r>
            <dml:r>
              <dml:rPr sz="3200">
                <dml:solidFill>
                  <dml:scrgbClr r="837" g="715" b="226"/>
                </dml:solidFill>
              </dml:rPr>
              <dml:t/>
            </dml:r>
            <dml:endParaRPr sz="3200">
              <dml:solidFill>
                <dml:scrgbClr r="837" g="715" b="226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500034" y="1285859"/>
            <dml:ext cx="3500462" cy="5078313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Паперове</dml:t>
            </dml:r>
            <dml:r>
              <dml:t> дерево </dml:t>
            </dml:r>
            <dml:r>
              <dml:t>було</dml:t>
            </dml:r>
            <dml:r>
              <dml:t> </dml:t>
            </dml:r>
            <dml:r>
              <dml:t>спеціально</dml:t>
            </dml:r>
            <dml:r>
              <dml:t> </dml:t>
            </dml:r>
            <dml:r>
              <dml:t>розроблено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тією</dml:t>
            </dml:r>
            <dml:r>
              <dml:t> метою, </dml:t>
            </dml:r>
            <dml:r>
              <dml:t>щоб</dml:t>
            </dml:r>
            <dml:r>
              <dml:t> </dml:t>
            </dml:r>
            <dml:r>
              <dml:t>знизити</dml:t>
            </dml:r>
            <dml:r>
              <dml:t> </dml:t>
            </dml:r>
            <dml:r>
              <dml:t>виробничі</dml:t>
            </dml:r>
            <dml:r>
              <dml:t> </dml:t>
            </dml:r>
            <dml:r>
              <dml:t>витрати</dml:t>
            </dml:r>
            <dml:r>
              <dml:t> в </dml:t>
            </dml:r>
            <dml:r>
              <dml:t>паперообробній</dml:t>
            </dml:r>
            <dml:r>
              <dml:t> </dml:t>
            </dml:r>
            <dml:r>
              <dml:t>промисловості</dml:t>
            </dml:r>
            <dml:r>
              <dml:t>. </dml:t>
            </dml:r>
            <dml:r>
              <dml:t>Зацікавленність</dml:t>
            </dml:r>
            <dml:r>
              <dml:t> </dml:t>
            </dml:r>
            <dml:r>
              <dml:t>переробленими</dml:t>
            </dml:r>
            <dml:r>
              <dml:t> </dml:t>
            </dml:r>
            <dml:r>
              <dml:t>паперовими</dml:t>
            </dml:r>
            <dml:r>
              <dml:t> продуктами </dml:t>
            </dml:r>
            <dml:r>
              <dml:t>призвела</dml:t>
            </dml:r>
            <dml:r>
              <dml:t> до того, </dml:t>
            </dml:r>
            <dml:r>
              <dml:t>що</dml:t>
            </dml:r>
            <dml:r>
              <dml:t>, </dml:t>
            </dml:r>
            <dml:r>
              <dml:t>швейцарська</dml:t>
            </dml:r>
            <dml:r>
              <dml:t> </dml:t>
            </dml:r>
            <dml:r>
              <dml:t>компанія</dml:t>
            </dml:r>
            <dml:r>
              <dml:t> створила дерево, </dml:t>
            </dml:r>
            <dml:r>
              <dml:t>листя</dml:t>
            </dml:r>
            <dml:r>
              <dml:t> на </dml:t>
            </dml:r>
            <dml:r>
              <dml:t>якому</dml:t>
            </dml:r>
            <dml:r>
              <dml:t> </dml:t>
            </dml:r>
            <dml:r>
              <dml:t>мають</dml:t>
            </dml:r>
            <dml:r>
              <dml:t> </dml:t>
            </dml:r>
            <dml:r>
              <dml:t>квадратну</dml:t>
            </dml:r>
            <dml:r>
              <dml:t> форму </dml:t>
            </dml:r>
            <dml:r>
              <dml:t>і</dml:t>
            </dml:r>
            <dml:r>
              <dml:t> </dml:t>
            </dml:r>
            <dml:r>
              <dml:t>після</dml:t>
            </dml:r>
            <dml:r>
              <dml:t> </dml:t>
            </dml:r>
            <dml:r>
              <dml:t>висихання</dml:t>
            </dml:r>
            <dml:r>
              <dml:t> </dml:t>
            </dml:r>
            <dml:r>
              <dml:t>можуть</dml:t>
            </dml:r>
            <dml:r>
              <dml:t> </dml:t>
            </dml:r>
            <dml:r>
              <dml:t>використовуватися</dml:t>
            </dml:r>
            <dml:r>
              <dml:t> в </dml:t>
            </dml:r>
            <dml:r>
              <dml:t>якості</dml:t>
            </dml:r>
            <dml:r>
              <dml:t> </dml:t>
            </dml:r>
            <dml:r>
              <dml:t>паперу</dml:t>
            </dml:r>
            <dml:r>
              <dml:t> для письма. На </dml:t>
            </dml:r>
            <dml:r>
              <dml:t>зображенні</dml:t>
            </dml:r>
            <dml:r>
              <dml:t> </dml:t>
            </dml:r>
            <dml:r>
              <dml:t>ви</dml:t>
            </dml:r>
            <dml:r>
              <dml:t> можете </dml:t>
            </dml:r>
            <dml:r>
              <dml:t>бачити</dml:t>
            </dml:r>
            <dml:r>
              <dml:t> </dml:t>
            </dml:r>
            <dml:r>
              <dml:t>співробітника</dml:t>
            </dml:r>
            <dml:r>
              <dml:t> </dml:t>
            </dml:r>
            <dml:r>
              <dml:t>компанії</dml:t>
            </dml:r>
            <dml:r>
              <dml:t> у </dml:t>
            </dml:r>
            <dml:r>
              <dml:t>стовбура</dml:t>
            </dml:r>
            <dml:r>
              <dml:t> одного </dml:t>
            </dml:r>
            <dml:r>
              <dml:t>з</dml:t>
            </dml:r>
            <dml:r>
              <dml:t> дерев, яке </dml:t>
            </dml:r>
            <dml:r>
              <dml:t>виростив</dml:t>
            </dml:r>
            <dml:r>
              <dml:t> холдинг.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245480" flipH="false" flipV="false">
            <dml:off x="4767583" y="1107662"/>
            <dml:ext cx="3143272" cy="3592310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11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424021" flipH="false" flipV="false">
            <dml:off x="6244035" y="539913"/>
            <dml:ext cx="1845570" cy="58477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 b="true">
                <dml:solidFill>
                  <dml:scrgbClr r="837" g="715" b="226"/>
                </dml:solidFill>
              </dml:rPr>
              <dml:t>4. </dml:t>
            </dml:r>
            <dml:r>
              <dml:rPr sz="3200" b="true">
                <dml:solidFill>
                  <dml:scrgbClr r="837" g="715" b="226"/>
                </dml:solidFill>
              </dml:rPr>
              <dml:t>Доліон</dml:t>
            </dml:r>
            <dml:r>
              <dml:rPr sz="3200" b="true">
                <dml:solidFill>
                  <dml:scrgbClr r="837" g="715" b="226"/>
                </dml:solidFill>
              </dml:rPr>
              <dml:t/>
            </dml:r>
            <dml:endParaRPr sz="3200" b="true">
              <dml:solidFill>
                <dml:scrgbClr r="837" g="715" b="226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4286248" y="1071546"/>
            <dml:ext cx="4143404" cy="480131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Це</dml:t>
            </dml:r>
            <dml:r>
              <dml:t>, </dml:t>
            </dml:r>
            <dml:r>
              <dml:t>ймовірно</dml:t>
            </dml:r>
            <dml:r>
              <dml:t>, </dml:t>
            </dml:r>
            <dml:r>
              <dml:t>найяскравіший</dml:t>
            </dml:r>
            <dml:r>
              <dml:t> приклад </dml:t>
            </dml:r>
            <dml:r>
              <dml:t>того, як далеко наука в </dml:t>
            </dml:r>
            <dml:r>
              <dml:t>змозі</dml:t>
            </dml:r>
            <dml:r>
              <dml:t> </dml:t>
            </dml:r>
            <dml:r>
              <dml:t>піти</dml:t>
            </dml:r>
            <dml:r>
              <dml:t>, </dml:t>
            </dml:r>
            <dml:r>
              <dml:t>володіючи</dml:t>
            </dml:r>
            <dml:r>
              <dml:t> </dml:t>
            </dml:r>
            <dml:r>
              <dml:t>знаннями</dml:t>
            </dml:r>
            <dml:r>
              <dml:t> </dml:t>
            </dml:r>
            <dml:r>
              <dml:t>в</dml:t>
            </dml:r>
            <dml:r>
              <dml:t> </dml:t>
            </dml:r>
            <dml:r>
              <dml:t>області</dml:t>
            </dml:r>
            <dml:r>
              <dml:t> </dml:t>
            </dml:r>
            <dml:r>
              <dml:t>генної</dml:t>
            </dml:r>
            <dml:r>
              <dml:t> </dml:t>
            </dml:r>
            <dml:r>
              <dml:t>інженерії</dml:t>
            </dml:r>
            <dml:r>
              <dml:t> та </dml:t>
            </dml:r>
            <dml:r>
              <dml:t>знаючи</dml:t>
            </dml:r>
            <dml:r>
              <dml:t> про </dml:t>
            </dml:r>
            <dml:r>
              <dml:t>методи</dml:t>
            </dml:r>
            <dml:r>
              <dml:t> </dml:t>
            </dml:r>
            <dml:r>
              <dml:t>перехресного</dml:t>
            </dml:r>
            <dml:r>
              <dml:t> </dml:t>
            </dml:r>
            <dml:r>
              <dml:t>запліднення</dml:t>
            </dml:r>
            <dml:r>
              <dml:t>. </dml:t>
            </dml:r>
            <dml:r>
              <dml:t>Доліон</dml:t>
            </dml:r>
            <dml:r>
              <dml:t> - </dml:t>
            </dml:r>
            <dml:r>
              <dml:t>це</dml:t>
            </dml:r>
            <dml:r>
              <dml:t> </dml:t>
            </dml:r>
            <dml:r>
              <dml:t>щось</dml:t>
            </dml:r>
            <dml:r>
              <dml:t> </dml:t>
            </dml:r>
            <dml:r>
              <dml:t>середнє</dml:t>
            </dml:r>
            <dml:r>
              <dml:t> </dml:t>
            </dml:r>
            <dml:r>
              <dml:t>між</dml:t>
            </dml:r>
            <dml:r>
              <dml:t> левом </dml:t>
            </dml:r>
            <dml:r>
              <dml:t>і</dml:t>
            </dml:r>
            <dml:r>
              <dml:t> собакою. Для того, </dml:t>
            </dml:r>
            <dml:r>
              <dml:t>щоб</dml:t>
            </dml:r>
            <dml:r>
              <dml:t> </dml:t>
            </dml:r>
            <dml:r>
              <dml:t>створити</dml:t>
            </dml:r>
            <dml:r>
              <dml:t> </dml:t>
            </dml:r>
            <dml:r>
              <dml:t>цю</dml:t>
            </dml:r>
            <dml:r>
              <dml:t> </dml:t>
            </dml:r>
            <dml:r>
              <dml:t>істоту</dml:t>
            </dml:r>
            <dml:r>
              <dml:t> </dml:t>
            </dml:r>
            <dml:r>
              <dml:t>(</dml:t>
            </dml:r>
            <dml:r>
              <dml:t>тільки</dml:t>
            </dml:r>
            <dml:r>
              <dml:t> 3 </dml:t>
            </dml:r>
            <dml:r>
              <dml:t>доліона</dml:t>
            </dml:r>
            <dml:r>
              <dml:t> </dml:t>
            </dml:r>
            <dml:r>
              <dml:t>існують</dml:t>
            </dml:r>
            <dml:r>
              <dml:t> на </dml:t>
            </dml:r>
            <dml:r>
              <dml:t>сьогоднішній</dml:t>
            </dml:r>
            <dml:r>
              <dml:t> день, на фото - Рекс, </dml:t>
            </dml:r>
            <dml:r>
              <dml:t>найперший</dml:t>
            </dml:r>
            <dml:r>
              <dml:t> </dml:t>
            </dml:r>
            <dml:r>
              <dml:t>доліон</dml:t>
            </dml:r>
            <dml:r>
              <dml:t>), </dml:t>
            </dml:r>
            <dml:r>
              <dml:t>окремі</dml:t>
            </dml:r>
            <dml:r>
              <dml:t> нитки ДНК </dml:t>
            </dml:r>
            <dml:r>
              <dml:t>від</dml:t>
            </dml:r>
            <dml:r>
              <dml:t> </dml:t>
            </dml:r>
            <dml:r>
              <dml:t>кожної</dml:t>
            </dml:r>
            <dml:r>
              <dml:t> </dml:t>
            </dml:r>
            <dml:r>
              <dml:t>істоти</dml:t>
            </dml:r>
            <dml:r>
              <dml:t> </dml:t>
            </dml:r>
            <dml:r>
              <dml:t>повинні</dml:t>
            </dml:r>
            <dml:r>
              <dml:t> </dml:t>
            </dml:r>
            <dml:r>
              <dml:t>переплестися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їх</dml:t>
            </dml:r>
            <dml:r>
              <dml:t> </dml:t>
            </dml:r>
            <dml:r>
              <dml:t>потрібно</dml:t>
            </dml:r>
            <dml:r>
              <dml:t> назад </dml:t>
            </dml:r>
            <dml:r>
              <dml:t>вкласти</dml:t>
            </dml:r>
            <dml:r>
              <dml:t> в </dml:t>
            </dml:r>
            <dml:r>
              <dml:t>яйцеклітину</dml:t>
            </dml:r>
            <dml:r>
              <dml:t> </dml:t>
            </dml:r>
            <dml:r>
              <dml:t>матері</dml:t>
            </dml:r>
            <dml:r>
              <dml:t>. </dml:t>
            </dml:r>
            <dml:r>
              <dml:t>Доліон</dml:t>
            </dml:r>
            <dml:r>
              <dml:t> схожий на ЛІГЕР (</dml:t>
            </dml:r>
            <dml:r>
              <dml:t>помісь</dml:t>
            </dml:r>
            <dml:r>
              <dml:t> лева </dml:t>
            </dml:r>
            <dml:r>
              <dml:t>і</dml:t>
            </dml:r>
            <dml:r>
              <dml:t> тигра) </dml:t>
            </dml:r>
            <dml:r>
              <dml:t>з</dml:t>
            </dml:r>
            <dml:r>
              <dml:t> </dml:t>
            </dml:r>
            <dml:r>
              <dml:t>тією</dml:t>
            </dml:r>
            <dml:r>
              <dml:t> </dml:t>
            </dml:r>
            <dml:r>
              <dml:t>лише</dml:t>
            </dml:r>
            <dml:r>
              <dml:t> </dml:t>
            </dml:r>
            <dml:r>
              <dml:t>відмінністю</dml:t>
            </dml:r>
            <dml:r>
              <dml:t>, </dml:t>
            </dml:r>
            <dml:r>
              <dml:t>що</dml:t>
            </dml:r>
            <dml:r>
              <dml:t> </dml:t>
            </dml:r>
            <dml:r>
              <dml:t>Лігер</dml:t>
            </dml:r>
            <dml:r>
              <dml:t> </dml:t>
            </dml:r>
            <dml:r>
              <dml:t>може</dml:t>
            </dml:r>
            <dml:r>
              <dml:t> бути </dml:t>
            </dml:r>
            <dml:r>
              <dml:t>створений</dml:t>
            </dml:r>
            <dml:r>
              <dml:t> без </dml:t>
            </dml:r>
            <dml:r>
              <dml:t>попередньої</dml:t>
            </dml:r>
            <dml:r>
              <dml:t> </dml:t>
            </dml:r>
            <dml:r>
              <dml:t>маніпуляції</dml:t>
            </dml:r>
            <dml:r>
              <dml:t> </dml:t>
            </dml:r>
            <dml:r>
              <dml:t>з</dml:t>
            </dml:r>
            <dml:r>
              <dml:t> ДНК </dml:t>
            </dml:r>
            <dml:r>
              <dml:t>тварин</dml:t>
            </dml:r>
            <dml:r>
              <dml:t>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0" flipH="false" flipV="false">
            <dml:off x="428595" y="1643049"/>
            <dml:ext cx="3646952" cy="2928958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12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-451739" flipH="false" flipV="false">
            <dml:off x="591959" y="696948"/>
            <dml:ext cx="4134465" cy="58477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 b="true">
                <dml:solidFill>
                  <dml:scrgbClr r="837" g="715" b="226"/>
                </dml:solidFill>
              </dml:rPr>
              <dml:t>3. </dml:t>
            </dml:r>
            <dml:r>
              <dml:rPr sz="3200" b="true">
                <dml:solidFill>
                  <dml:scrgbClr r="837" g="715" b="226"/>
                </dml:solidFill>
              </dml:rPr>
              <dml:t>Маленькі</dml:t>
            </dml:r>
            <dml:r>
              <dml:rPr sz="3200" b="true">
                <dml:solidFill>
                  <dml:scrgbClr r="837" g="715" b="226"/>
                </dml:solidFill>
              </dml:rPr>
              <dml:t> </dml:t>
            </dml:r>
            <dml:r>
              <dml:rPr sz="3200" b="true">
                <dml:solidFill>
                  <dml:scrgbClr r="837" g="715" b="226"/>
                </dml:solidFill>
              </dml:rPr>
              <dml:t>ялиночки</dml:t>
            </dml:r>
            <dml:r>
              <dml:rPr sz="3200" b="true">
                <dml:solidFill>
                  <dml:scrgbClr r="837" g="715" b="226"/>
                </dml:solidFill>
              </dml:rPr>
              <dml:t/>
            </dml:r>
            <dml:endParaRPr sz="3200" b="true">
              <dml:solidFill>
                <dml:scrgbClr r="837" g="715" b="226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642909" y="1714488"/>
            <dml:ext cx="3786213" cy="480131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Маленькі</dml:t>
            </dml:r>
            <dml:r>
              <dml:t> </dml:t>
            </dml:r>
            <dml:r>
              <dml:t>ялинки</dml:t>
            </dml:r>
            <dml:r>
              <dml:t> </dml:t>
            </dml:r>
            <dml:r>
              <dml:t>- </dml:t>
            </dml:r>
            <dml:r>
              <dml:t>це</dml:t>
            </dml:r>
            <dml:r>
              <dml:t> </dml:t>
            </dml:r>
            <dml:r>
              <dml:t>мініатюрні</dml:t>
            </dml:r>
            <dml:r>
              <dml:t> дерева, </dml:t>
            </dml:r>
            <dml:r>
              <dml:t>які</dml:t>
            </dml:r>
            <dml:r>
              <dml:t> </dml:t>
            </dml:r>
            <dml:r>
              <dml:t>досягають</dml:t>
            </dml:r>
            <dml:r>
              <dml:t> </dml:t>
            </dml:r>
            <dml:r>
              <dml:t>у </dml:t>
            </dml:r>
            <dml:r>
              <dml:t>висоту</dml:t>
            </dml:r>
            <dml:r>
              <dml:t> </dml:t>
            </dml:r>
            <dml:r>
              <dml:t>всього</dml:t>
            </dml:r>
            <dml:r>
              <dml:t> до </dml:t>
            </dml:r>
            <dml:r>
              <dml:t>двох</dml:t>
            </dml:r>
            <dml:r>
              <dml:t> см. </dml:t>
            </dml:r>
            <dml:r>
              <dml:t>Спочатку</dml:t>
            </dml:r>
            <dml:r>
              <dml:t> дерево </dml:t>
            </dml:r>
            <dml:r>
              <dml:t>було</dml:t>
            </dml:r>
            <dml:r>
              <dml:t> створено </dml:t>
            </dml:r>
            <dml:r>
              <dml:t>з</dml:t>
            </dml:r>
            <dml:r>
              <dml:t> метою </dml:t>
            </dml:r>
            <dml:r>
              <dml:t>забезпечення</dml:t>
            </dml:r>
            <dml:r>
              <dml:t> </dml:t>
            </dml:r>
            <dml:r>
              <dml:t>джерела</dml:t>
            </dml:r>
            <dml:r>
              <dml:t> аромату </dml:t>
            </dml:r>
            <dml:r>
              <dml:t>ялини</dml:t>
            </dml:r>
            <dml:r>
              <dml:t>, </dml:t>
            </dml:r>
            <dml:r>
              <dml:t>який</dml:t>
            </dml:r>
            <dml:r>
              <dml:t> повинен </dml:t>
            </dml:r>
            <dml:r>
              <dml:t>був</dml:t>
            </dml:r>
            <dml:r>
              <dml:t> </dml:t>
            </dml:r>
            <dml:r>
              <dml:t>використовуватися</dml:t>
            </dml:r>
            <dml:r>
              <dml:t> в </dml:t>
            </dml:r>
            <dml:r>
              <dml:t>парфумерній</dml:t>
            </dml:r>
            <dml:r>
              <dml:t> </dml:t>
            </dml:r>
            <dml:r>
              <dml:t>промисловості</dml:t>
            </dml:r>
            <dml:r>
              <dml:t>, </dml:t>
            </dml:r>
            <dml:r>
              <dml:t>однак</dml:t>
            </dml:r>
            <dml:r>
              <dml:t>, </dml:t>
            </dml:r>
            <dml:r>
              <dml:t>дуже</dml:t>
            </dml:r>
            <dml:r>
              <dml:t> </dml:t>
            </dml:r>
            <dml:r>
              <dml:t>швидко</dml:t>
            </dml:r>
            <dml:r>
              <dml:t> </dml:t>
            </dml:r>
            <dml:r>
              <dml:t>усвідомили</dml:t>
            </dml:r>
            <dml:r>
              <dml:t> </dml:t>
            </dml:r>
            <dml:r>
              <dml:t>корисність</dml:t>
            </dml:r>
            <dml:r>
              <dml:t> </dml:t>
            </dml:r>
            <dml:r>
              <dml:t>цих</dml:t>
            </dml:r>
            <dml:r>
              <dml:t> дерев </dml:t>
            </dml:r>
            <dml:r>
              <dml:t>і</dml:t>
            </dml:r>
            <dml:r>
              <dml:t> в </dml:t>
            </dml:r>
            <dml:r>
              <dml:t>інших</dml:t>
            </dml:r>
            <dml:r>
              <dml:t> областях. </dml:t>
            </dml:r>
            <dml:r>
              <dml:t>Ця</dml:t>
            </dml:r>
            <dml:r>
              <dml:t> </dml:t>
            </dml:r>
            <dml:r>
              <dml:t>крихітна</dml:t>
            </dml:r>
            <dml:r>
              <dml:t> </dml:t>
            </dml:r>
            <dml:r>
              <dml:t>ялина</dml:t>
            </dml:r>
            <dml:r>
              <dml:t> в </dml:t>
            </dml:r>
            <dml:r>
              <dml:t>даний</dml:t>
            </dml:r>
            <dml:r>
              <dml:t> час </dml:t>
            </dml:r>
            <dml:r>
              <dml:t>дуже</dml:t>
            </dml:r>
            <dml:r>
              <dml:t> популярна в </dml:t>
            </dml:r>
            <dml:r>
              <dml:t>якості</dml:t>
            </dml:r>
            <dml:r>
              <dml:t> </dml:t>
            </dml:r>
            <dml:r>
              <dml:t>їстівної</dml:t>
            </dml:r>
            <dml:r>
              <dml:t> </dml:t>
            </dml:r>
            <dml:r>
              <dml:t>рослини</dml:t>
            </dml:r>
            <dml:r>
              <dml:t> </dml:t>
            </dml:r>
            <dml:r>
              <dml:t>в</dml:t>
            </dml:r>
            <dml:r>
              <dml:t> Папуа </dml:t>
            </dml:r>
            <dml:r>
              <dml:t>Новій</dml:t>
            </dml:r>
            <dml:r>
              <dml:t> </dml:t>
            </dml:r>
            <dml:r>
              <dml:t>Гвінеї</dml:t>
            </dml:r>
            <dml:r>
              <dml:t>. У дерев </dml:t>
            </dml:r>
            <dml:r>
              <dml:t>дуже</dml:t>
            </dml:r>
            <dml:r>
              <dml:t> тонкий аромат, </dml:t>
            </dml:r>
            <dml:r>
              <dml:t>який</dml:t>
            </dml:r>
            <dml:r>
              <dml:t> </dml:t>
            </dml:r>
            <dml:r>
              <dml:t>посилюється</dml:t>
            </dml:r>
            <dml:r>
              <dml:t> за </dml:t>
            </dml:r>
            <dml:r>
              <dml:t>допомогою</dml:t>
            </dml:r>
            <dml:r>
              <dml:t> кокосового молока. </dml:t>
            </dml:r>
            <dml:r>
              <dml:t>Їх</dml:t>
            </dml:r>
            <dml:r>
              <dml:t> </dml:t>
            </dml:r>
            <dml:r>
              <dml:t>їдять</dml:t>
            </dml:r>
            <dml:r>
              <dml:t>, як правило, в </dml:t>
            </dml:r>
            <dml:r>
              <dml:t>якості</dml:t>
            </dml:r>
            <dml:r>
              <dml:t> десерту.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182835" flipH="false" flipV="false">
            <dml:off x="5000628" y="1643049"/>
            <dml:ext cx="3000395" cy="4005683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13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514459" flipH="false" flipV="false">
            <dml:off x="4500562" y="571479"/>
            <dml:ext cx="3629712" cy="58477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 b="true">
                <dml:solidFill>
                  <dml:scrgbClr r="837" g="715" b="226"/>
                </dml:solidFill>
              </dml:rPr>
              <dml:t>2. </dml:t>
            </dml:r>
            <dml:r>
              <dml:rPr sz="3200" b="true">
                <dml:solidFill>
                  <dml:scrgbClr r="837" g="715" b="226"/>
                </dml:solidFill>
              </dml:rPr>
              <dml:t>Павук</dml:t>
            </dml:r>
            <dml:r>
              <dml:rPr sz="3200" b="true">
                <dml:solidFill>
                  <dml:scrgbClr r="837" g="715" b="226"/>
                </dml:solidFill>
              </dml:rPr>
              <dml:t> - </dml:t>
            </dml:r>
            <dml:r>
              <dml:rPr sz="3200" b="true">
                <dml:solidFill>
                  <dml:scrgbClr r="837" g="715" b="226"/>
                </dml:solidFill>
              </dml:rPr>
              <dml:t>папороть</dml:t>
            </dml:r>
            <dml:r>
              <dml:rPr sz="3200" b="true">
                <dml:solidFill>
                  <dml:scrgbClr r="837" g="715" b="226"/>
                </dml:solidFill>
              </dml:rPr>
              <dml:t/>
            </dml:r>
            <dml:endParaRPr sz="3200" b="true">
              <dml:solidFill>
                <dml:scrgbClr r="837" g="715" b="226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4143371" y="1571612"/>
            <dml:ext cx="4357716" cy="341631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Павук</dml:t>
            </dml:r>
            <dml:r>
              <dml:t> - </dml:t>
            </dml:r>
            <dml:r>
              <dml:t>папороть</dml:t>
            </dml:r>
            <dml:r>
              <dml:t> - </dml:t>
            </dml:r>
            <dml:r>
              <dml:t>це</dml:t>
            </dml:r>
            <dml:r>
              <dml:t> </dml:t>
            </dml:r>
            <dml:r>
              <dml:t>найунікальніша</dml:t>
            </dml:r>
            <dml:r>
              <dml:t> </dml:t>
            </dml:r>
            <dml:r>
              <dml:t>істота</dml:t>
            </dml:r>
            <dml:r>
              <dml:t> </dml:t>
            </dml:r>
            <dml:r>
              <dml:t>у </dml:t>
            </dml:r>
            <dml:r>
              <dml:t>цьому</dml:t>
            </dml:r>
            <dml:r>
              <dml:t> </dml:t>
            </dml:r>
            <dml:r>
              <dml:t>переліку</dml:t>
            </dml:r>
            <dml:r>
              <dml:t>, </dml:t>
            </dml:r>
            <dml:r>
              <dml:t>оскільки</dml:t>
            </dml:r>
            <dml:r>
              <dml:t> </dml:t>
            </dml:r>
            <dml:r>
              <dml:t>він</dml:t>
            </dml:r>
            <dml:r>
              <dml:t> </dml:t>
            </dml:r>
            <dml:r>
              <dml:t>є</dml:t>
            </dml:r>
            <dml:r>
              <dml:t> </dml:t>
            </dml:r>
            <dml:r>
              <dml:t>єдиним</dml:t>
            </dml:r>
            <dml:r>
              <dml:t> </dml:t>
            </dml:r>
            <dml:r>
              <dml:t>екземпляром</dml:t>
            </dml:r>
            <dml:r>
              <dml:t>, </dml:t>
            </dml:r>
            <dml:r>
              <dml:t>який</dml:t>
            </dml:r>
            <dml:r>
              <dml:t> </dml:t>
            </dml:r>
            <dml:r>
              <dml:t>поєднує</dml:t>
            </dml:r>
            <dml:r>
              <dml:t> в </dml:t>
            </dml:r>
            <dml:r>
              <dml:t>собі</dml:t>
            </dml:r>
            <dml:r>
              <dml:t> </dml:t>
            </dml:r>
            <dml:r>
              <dml:t>рослину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тварину</dml:t>
            </dml:r>
            <dml:r>
              <dml:t>. </dml:t>
            </dml:r>
            <dml:r>
              <dml:t>Поки</dml:t>
            </dml:r>
            <dml:r>
              <dml:t> </dml:t>
            </dml:r>
            <dml:r>
              <dml:t>він</dml:t>
            </dml:r>
            <dml:r>
              <dml:t> - </dml:t>
            </dml:r>
            <dml:r>
              <dml:t>це</dml:t>
            </dml:r>
            <dml:r>
              <dml:t> </dml:t>
            </dml:r>
            <dml:r>
              <dml:t>єдина</dml:t>
            </dml:r>
            <dml:r>
              <dml:t> </dml:t>
            </dml:r>
            <dml:r>
              <dml:t>тварина</dml:t>
            </dml:r>
            <dml:r>
              <dml:t>, </dml:t>
            </dml:r>
            <dml:r>
              <dml:t>яку </dml:t>
            </dml:r>
            <dml:r>
              <dml:t>вдалося</dml:t>
            </dml:r>
            <dml:r>
              <dml:t> </dml:t>
            </dml:r>
            <dml:r>
              <dml:t>вдало</dml:t>
            </dml:r>
            <dml:r>
              <dml:t> </dml:t>
            </dml:r>
            <dml:r>
              <dml:t>схрестити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рослиною</dml:t>
            </dml:r>
            <dml:r>
              <dml:t>. </dml:t>
            </dml:r>
            <dml:r>
              <dml:t>Даний</dml:t>
            </dml:r>
            <dml:r>
              <dml:t> </dml:t>
            </dml:r>
            <dml:r>
              <dml:t>павук</dml:t>
            </dml:r>
            <dml:r>
              <dml:t> - </dml:t>
            </dml:r>
            <dml:r>
              <dml:t>це</dml:t>
            </dml:r>
            <dml:r>
              <dml:t> </dml:t>
            </dml:r>
            <dml:r>
              <dml:t>щось</dml:t>
            </dml:r>
            <dml:r>
              <dml:t> </dml:t>
            </dml:r>
            <dml:r>
              <dml:t>середнє</dml:t>
            </dml:r>
            <dml:r>
              <dml:t> </dml:t>
            </dml:r>
            <dml:r>
              <dml:t>між</dml:t>
            </dml:r>
            <dml:r>
              <dml:t> </dml:t>
            </dml:r>
            <dml:r>
              <dml:t>італійським</dml:t>
            </dml:r>
            <dml:r>
              <dml:t> </dml:t>
            </dml:r>
            <dml:r>
              <dml:t>вовчим</dml:t>
            </dml:r>
            <dml:r>
              <dml:t> </dml:t>
            </dml:r>
            <dml:r>
              <dml:t>павуком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понговий</dml:t>
            </dml:r>
            <dml:r>
              <dml:t> </dml:t>
            </dml:r>
            <dml:r>
              <dml:t>папороттю</dml:t>
            </dml:r>
            <dml:r>
              <dml:t>. Метою </dml:t>
            </dml:r>
            <dml:r>
              <dml:t>цього</dml:t>
            </dml:r>
            <dml:r>
              <dml:t> дивного </dml:t>
            </dml:r>
            <dml:r>
              <dml:t>схрещення</dml:t>
            </dml:r>
            <dml:r>
              <dml:t> </dml:t>
            </dml:r>
            <dml:r>
              <dml:t>було</dml:t>
            </dml:r>
            <dml:r>
              <dml:t> </dml:t>
            </dml:r>
            <dml:r>
              <dml:t>вивчення</dml:t>
            </dml:r>
            <dml:r>
              <dml:t> </dml:t>
            </dml:r>
            <dml:r>
              <dml:t>ступеня</dml:t>
            </dml:r>
            <dml:r>
              <dml:t> </dml:t>
            </dml:r>
            <dml:r>
              <dml:t>виживаності</dml:t>
            </dml:r>
            <dml:r>
              <dml:t> </dml:t>
            </dml:r>
            <dml:r>
              <dml:t>павуків</dml:t>
            </dml:r>
            <dml:r>
              <dml:t> </dml:t>
            </dml:r>
            <dml:r>
              <dml:t>із</dml:t>
            </dml:r>
            <dml:r>
              <dml:t> "</dml:t>
            </dml:r>
            <dml:r>
              <dml:t>вбудованим</dml:t>
            </dml:r>
            <dml:r>
              <dml:t>" камуфляжем. </dml:t>
            </dml:r>
            <dml:r>
              <dml:t>Результати</dml:t>
            </dml:r>
            <dml:r>
              <dml:t> </dml:t>
            </dml:r>
            <dml:r>
              <dml:t>дослідження</dml:t>
            </dml:r>
            <dml:r>
              <dml:t> </dml:t>
            </dml:r>
            <dml:r>
              <dml:t>ще</dml:t>
            </dml:r>
            <dml:r>
              <dml:t> не </dml:t>
            </dml:r>
            <dml:r>
              <dml:t>були</dml:t>
            </dml:r>
            <dml:r>
              <dml:t> </dml:t>
            </dml:r>
            <dml:r>
              <dml:t>опубліковані</dml:t>
            </dml:r>
            <dml:r>
              <dml:t>.</dml:t>
            </dml:r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-274036" flipH="false" flipV="false">
            <dml:off x="500034" y="1357297"/>
            <dml:ext cx="3415308" cy="3429024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14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-575433" flipH="false" flipV="false">
            <dml:off x="462483" y="458383"/>
            <dml:ext cx="2121671" cy="58477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 b="true">
                <dml:solidFill>
                  <dml:scrgbClr r="837" g="715" b="226"/>
                </dml:solidFill>
              </dml:rPr>
              <dml:t>1. </dml:t>
            </dml:r>
            <dml:r>
              <dml:rPr sz="3200" b="true">
                <dml:solidFill>
                  <dml:scrgbClr r="837" g="715" b="226"/>
                </dml:solidFill>
              </dml:rPr>
              <dml:t>Лемурат</dml:t>
            </dml:r>
            <dml:r>
              <dml:rPr sz="3200" b="true">
                <dml:solidFill>
                  <dml:scrgbClr r="837" g="715" b="226"/>
                </dml:solidFill>
              </dml:rPr>
              <dml:t/>
            </dml:r>
            <dml:endParaRPr sz="3200" b="true">
              <dml:solidFill>
                <dml:scrgbClr r="837" g="715" b="226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-234524" flipH="false" flipV="false">
            <dml:off x="445934" y="1124112"/>
            <dml:ext cx="4214841" cy="590930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З ростом </dml:t>
            </dml:r>
            <dml:r>
              <dml:t>багатства</dml:t>
            </dml:r>
            <dml:r>
              <dml:t> Китаю, </dml:t>
            </dml:r>
            <dml:r>
              <dml:t>багато</dml:t>
            </dml:r>
            <dml:r>
              <dml:t> </dml:t>
            </dml:r>
            <dml:r>
              <dml:t>китайських</dml:t>
            </dml:r>
            <dml:r>
              <dml:t> </dml:t>
            </dml:r>
            <dml:r>
              <dml:t>жінок</dml:t>
            </dml:r>
            <dml:r>
              <dml:t> </dml:t>
            </dml:r>
            <dml:r>
              <dml:t>шукають</dml:t>
            </dml:r>
            <dml:r>
              <dml:t> </dml:t>
            </dml:r>
            <dml:r>
              <dml:t>екзотичних</dml:t>
            </dml:r>
            <dml:r>
              <dml:t> </dml:t>
            </dml:r>
            <dml:r>
              <dml:t>тварин</dml:t>
            </dml:r>
            <dml:r>
              <dml:t>, </dml:t>
            </dml:r>
            <dml:r>
              <dml:t>щоб</dml:t>
            </dml:r>
            <dml:r>
              <dml:t> </dml:t>
            </dml:r>
            <dml:r>
              <dml:t>похвалитися</dml:t>
            </dml:r>
            <dml:r>
              <dml:t> </dml:t>
            </dml:r>
            <dml:r>
              <dml:t>своїми</dml:t>
            </dml:r>
            <dml:r>
              <dml:t> </dml:t>
            </dml:r>
            <dml:r>
              <dml:t>грошима</dml:t>
            </dml:r>
            <dml:r>
              <dml:t>. </dml:t>
            </dml:r>
            <dml:r>
              <dml:t>Це</dml:t>
            </dml:r>
            <dml:r>
              <dml:t> </dml:t>
            </dml:r>
            <dml:r>
              <dml:t>призвело</dml:t>
            </dml:r>
            <dml:r>
              <dml:t> до того, </dml:t>
            </dml:r>
            <dml:r>
              <dml:t>що</dml:t>
            </dml:r>
            <dml:r>
              <dml:t> ряд </dml:t>
            </dml:r>
            <dml:r>
              <dml:t>китайських</dml:t>
            </dml:r>
            <dml:r>
              <dml:t> </dml:t>
            </dml:r>
            <dml:r>
              <dml:t>медичних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наукових</dml:t>
            </dml:r>
            <dml:r>
              <dml:t> </dml:t>
            </dml:r>
            <dml:r>
              <dml:t>дослідницьких</dml:t>
            </dml:r>
            <dml:r>
              <dml:t> </dml:t>
            </dml:r>
            <dml:r>
              <dml:t>компаній</dml:t>
            </dml:r>
            <dml:r>
              <dml:t> почали </dml:t>
            </dml:r>
            <dml:r>
              <dml:t>конкурувати</dml:t>
            </dml:r>
            <dml:r>
              <dml:t> </dml:t>
            </dml:r>
            <dml:r>
              <dml:t>між</dml:t>
            </dml:r>
            <dml:r>
              <dml:t> собою за </dml:t>
            </dml:r>
            <dml:r>
              <dml:t>це</dml:t>
            </dml:r>
            <dml:r>
              <dml:t> </dml:t>
            </dml:r>
            <dml:r>
              <dml:t>нове</dml:t>
            </dml:r>
            <dml:r>
              <dml:t> </dml:t>
            </dml:r>
            <dml:r>
              <dml:t>джерело</dml:t>
            </dml:r>
            <dml:r>
              <dml:t> </dml:t>
            </dml:r>
            <dml:r>
              <dml:t>доходу, </dml:t>
            </dml:r>
            <dml:r>
              <dml:t>схрещуючи</dml:t>
            </dml:r>
            <dml:r>
              <dml:t> </dml:t>
            </dml:r>
            <dml:r>
              <dml:t>між</dml:t>
            </dml:r>
            <dml:r>
              <dml:t> собою </dml:t>
            </dml:r>
            <dml:r>
              <dml:t>різних</dml:t>
            </dml:r>
            <dml:r>
              <dml:t> </dml:t>
            </dml:r>
            <dml:r>
              <dml:t>тварин</dml:t>
            </dml:r>
            <dml:r>
              <dml:t>. </dml:t>
            </dml:r>
            <dml:r>
              <dml:t>Найбільш</dml:t>
            </dml:r>
            <dml:r>
              <dml:t> </dml:t>
            </dml:r>
            <dml:r>
              <dml:t>успішним</dml:t>
            </dml:r>
            <dml:r>
              <dml:t> (у </dml:t>
            </dml:r>
            <dml:r>
              <dml:t>фінансовому</dml:t>
            </dml:r>
            <dml:r>
              <dml:t> </dml:t>
            </dml:r>
            <dml:r>
              <dml:t>плані</dml:t>
            </dml:r>
            <dml:r>
              <dml:t>) до </dml:t>
            </dml:r>
            <dml:r>
              <dml:t>цих</dml:t>
            </dml:r>
            <dml:r>
              <dml:t> </dml:t>
            </dml:r>
            <dml:r>
              <dml:t>пір</dml:t>
            </dml:r>
            <dml:r>
              <dml:t> </dml:t>
            </dml:r>
            <dml:r>
              <dml:t>є</dml:t>
            </dml:r>
            <dml:r>
              <dml:t> </dml:t>
            </dml:r>
            <dml:r>
              <dml:t>лемурат</dml:t>
            </dml:r>
            <dml:r>
              <dml:t>. </dml:t>
            </dml:r>
            <dml:r>
              <dml:t>Це</dml:t>
            </dml:r>
            <dml:r>
              <dml:t>, як </dml:t>
            </dml:r>
            <dml:r>
              <dml:t>випливає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назви</dml:t>
            </dml:r>
            <dml:r>
              <dml:t>, </dml:t>
            </dml:r>
            <dml:r>
              <dml:t>помісь</dml:t>
            </dml:r>
            <dml:r>
              <dml:t> лемура </dml:t>
            </dml:r>
            <dml:r>
              <dml:t>і</dml:t>
            </dml:r>
            <dml:r>
              <dml:t> </dml:t>
            </dml:r>
            <dml:r>
              <dml:t>кішки</dml:t>
            </dml:r>
            <dml:r>
              <dml:t>. У </dml:t>
            </dml:r>
            <dml:r>
              <dml:t>тварини</dml:t>
            </dml:r>
            <dml:r>
              <dml:t> </dml:t>
            </dml:r>
            <dml:r>
              <dml:t>зберігаються</dml:t>
            </dml:r>
            <dml:r>
              <dml:t> </dml:t>
            </dml:r>
            <dml:r>
              <dml:t>м'яке</dml:t>
            </dml:r>
            <dml:r>
              <dml:t> </dml:t>
            </dml:r>
            <dml:r>
              <dml:t>хутро</dml:t>
            </dml:r>
            <dml:r>
              <dml:t> </dml:t>
            </dml:r>
            <dml:r>
              <dml:t>кішки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її</dml:t>
            </dml:r>
            <dml:r>
              <dml:t> </dml:t>
            </dml:r>
            <dml:r>
              <dml:t>забарвлення</dml:t>
            </dml:r>
            <dml:r>
              <dml:t>, </dml:t>
            </dml:r>
            <dml:r>
              <dml:t>однак</dml:t>
            </dml:r>
            <dml:r>
              <dml:t> </dml:t>
            </dml:r>
            <dml:r>
              <dml:t>смугастий</dml:t>
            </dml:r>
            <dml:r>
              <dml:t> </dml:t>
            </dml:r>
            <dml:r>
              <dml:t>хвіст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жовті</dml:t>
            </dml:r>
            <dml:r>
              <dml:t> </dml:t>
            </dml:r>
            <dml:r>
              <dml:t>очі</dml:t>
            </dml:r>
            <dml:r>
              <dml:t> </dml:t>
            </dml:r>
            <dml:r>
              <dml:t>видають</dml:t>
            </dml:r>
            <dml:r>
              <dml:t> в </dml:t>
            </dml:r>
            <dml:r>
              <dml:t>ньому</dml:t>
            </dml:r>
            <dml:r>
              <dml:t> лемура. </dml:t>
            </dml:r>
            <dml:r>
              <dml:t>Створіння</dml:t>
            </dml:r>
            <dml:r>
              <dml:t> </dml:t>
            </dml:r>
            <dml:r>
              <dml:t>трохи</dml:t>
            </dml:r>
            <dml:r>
              <dml:t> </dml:t>
            </dml:r>
            <dml:r>
              <dml:t>лютіше</dml:t>
            </dml:r>
            <dml:r>
              <dml:t>, </dml:t>
            </dml:r>
            <dml:r>
              <dml:t>ніж</dml:t>
            </dml:r>
            <dml:r>
              <dml:t> </dml:t>
            </dml:r>
            <dml:r>
              <dml:t>звичайна</dml:t>
            </dml:r>
            <dml:r>
              <dml:t> </dml:t>
            </dml:r>
            <dml:r>
              <dml:t>кішка</dml:t>
            </dml:r>
            <dml:r>
              <dml:t>, </dml:t>
            </dml:r>
            <dml:r>
              <dml:t>але</dml:t>
            </dml:r>
            <dml:r>
              <dml:t> не </dml:t>
            </dml:r>
            <dml:r>
              <dml:t>більш</dml:t>
            </dml:r>
            <dml:r>
              <dml:t> </dml:t>
            </dml:r>
            <dml:r>
              <dml:t>небезпечно</dml:t>
            </dml:r>
            <dml:r>
              <dml:t>, </dml:t>
            </dml:r>
            <dml:r>
              <dml:t>ніж</dml:t>
            </dml:r>
            <dml:r>
              <dml:t> собаки </dml:t>
            </dml:r>
            <dml:r>
              <dml:t>чихуахуа</dml:t>
            </dml:r>
            <dml:r>
              <dml:t>.</dml:t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0" flipH="false" flipV="false">
            <dml:off x="4786314" y="1428736"/>
            <dml:ext cx="3714775" cy="2687584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15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grpSp>
        <pml:nvGrpSpPr>
          <pml:cNvPr id="2" name=""/>
          <pml:cNvGrpSpPr/>
          <pml:nvPr/>
        </pml:nvGrpSpPr>
        <pml:grpSpPr>
          <dml:xfrm rot="0" flipH="false" flipV="false">
            <dml:off x="1500165" y="1428736"/>
            <dml:ext cx="6095999" cy="5000659"/>
            <dml:chOff x="1500165" y="1428736"/>
            <dml:chExt cx="6095999" cy="5000659"/>
          </dml:xfrm>
        </pml:grpSpPr>
        <pml:grpSp>
          <pml:nvGrpSpPr>
            <pml:cNvPr id="3" name=""/>
            <pml:cNvGrpSpPr/>
            <pml:nvPr/>
          </pml:nvGrpSpPr>
          <pml:grpSpPr>
            <dml:xfrm rot="0" flipH="false" flipV="false">
              <dml:off x="1500165" y="1428736"/>
              <dml:ext cx="6095999" cy="5000659"/>
              <dml:chOff x="1500165" y="1428736"/>
              <dml:chExt cx="6095999" cy="5000659"/>
            </dml:xfrm>
          </pml:grpSpPr>
          <pml:sp>
            <pml:nvSpPr>
              <pml:cNvPr id="4" name=""/>
              <pml:cNvSpPr/>
              <pml:nvPr/>
            </pml:nvSpPr>
            <pml:spPr>
              <dml:xfrm rot="0" flipH="false" flipV="false">
                <dml:off x="1500165" y="1428736"/>
                <dml:ext cx="1524000" cy="380423"/>
              </dml:xfrm>
              <dml:prstGeom prst="rect">
                <dml:avLst/>
              </dml:prstGeom>
              <dml:solidFill>
                <dml:scrgbClr r="33445" g="50543" b="9868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 b="true">
                    <dml:solidFill>
                      <dml:scrgbClr r="100000" g="100000" b="100000"/>
                    </dml:solidFill>
                  </dml:rPr>
                  <dml:t>Зернові</dml:t>
                </dml:r>
                <dml:r>
                  <dml:rPr b="true">
                    <dml:solidFill>
                      <dml:scrgbClr r="100000" g="100000" b="100000"/>
                    </dml:solidFill>
                  </dml:rPr>
                  <dml:t/>
                </dml:r>
                <dml:endParaRPr b="true">
                  <dml:solidFill>
                    <dml:scrgbClr r="100000" g="100000" b="100000"/>
                  </dml:solidFill>
                </dml:endParaRPr>
              </dml:p>
            </pml:txBody>
          </pml:sp>
          <pml:sp>
            <pml:nvSpPr>
              <pml:cNvPr id="5" name=""/>
              <pml:cNvSpPr/>
              <pml:nvPr/>
            </pml:nvSpPr>
            <pml:spPr>
              <dml:xfrm rot="0" flipH="false" flipV="false">
                <dml:off x="3024165" y="1428736"/>
                <dml:ext cx="1309686" cy="380423"/>
              </dml:xfrm>
              <dml:prstGeom prst="rect">
                <dml:avLst/>
              </dml:prstGeom>
              <dml:solidFill>
                <dml:scrgbClr r="33445" g="50543" b="9868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 b="true">
                    <dml:solidFill>
                      <dml:scrgbClr r="100000" g="100000" b="100000"/>
                    </dml:solidFill>
                  </dml:rPr>
                  <dml:t>Овочі</dml:t>
                </dml:r>
                <dml:r>
                  <dml:rPr b="true">
                    <dml:solidFill>
                      <dml:scrgbClr r="100000" g="100000" b="100000"/>
                    </dml:solidFill>
                  </dml:rPr>
                  <dml:t/>
                </dml:r>
                <dml:endParaRPr b="true">
                  <dml:solidFill>
                    <dml:scrgbClr r="100000" g="100000" b="100000"/>
                  </dml:solidFill>
                </dml:endParaRPr>
              </dml:p>
            </pml:txBody>
          </pml:sp>
          <pml:sp>
            <pml:nvSpPr>
              <pml:cNvPr id="6" name=""/>
              <pml:cNvSpPr/>
              <pml:nvPr/>
            </pml:nvSpPr>
            <pml:spPr>
              <dml:xfrm rot="0" flipH="false" flipV="false">
                <dml:off x="4333852" y="1428736"/>
                <dml:ext cx="1738314" cy="380423"/>
              </dml:xfrm>
              <dml:prstGeom prst="rect">
                <dml:avLst/>
              </dml:prstGeom>
              <dml:solidFill>
                <dml:scrgbClr r="33445" g="50543" b="9868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 b="true">
                    <dml:solidFill>
                      <dml:scrgbClr r="100000" g="100000" b="100000"/>
                    </dml:solidFill>
                  </dml:rPr>
                  <dml:t>Фрукти/ягоди</dml:t>
                </dml:r>
                <dml:r>
                  <dml:rPr b="true">
                    <dml:solidFill>
                      <dml:scrgbClr r="100000" g="100000" b="100000"/>
                    </dml:solidFill>
                  </dml:rPr>
                  <dml:t/>
                </dml:r>
                <dml:endParaRPr b="true">
                  <dml:solidFill>
                    <dml:scrgbClr r="100000" g="100000" b="100000"/>
                  </dml:solidFill>
                </dml:endParaRPr>
              </dml:p>
            </pml:txBody>
          </pml:sp>
          <pml:sp>
            <pml:nvSpPr>
              <pml:cNvPr id="7" name=""/>
              <pml:cNvSpPr/>
              <pml:nvPr/>
            </pml:nvSpPr>
            <pml:spPr>
              <dml:xfrm rot="0" flipH="false" flipV="false">
                <dml:off x="6072166" y="1428736"/>
                <dml:ext cx="1523999" cy="380423"/>
              </dml:xfrm>
              <dml:prstGeom prst="rect">
                <dml:avLst/>
              </dml:prstGeom>
              <dml:solidFill>
                <dml:scrgbClr r="33445" g="50543" b="9868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 b="true">
                    <dml:solidFill>
                      <dml:scrgbClr r="100000" g="100000" b="100000"/>
                    </dml:solidFill>
                  </dml:rPr>
                  <dml:t>Інші</dml:t>
                </dml:r>
                <dml:r>
                  <dml:rPr b="true">
                    <dml:solidFill>
                      <dml:scrgbClr r="100000" g="100000" b="100000"/>
                    </dml:solidFill>
                  </dml:rPr>
                  <dml:t/>
                </dml:r>
                <dml:endParaRPr b="true">
                  <dml:solidFill>
                    <dml:scrgbClr r="100000" g="100000" b="100000"/>
                  </dml:solidFill>
                </dml:endParaRPr>
              </dml:p>
            </pml:txBody>
          </pml:sp>
          <pml:sp>
            <pml:nvSpPr>
              <pml:cNvPr id="8" name=""/>
              <pml:cNvSpPr/>
              <pml:nvPr/>
            </pml:nvSpPr>
            <pml:spPr>
              <dml:xfrm rot="0" flipH="false" flipV="false">
                <dml:off x="1500165" y="1809159"/>
                <dml:ext cx="1524000" cy="4620236"/>
              </dml:xfrm>
              <dml:prstGeom prst="rect">
                <dml:avLst/>
              </dml:prstGeom>
              <dml:solidFill>
                <dml:scrgbClr r="68703" g="77422" b="51139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Люцерна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Пшениця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Рапс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Маніок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Гвоздика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Бавовна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Льон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Кукурудза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Рис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Шафран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Соя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Сорго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Соняшник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Ячмінь</dml:t>
                </dml:r>
                <dml:endParaRPr>
                  <dml:solidFill>
                    <dml:scrgbClr r="0" g="0" b="0"/>
                  </dml:solidFill>
                </dml:endParaRPr>
              </dml:p>
            </pml:txBody>
          </pml:sp>
          <pml:sp>
            <pml:nvSpPr>
              <pml:cNvPr id="9" name=""/>
              <pml:cNvSpPr/>
              <pml:nvPr/>
            </pml:nvSpPr>
            <pml:spPr>
              <dml:xfrm rot="0" flipH="false" flipV="false">
                <dml:off x="3024165" y="1809159"/>
                <dml:ext cx="1309686" cy="4620236"/>
              </dml:xfrm>
              <dml:prstGeom prst="rect">
                <dml:avLst/>
              </dml:prstGeom>
              <dml:solidFill>
                <dml:scrgbClr r="68703" g="77422" b="51139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Брокколі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Морква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Огірок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Баклажан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Латук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Цибуля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Горох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Картопля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Гарбуз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Томат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Перець</dml:t>
                </dml:r>
                <dml:endParaRPr>
                  <dml:solidFill>
                    <dml:scrgbClr r="0" g="0" b="0"/>
                  </dml:solidFill>
                </dml:endParaRPr>
              </dml:p>
            </pml:txBody>
          </pml:sp>
          <pml:sp>
            <pml:nvSpPr>
              <pml:cNvPr id="10" name=""/>
              <pml:cNvSpPr/>
              <pml:nvPr/>
            </pml:nvSpPr>
            <pml:spPr>
              <dml:xfrm rot="0" flipH="false" flipV="false">
                <dml:off x="4333852" y="1809159"/>
                <dml:ext cx="1738314" cy="4620236"/>
              </dml:xfrm>
              <dml:prstGeom prst="rect">
                <dml:avLst/>
              </dml:prstGeom>
              <dml:solidFill>
                <dml:scrgbClr r="68703" g="77422" b="51139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Яблуко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Банан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Диня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Вишня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Кокос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Виноград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Ківі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Манго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Папайя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Ананас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Слива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Малина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Полуниця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Суниця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Кавун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Цитрус</dml:t>
                </dml:r>
                <dml:endParaRPr>
                  <dml:solidFill>
                    <dml:scrgbClr r="0" g="0" b="0"/>
                  </dml:solidFill>
                </dml:endParaRPr>
              </dml:p>
            </pml:txBody>
          </pml:sp>
          <pml:sp>
            <pml:nvSpPr>
              <pml:cNvPr id="11" name=""/>
              <pml:cNvSpPr/>
              <pml:nvPr/>
            </pml:nvSpPr>
            <pml:spPr>
              <dml:xfrm rot="0" flipH="false" flipV="false">
                <dml:off x="6072166" y="1809159"/>
                <dml:ext cx="1523999" cy="4620236"/>
              </dml:xfrm>
              <dml:prstGeom prst="rect">
                <dml:avLst/>
              </dml:prstGeom>
              <dml:solidFill>
                <dml:scrgbClr r="68703" g="77422" b="51139"/>
              </dml:solidFill>
              <dml:ln>
                <dml:noFill/>
              </dml:ln>
              <dml:effectLst/>
            </pml:spPr>
            <pml:txBody>
              <dml:bodyPr>
                <dml:noAutofit/>
              </dml:bodyPr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Цикорій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Кава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Какао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Часник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Мак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Оливки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Пальмова олія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Арахіс</dml:t>
                </dml:r>
                <dml:endParaRPr>
                  <dml:solidFill>
                    <dml:scrgbClr r="0" g="0" b="0"/>
                  </dml:solidFill>
                </dml:endParaRPr>
              </dml:p>
              <dml:p>
                <dml:pPr/>
                <dml:r>
                  <dml:rPr>
                    <dml:solidFill>
                      <dml:scrgbClr r="0" g="0" b="0"/>
                    </dml:solidFill>
                  </dml:rPr>
                  <dml:t>Табак</dml:t>
                </dml:r>
                <dml:endParaRPr>
                  <dml:solidFill>
                    <dml:scrgbClr r="0" g="0" b="0"/>
                  </dml:solidFill>
                </dml:endParaRPr>
              </dml:p>
            </pml:txBody>
          </pml:sp>
        </pml:grpSp>
        <pml:grpSp>
          <pml:nvGrpSpPr>
            <pml:cNvPr id="12" name=""/>
            <pml:cNvGrpSpPr/>
            <pml:nvPr/>
          </pml:nvGrpSpPr>
          <pml:grpSpPr>
            <dml:xfrm rot="0" flipH="false" flipV="false">
              <dml:off x="1500165" y="1428736"/>
              <dml:ext cx="6095999" cy="5000659"/>
              <dml:chOff x="1500165" y="1428736"/>
              <dml:chExt cx="6095999" cy="5000659"/>
            </dml:xfrm>
          </pml:grpSpPr>
          <pml:sp>
            <pml:nvSpPr>
              <pml:cNvPr id="13" name=""/>
              <pml:cNvSpPr/>
              <pml:nvPr/>
            </pml:nvSpPr>
            <pml:spPr>
              <dml:xfrm rot="0" flipH="false" flipV="false">
                <dml:off x="1500165" y="1428736"/>
                <dml:ext cx="0" cy="380423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14" name=""/>
              <pml:cNvSpPr/>
              <pml:nvPr/>
            </pml:nvSpPr>
            <pml:spPr>
              <dml:xfrm rot="0" flipH="false" flipV="false">
                <dml:off x="7596165" y="1428736"/>
                <dml:ext cx="0" cy="380423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15" name=""/>
              <pml:cNvSpPr/>
              <pml:nvPr/>
            </pml:nvSpPr>
            <pml:spPr>
              <dml:xfrm rot="0" flipH="false" flipV="false">
                <dml:off x="1500165" y="1809159"/>
                <dml:ext cx="0" cy="4620236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16" name=""/>
              <pml:cNvSpPr/>
              <pml:nvPr/>
            </pml:nvSpPr>
            <pml:spPr>
              <dml:xfrm rot="0" flipH="false" flipV="false">
                <dml:off x="7596165" y="1809159"/>
                <dml:ext cx="0" cy="4620236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17" name=""/>
              <pml:cNvSpPr/>
              <pml:nvPr/>
            </pml:nvSpPr>
            <pml:spPr>
              <dml:xfrm rot="0" flipH="false" flipV="false">
                <dml:off x="1500165" y="1428736"/>
                <dml:ext cx="1524000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18" name=""/>
              <pml:cNvSpPr/>
              <pml:nvPr/>
            </pml:nvSpPr>
            <pml:spPr>
              <dml:xfrm rot="0" flipH="false" flipV="false">
                <dml:off x="1500165" y="6429395"/>
                <dml:ext cx="1524000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19" name=""/>
              <pml:cNvSpPr/>
              <pml:nvPr/>
            </pml:nvSpPr>
            <pml:spPr>
              <dml:xfrm rot="0" flipH="false" flipV="false">
                <dml:off x="3024165" y="1428736"/>
                <dml:ext cx="1309686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0" name=""/>
              <pml:cNvSpPr/>
              <pml:nvPr/>
            </pml:nvSpPr>
            <pml:spPr>
              <dml:xfrm rot="0" flipH="false" flipV="false">
                <dml:off x="3024165" y="6429395"/>
                <dml:ext cx="1309686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1" name=""/>
              <pml:cNvSpPr/>
              <pml:nvPr/>
            </pml:nvSpPr>
            <pml:spPr>
              <dml:xfrm rot="0" flipH="false" flipV="false">
                <dml:off x="4333852" y="1428736"/>
                <dml:ext cx="1738314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2" name=""/>
              <pml:cNvSpPr/>
              <pml:nvPr/>
            </pml:nvSpPr>
            <pml:spPr>
              <dml:xfrm rot="0" flipH="false" flipV="false">
                <dml:off x="4333852" y="6429395"/>
                <dml:ext cx="1738314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3" name=""/>
              <pml:cNvSpPr/>
              <pml:nvPr/>
            </pml:nvSpPr>
            <pml:spPr>
              <dml:xfrm rot="0" flipH="false" flipV="false">
                <dml:off x="6072166" y="1428736"/>
                <dml:ext cx="1523999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4" name=""/>
              <pml:cNvSpPr/>
              <pml:nvPr/>
            </pml:nvSpPr>
            <pml:spPr>
              <dml:xfrm rot="0" flipH="false" flipV="false">
                <dml:off x="6072166" y="6429395"/>
                <dml:ext cx="1523999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5" name=""/>
              <pml:cNvSpPr/>
              <pml:nvPr/>
            </pml:nvSpPr>
            <pml:spPr>
              <dml:xfrm rot="0" flipH="false" flipV="false">
                <dml:off x="1500165" y="1428736"/>
                <dml:ext cx="1524000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6" name=""/>
              <pml:cNvSpPr/>
              <pml:nvPr/>
            </pml:nvSpPr>
            <pml:spPr>
              <dml:xfrm rot="0" flipH="false" flipV="false">
                <dml:off x="1500165" y="1428736"/>
                <dml:ext cx="0" cy="380423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7" name=""/>
              <pml:cNvSpPr/>
              <pml:nvPr/>
            </pml:nvSpPr>
            <pml:spPr>
              <dml:xfrm rot="0" flipH="false" flipV="false">
                <dml:off x="3024165" y="1428736"/>
                <dml:ext cx="1309686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8" name=""/>
              <pml:cNvSpPr/>
              <pml:nvPr/>
            </pml:nvSpPr>
            <pml:spPr>
              <dml:xfrm rot="0" flipH="false" flipV="false">
                <dml:off x="3024165" y="1428736"/>
                <dml:ext cx="0" cy="380423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29" name=""/>
              <pml:cNvSpPr/>
              <pml:nvPr/>
            </pml:nvSpPr>
            <pml:spPr>
              <dml:xfrm rot="0" flipH="false" flipV="false">
                <dml:off x="4333852" y="1428736"/>
                <dml:ext cx="1738314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0" name=""/>
              <pml:cNvSpPr/>
              <pml:nvPr/>
            </pml:nvSpPr>
            <pml:spPr>
              <dml:xfrm rot="0" flipH="false" flipV="false">
                <dml:off x="4333852" y="1428736"/>
                <dml:ext cx="0" cy="380423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1" name=""/>
              <pml:cNvSpPr/>
              <pml:nvPr/>
            </pml:nvSpPr>
            <pml:spPr>
              <dml:xfrm rot="0" flipH="false" flipV="false">
                <dml:off x="6072166" y="1428736"/>
                <dml:ext cx="1523999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2" name=""/>
              <pml:cNvSpPr/>
              <pml:nvPr/>
            </pml:nvSpPr>
            <pml:spPr>
              <dml:xfrm rot="0" flipH="false" flipV="false">
                <dml:off x="6072166" y="1428736"/>
                <dml:ext cx="0" cy="380423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3" name=""/>
              <pml:cNvSpPr/>
              <pml:nvPr/>
            </pml:nvSpPr>
            <pml:spPr>
              <dml:xfrm rot="0" flipH="false" flipV="false">
                <dml:off x="1500165" y="1809159"/>
                <dml:ext cx="1524000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4" name=""/>
              <pml:cNvSpPr/>
              <pml:nvPr/>
            </pml:nvSpPr>
            <pml:spPr>
              <dml:xfrm rot="0" flipH="false" flipV="false">
                <dml:off x="1500165" y="1809159"/>
                <dml:ext cx="0" cy="4620236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5" name=""/>
              <pml:cNvSpPr/>
              <pml:nvPr/>
            </pml:nvSpPr>
            <pml:spPr>
              <dml:xfrm rot="0" flipH="false" flipV="false">
                <dml:off x="3024165" y="1809159"/>
                <dml:ext cx="1309686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6" name=""/>
              <pml:cNvSpPr/>
              <pml:nvPr/>
            </pml:nvSpPr>
            <pml:spPr>
              <dml:xfrm rot="0" flipH="false" flipV="false">
                <dml:off x="3024165" y="1809159"/>
                <dml:ext cx="0" cy="4620236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7" name=""/>
              <pml:cNvSpPr/>
              <pml:nvPr/>
            </pml:nvSpPr>
            <pml:spPr>
              <dml:xfrm rot="0" flipH="false" flipV="false">
                <dml:off x="4333852" y="1809159"/>
                <dml:ext cx="1738314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8" name=""/>
              <pml:cNvSpPr/>
              <pml:nvPr/>
            </pml:nvSpPr>
            <pml:spPr>
              <dml:xfrm rot="0" flipH="false" flipV="false">
                <dml:off x="4333852" y="1809159"/>
                <dml:ext cx="0" cy="4620236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39" name=""/>
              <pml:cNvSpPr/>
              <pml:nvPr/>
            </pml:nvSpPr>
            <pml:spPr>
              <dml:xfrm rot="0" flipH="false" flipV="false">
                <dml:off x="6072166" y="1809159"/>
                <dml:ext cx="1523999" cy="0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  <pml:sp>
            <pml:nvSpPr>
              <pml:cNvPr id="40" name=""/>
              <pml:cNvSpPr/>
              <pml:nvPr/>
            </pml:nvSpPr>
            <pml:spPr>
              <dml:xfrm rot="0" flipH="false" flipV="false">
                <dml:off x="6072166" y="1809159"/>
                <dml:ext cx="0" cy="4620236"/>
              </dml:xfrm>
              <dml:prstGeom prst="line">
                <dml:avLst/>
              </dml:prstGeom>
              <dml:noFill/>
              <dml:ln w="12700" cmpd="sng">
                <dml:solidFill>
                  <dml:scrgbClr r="100000" g="100000" b="100000"/>
                </dml:solidFill>
                <dml:prstDash/>
              </dml:ln>
              <dml:effectLst/>
            </pml:spPr>
          </pml:sp>
        </pml:grpSp>
      </pml:grpSp>
      <pml:sp>
        <pml:nvSpPr>
          <pml:cNvPr id="41" name=""/>
          <pml:cNvSpPr/>
          <pml:nvPr/>
        </pml:nvSpPr>
        <pml:spPr>
          <dml:xfrm rot="0" flipH="false" flipV="false">
            <dml:off x="1571603" y="571479"/>
            <dml:ext cx="5929353" cy="52322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2800" b="true">
                <dml:solidFill>
                  <dml:scrgbClr r="0" g="44232" b="7805"/>
                </dml:solidFill>
              </dml:rPr>
              <dml:t>Продукти, що мають ГМО аналоги</dml:t>
            </dml:r>
            <dml:r>
              <dml:rPr sz="2800" b="true">
                <dml:solidFill>
                  <dml:scrgbClr r="0" g="44232" b="7805"/>
                </dml:solidFill>
              </dml:rPr>
              <dml:t/>
            </dml:r>
            <dml:endParaRPr sz="2800" b="true">
              <dml:solidFill>
                <dml:scrgbClr r="0" g="44232" b="7805"/>
              </dml:solidFill>
            </dml:endParaRPr>
          </dml:p>
        </pml:txBody>
      </pml:sp>
      <pml:sp>
        <pml:nvSpPr>
          <pml:cNvPr id="42" name=""/>
          <pml:cNvSpPr/>
          <pml:nvPr/>
        </pml:nvSpPr>
        <pml:spPr>
          <dml:xfrm rot="0" flipH="false" flipV="false">
            <dml:off x="7794170" y="32657"/>
            <dml:ext cx="1377498" cy="1387616"/>
          </dml:xfrm>
          <dml:custGeom>
            <dml:avLst/>
            <dml:cxnLst>
              <dml:cxn ang="0">
                <dml:pos x="0" y="0"/>
              </dml:cxn>
              <dml:cxn ang="0">
                <dml:pos x="1377498" y="0"/>
              </dml:cxn>
              <dml:cxn ang="0">
                <dml:pos x="0" y="1387616"/>
              </dml:cxn>
              <dml:cxn ang="0">
                <dml:pos x="1377498" y="1387616"/>
              </dml:cxn>
              <dml:cxn ang="0">
                <dml:pos x="1338943" y="0"/>
              </dml:cxn>
              <dml:cxn ang="0">
                <dml:pos x="1328056" y="3628"/>
              </dml:cxn>
              <dml:cxn ang="0">
                <dml:pos x="1287990" y="17746"/>
              </dml:cxn>
              <dml:cxn ang="0">
                <dml:pos x="1223353" y="39234"/>
              </dml:cxn>
              <dml:cxn ang="0">
                <dml:pos x="1121215" y="50243"/>
              </dml:cxn>
              <dml:cxn ang="0">
                <dml:pos x="1008743" y="79828"/>
              </dml:cxn>
              <dml:cxn ang="0">
                <dml:pos x="943078" y="99298"/>
              </dml:cxn>
              <dml:cxn ang="0">
                <dml:pos x="892156" y="126233"/>
              </dml:cxn>
              <dml:cxn ang="0">
                <dml:pos x="835373" y="157890"/>
              </dml:cxn>
              <dml:cxn ang="0">
                <dml:pos x="632790" y="236740"/>
              </dml:cxn>
              <dml:cxn ang="0">
                <dml:pos x="635995" y="255839"/>
              </dml:cxn>
              <dml:cxn ang="0">
                <dml:pos x="533400" y="304799"/>
              </dml:cxn>
              <dml:cxn ang="0">
                <dml:pos x="509558" y="328641"/>
              </dml:cxn>
              <dml:cxn ang="0">
                <dml:pos x="464883" y="356393"/>
              </dml:cxn>
              <dml:cxn ang="0">
                <dml:pos x="424070" y="376604"/>
              </dml:cxn>
              <dml:cxn ang="0">
                <dml:pos x="388683" y="399936"/>
              </dml:cxn>
              <dml:cxn ang="0">
                <dml:pos x="329037" y="433784"/>
              </dml:cxn>
              <dml:cxn ang="0">
                <dml:pos x="250372" y="493485"/>
              </dml:cxn>
              <dml:cxn ang="0">
                <dml:pos x="186970" y="538761"/>
              </dml:cxn>
              <dml:cxn ang="0">
                <dml:pos x="102665" y="610098"/>
              </dml:cxn>
              <dml:cxn ang="0">
                <dml:pos x="55950" y="662505"/>
              </dml:cxn>
              <dml:cxn ang="0">
                <dml:pos x="23956" y="714087"/>
              </dml:cxn>
              <dml:cxn ang="0">
                <dml:pos x="7733" y="783918"/>
              </dml:cxn>
              <dml:cxn ang="0">
                <dml:pos x="3629" y="852713"/>
              </dml:cxn>
              <dml:cxn ang="0">
                <dml:pos x="13706" y="963037"/>
              </dml:cxn>
              <dml:cxn ang="0">
                <dml:pos x="53816" y="1039968"/>
              </dml:cxn>
              <dml:cxn ang="0">
                <dml:pos x="124397" y="1139654"/>
              </dml:cxn>
              <dml:cxn ang="0">
                <dml:pos x="164227" y="1152854"/>
              </dml:cxn>
              <dml:cxn ang="0">
                <dml:pos x="216457" y="1199205"/>
              </dml:cxn>
              <dml:cxn ang="0">
                <dml:pos x="315686" y="1262742"/>
              </dml:cxn>
              <dml:cxn ang="0">
                <dml:pos x="342755" y="1280788"/>
              </dml:cxn>
              <dml:cxn ang="0">
                <dml:pos x="423473" y="1318130"/>
              </dml:cxn>
              <dml:cxn ang="0">
                <dml:pos x="533400" y="1335313"/>
              </dml:cxn>
              <dml:cxn ang="0">
                <dml:pos x="638436" y="1365200"/>
              </dml:cxn>
              <dml:cxn ang="0">
                <dml:pos x="707572" y="1364342"/>
              </dml:cxn>
              <dml:cxn ang="0">
                <dml:pos x="785297" y="1345691"/>
              </dml:cxn>
              <dml:cxn ang="0">
                <dml:pos x="856901" y="1299524"/>
              </dml:cxn>
              <dml:cxn ang="0">
                <dml:pos x="946529" y="1247569"/>
              </dml:cxn>
              <dml:cxn ang="0">
                <dml:pos x="979374" y="1193550"/>
              </dml:cxn>
              <dml:cxn ang="0">
                <dml:pos x="1023258" y="1099456"/>
              </dml:cxn>
              <dml:cxn ang="0">
                <dml:pos x="1045029" y="1034142"/>
              </dml:cxn>
              <dml:cxn ang="0">
                <dml:pos x="1041400" y="1001485"/>
              </dml:cxn>
              <dml:cxn ang="0">
                <dml:pos x="1030494" y="920359"/>
              </dml:cxn>
              <dml:cxn ang="0">
                <dml:pos x="998910" y="870191"/>
              </dml:cxn>
              <dml:cxn ang="0">
                <dml:pos x="885962" y="799691"/>
              </dml:cxn>
              <dml:cxn ang="0">
                <dml:pos x="827315" y="798285"/>
              </dml:cxn>
              <dml:cxn ang="0">
                <dml:pos x="753208" y="816458"/>
              </dml:cxn>
              <dml:cxn ang="0">
                <dml:pos x="689429" y="859971"/>
              </dml:cxn>
              <dml:cxn ang="0">
                <dml:pos x="663454" y="908483"/>
              </dml:cxn>
              <dml:cxn ang="0">
                <dml:pos x="684347" y="992918"/>
              </dml:cxn>
              <dml:cxn ang="0">
                <dml:pos x="739765" y="1010008"/>
              </dml:cxn>
              <dml:cxn ang="0">
                <dml:pos x="809172" y="1019628"/>
              </dml:cxn>
              <dml:cxn ang="0">
                <dml:pos x="872503" y="1008612"/>
              </dml:cxn>
              <dml:cxn ang="0">
                <dml:pos x="877656" y="960653"/>
              </dml:cxn>
              <dml:cxn ang="0">
                <dml:pos x="780143" y="939799"/>
              </dml:cxn>
              <dml:cxn ang="0">
                <dml:pos x="745983" y="957319"/>
              </dml:cxn>
              <dml:cxn ang="0">
                <dml:pos x="795246" y="957942"/>
              </dml:cxn>
              <dml:cxn ang="0">
                <dml:pos x="828305" y="951015"/>
              </dml:cxn>
              <dml:cxn ang="0">
                <dml:pos x="819525" y="1003938"/>
              </dml:cxn>
              <dml:cxn ang="0">
                <dml:pos x="762000" y="1008742"/>
              </dml:cxn>
              <dml:cxn ang="0">
                <dml:pos x="712767" y="987753"/>
              </dml:cxn>
              <dml:cxn ang="0">
                <dml:pos x="689429" y="928913"/>
              </dml:cxn>
              <dml:cxn ang="0">
                <dml:pos x="699634" y="861026"/>
              </dml:cxn>
              <dml:cxn ang="0">
                <dml:pos x="748606" y="824966"/>
              </dml:cxn>
              <dml:cxn ang="0">
                <dml:pos x="792443" y="817667"/>
              </dml:cxn>
              <dml:cxn ang="0">
                <dml:pos x="940829" y="842862"/>
              </dml:cxn>
              <dml:cxn ang="0">
                <dml:pos x="983343" y="878114"/>
              </dml:cxn>
              <dml:cxn ang="0">
                <dml:pos x="1020222" y="924865"/>
              </dml:cxn>
              <dml:cxn ang="0">
                <dml:pos x="1037638" y="992502"/>
              </dml:cxn>
              <dml:cxn ang="0">
                <dml:pos x="993371" y="1137455"/>
              </dml:cxn>
              <dml:cxn ang="0">
                <dml:pos x="961225" y="1175417"/>
              </dml:cxn>
              <dml:cxn ang="0">
                <dml:pos x="912304" y="1266934"/>
              </dml:cxn>
              <dml:cxn ang="0">
                <dml:pos x="892629" y="1273628"/>
              </dml:cxn>
              <dml:cxn ang="0">
                <dml:pos x="885372" y="1284514"/>
              </dml:cxn>
              <dml:cxn ang="0">
                <dml:pos x="844391" y="1328341"/>
              </dml:cxn>
              <dml:cxn ang="0">
                <dml:pos x="772738" y="1342094"/>
              </dml:cxn>
              <dml:cxn ang="0">
                <dml:pos x="725715" y="1346199"/>
              </dml:cxn>
              <dml:cxn ang="0">
                <dml:pos x="663663" y="1336692"/>
              </dml:cxn>
              <dml:cxn ang="0">
                <dml:pos x="627873" y="1323946"/>
              </dml:cxn>
              <dml:cxn ang="0">
                <dml:pos x="519906" y="1299658"/>
              </dml:cxn>
              <dml:cxn ang="0">
                <dml:pos x="434053" y="1217823"/>
              </dml:cxn>
              <dml:cxn ang="0">
                <dml:pos x="438301" y="1234560"/>
              </dml:cxn>
              <dml:cxn ang="0">
                <dml:pos x="403610" y="1203499"/>
              </dml:cxn>
              <dml:cxn ang="0">
                <dml:pos x="341758" y="1164009"/>
              </dml:cxn>
              <dml:cxn ang="0">
                <dml:pos x="295798" y="1118611"/>
              </dml:cxn>
              <dml:cxn ang="0">
                <dml:pos x="276538" y="1077212"/>
              </dml:cxn>
              <dml:cxn ang="0">
                <dml:pos x="232460" y="940727"/>
              </dml:cxn>
              <dml:cxn ang="0">
                <dml:pos x="213456" y="945642"/>
              </dml:cxn>
              <dml:cxn ang="0">
                <dml:pos x="199572" y="805542"/>
              </dml:cxn>
              <dml:cxn ang="0">
                <dml:pos x="209021" y="658835"/>
              </dml:cxn>
              <dml:cxn ang="0">
                <dml:pos x="233119" y="620824"/>
              </dml:cxn>
              <dml:cxn ang="0">
                <dml:pos x="251789" y="574108"/>
              </dml:cxn>
              <dml:cxn ang="0">
                <dml:pos x="354535" y="445314"/>
              </dml:cxn>
              <dml:cxn ang="0">
                <dml:pos x="413657" y="391885"/>
              </dml:cxn>
              <dml:cxn ang="0">
                <dml:pos x="558065" y="319678"/>
              </dml:cxn>
              <dml:cxn ang="0">
                <dml:pos x="530283" y="341903"/>
              </dml:cxn>
              <dml:cxn ang="0">
                <dml:pos x="663556" y="295491"/>
              </dml:cxn>
              <dml:cxn ang="0">
                <dml:pos x="850337" y="249996"/>
              </dml:cxn>
              <dml:cxn ang="0">
                <dml:pos x="859632" y="234966"/>
              </dml:cxn>
              <dml:cxn ang="0">
                <dml:pos x="896658" y="222207"/>
              </dml:cxn>
              <dml:cxn ang="0">
                <dml:pos x="942839" y="200977"/>
              </dml:cxn>
              <dml:cxn ang="0">
                <dml:pos x="1025338" y="173130"/>
              </dml:cxn>
              <dml:cxn ang="0">
                <dml:pos x="1099253" y="144556"/>
              </dml:cxn>
              <dml:cxn ang="0">
                <dml:pos x="1161143" y="119742"/>
              </dml:cxn>
              <dml:cxn ang="0">
                <dml:pos x="1229823" y="83246"/>
              </dml:cxn>
              <dml:cxn ang="0">
                <dml:pos x="1377498" y="17839"/>
              </dml:cxn>
              <dml:cxn ang="0">
                <dml:pos x="1259819" y="75479"/>
              </dml:cxn>
              <dml:cxn ang="0">
                <dml:pos x="1077686" y="108856"/>
              </dml:cxn>
              <dml:cxn ang="0">
                <dml:pos x="1059543" y="112484"/>
              </dml:cxn>
              <dml:cxn ang="0">
                <dml:pos x="983270" y="126407"/>
              </dml:cxn>
              <dml:cxn ang="0">
                <dml:pos x="874359" y="148241"/>
              </dml:cxn>
              <dml:cxn ang="0">
                <dml:pos x="785363" y="169498"/>
              </dml:cxn>
              <dml:cxn ang="0">
                <dml:pos x="696476" y="191650"/>
              </dml:cxn>
              <dml:cxn ang="0">
                <dml:pos x="707904" y="243335"/>
              </dml:cxn>
              <dml:cxn ang="0">
                <dml:pos x="787643" y="215253"/>
              </dml:cxn>
              <dml:cxn ang="0">
                <dml:pos x="838788" y="201859"/>
              </dml:cxn>
              <dml:cxn ang="0">
                <dml:pos x="962161" y="155733"/>
              </dml:cxn>
              <dml:cxn ang="0">
                <dml:pos x="1051437" y="92754"/>
              </dml:cxn>
              <dml:cxn ang="0">
                <dml:pos x="1121229" y="58056"/>
              </dml:cxn>
              <dml:cxn ang="0">
                <dml:pos x="1151014" y="37131"/>
              </dml:cxn>
              <dml:cxn ang="0">
                <dml:pos x="1164766" y="21774"/>
              </dml:cxn>
              <dml:cxn ang="0">
                <dml:pos x="1055913" y="94342"/>
              </dml:cxn>
              <dml:cxn ang="0">
                <dml:pos x="947058" y="152399"/>
              </dml:cxn>
              <dml:cxn ang="0">
                <dml:pos x="932543" y="159656"/>
              </dml:cxn>
              <dml:cxn ang="0">
                <dml:pos x="885372" y="185057"/>
              </dml:cxn>
              <dml:cxn ang="0">
                <dml:pos x="820510" y="222215"/>
              </dml:cxn>
              <dml:cxn ang="0">
                <dml:pos x="751113" y="257628"/>
              </dml:cxn>
              <dml:cxn ang="0">
                <dml:pos x="711865" y="280882"/>
              </dml:cxn>
              <dml:cxn ang="0">
                <dml:pos x="664171" y="297942"/>
              </dml:cxn>
              <dml:cxn ang="0">
                <dml:pos x="619385" y="317506"/>
              </dml:cxn>
              <dml:cxn ang="0">
                <dml:pos x="511629" y="370113"/>
              </dml:cxn>
              <dml:cxn ang="0">
                <dml:pos x="500743" y="373742"/>
              </dml:cxn>
              <dml:cxn ang="0">
                <dml:pos x="464457" y="388256"/>
              </dml:cxn>
              <dml:cxn ang="0">
                <dml:pos x="377097" y="427770"/>
              </dml:cxn>
              <dml:cxn ang="0">
                <dml:pos x="228600" y="500742"/>
              </dml:cxn>
              <dml:cxn ang="0">
                <dml:pos x="214086" y="522513"/>
              </dml:cxn>
              <dml:cxn ang="0">
                <dml:pos x="139319" y="703272"/>
              </dml:cxn>
              <dml:cxn ang="0">
                <dml:pos x="137486" y="696543"/>
              </dml:cxn>
              <dml:cxn ang="0">
                <dml:pos x="124237" y="733371"/>
              </dml:cxn>
              <dml:cxn ang="0">
                <dml:pos x="93463" y="797920"/>
              </dml:cxn>
              <dml:cxn ang="0">
                <dml:pos x="43543" y="957942"/>
              </dml:cxn>
              <dml:cxn ang="0">
                <dml:pos x="47172" y="990599"/>
              </dml:cxn>
              <dml:cxn ang="0">
                <dml:pos x="57129" y="1065815"/>
              </dml:cxn>
              <dml:cxn ang="0">
                <dml:pos x="84373" y="1087901"/>
              </dml:cxn>
              <dml:cxn ang="0">
                <dml:pos x="119074" y="1131443"/>
              </dml:cxn>
              <dml:cxn ang="0">
                <dml:pos x="136942" y="1011288"/>
              </dml:cxn>
              <dml:cxn ang="0">
                <dml:pos x="121829" y="1005543"/>
              </dml:cxn>
              <dml:cxn ang="0">
                <dml:pos x="105229" y="932542"/>
              </dml:cxn>
              <dml:cxn ang="0">
                <dml:pos x="94343" y="878113"/>
              </dml:cxn>
              <dml:cxn ang="0">
                <dml:pos x="84410" y="812594"/>
              </dml:cxn>
              <dml:cxn ang="0">
                <dml:pos x="71610" y="758527"/>
              </dml:cxn>
              <dml:cxn ang="0">
                <dml:pos x="83397" y="653319"/>
              </dml:cxn>
              <dml:cxn ang="0">
                <dml:pos x="92784" y="733650"/>
              </dml:cxn>
              <dml:cxn ang="0">
                <dml:pos x="116115" y="798285"/>
              </dml:cxn>
              <dml:cxn ang="0">
                <dml:pos x="134257" y="881742"/>
              </dml:cxn>
              <dml:cxn ang="0">
                <dml:pos x="147366" y="915215"/>
              </dml:cxn>
              <dml:cxn ang="0">
                <dml:pos x="171336" y="950260"/>
              </dml:cxn>
              <dml:cxn ang="0">
                <dml:pos x="190751" y="988252"/>
              </dml:cxn>
              <dml:cxn ang="0">
                <dml:pos x="215830" y="1014987"/>
              </dml:cxn>
              <dml:cxn ang="0">
                <dml:pos x="234292" y="1053567"/>
              </dml:cxn>
              <dml:cxn ang="0">
                <dml:pos x="237289" y="1066799"/>
              </dml:cxn>
              <dml:cxn ang="0">
                <dml:pos x="206829" y="1030514"/>
              </dml:cxn>
              <dml:cxn ang="0">
                <dml:pos x="168705" y="973451"/>
              </dml:cxn>
              <dml:cxn ang="0">
                <dml:pos x="137886" y="896256"/>
              </dml:cxn>
              <dml:cxn ang="0">
                <dml:pos x="142102" y="848496"/>
              </dml:cxn>
              <dml:cxn ang="0">
                <dml:pos x="158250" y="921066"/>
              </dml:cxn>
              <dml:cxn ang="0">
                <dml:pos x="173149" y="990822"/>
              </dml:cxn>
              <dml:cxn ang="0">
                <dml:pos x="247452" y="1127734"/>
              </dml:cxn>
              <dml:cxn ang="0">
                <dml:pos x="289599" y="1183540"/>
              </dml:cxn>
              <dml:cxn ang="0">
                <dml:pos x="320499" y="1218361"/>
              </dml:cxn>
              <dml:cxn ang="0">
                <dml:pos x="362856" y="1269999"/>
              </dml:cxn>
              <dml:cxn ang="0">
                <dml:pos x="413194" y="1293036"/>
              </dml:cxn>
              <dml:cxn ang="0">
                <dml:pos x="486229" y="1320799"/>
              </dml:cxn>
              <dml:cxn ang="0">
                <dml:pos x="598961" y="1363496"/>
              </dml:cxn>
              <dml:cxn ang="0">
                <dml:pos x="711200" y="1367970"/>
              </dml:cxn>
              <dml:cxn ang="0">
                <dml:pos x="905636" y="1359319"/>
              </dml:cxn>
              <dml:cxn ang="0">
                <dml:pos x="939037" y="1333049"/>
              </dml:cxn>
              <dml:cxn ang="0">
                <dml:pos x="1000400" y="1316217"/>
              </dml:cxn>
              <dml:cxn ang="0">
                <dml:pos x="1091896" y="1214210"/>
              </dml:cxn>
              <dml:cxn ang="0">
                <dml:pos x="1079309" y="1120754"/>
              </dml:cxn>
              <dml:cxn ang="0">
                <dml:pos x="1092682" y="1085071"/>
              </dml:cxn>
              <dml:cxn ang="0">
                <dml:pos x="1091372" y="934625"/>
              </dml:cxn>
              <dml:cxn ang="0">
                <dml:pos x="1053338" y="826648"/>
              </dml:cxn>
              <dml:cxn ang="0">
                <dml:pos x="938851" y="727500"/>
              </dml:cxn>
              <dml:cxn ang="0">
                <dml:pos x="859972" y="707571"/>
              </dml:cxn>
              <dml:cxn ang="0">
                <dml:pos x="800072" y="715058"/>
              </dml:cxn>
              <dml:cxn ang="0">
                <dml:pos x="721997" y="759928"/>
              </dml:cxn>
              <dml:cxn ang="0">
                <dml:pos x="722086" y="816428"/>
              </dml:cxn>
              <dml:cxn ang="0">
                <dml:pos x="744304" y="896703"/>
              </dml:cxn>
              <dml:cxn ang="0">
                <dml:pos x="767132" y="817050"/>
              </dml:cxn>
              <dml:cxn ang="0">
                <dml:pos x="789464" y="761501"/>
              </dml:cxn>
              <dml:cxn ang="0">
                <dml:pos x="852713" y="725713"/>
              </dml:cxn>
              <dml:cxn ang="0">
                <dml:pos x="894460" y="755064"/>
              </dml:cxn>
              <dml:cxn ang="0">
                <dml:pos x="909366" y="806358"/>
              </dml:cxn>
              <dml:cxn ang="0">
                <dml:pos x="934607" y="848284"/>
              </dml:cxn>
              <dml:cxn ang="0">
                <dml:pos x="954315" y="907142"/>
              </dml:cxn>
              <dml:cxn ang="0">
                <dml:pos x="995629" y="980838"/>
              </dml:cxn>
              <dml:cxn ang="0">
                <dml:pos x="1048658" y="1055914"/>
              </dml:cxn>
              <dml:cxn ang="0">
                <dml:pos x="1055915" y="1136877"/>
              </dml:cxn>
              <dml:cxn ang="0">
                <dml:pos x="994229" y="1226456"/>
              </dml:cxn>
              <dml:cxn ang="0">
                <dml:pos x="969876" y="1246875"/>
              </dml:cxn>
              <dml:cxn ang="0">
                <dml:pos x="932142" y="1258248"/>
              </dml:cxn>
              <dml:cxn ang="0">
                <dml:pos x="914400" y="1277256"/>
              </dml:cxn>
              <dml:cxn ang="0">
                <dml:pos x="977720" y="1284513"/>
              </dml:cxn>
              <dml:cxn ang="0">
                <dml:pos x="1044406" y="1235839"/>
              </dml:cxn>
              <dml:cxn ang="0">
                <dml:pos x="1097112" y="1214929"/>
              </dml:cxn>
              <dml:cxn ang="0">
                <dml:pos x="1134878" y="1161838"/>
              </dml:cxn>
              <dml:cxn ang="0">
                <dml:pos x="1106471" y="1096996"/>
              </dml:cxn>
              <dml:cxn ang="0">
                <dml:pos x="1062851" y="1120232"/>
              </dml:cxn>
              <dml:cxn ang="0">
                <dml:pos x="1017354" y="1163724"/>
              </dml:cxn>
              <dml:cxn ang="0">
                <dml:pos x="1007584" y="1208088"/>
              </dml:cxn>
              <dml:cxn ang="0">
                <dml:pos x="998176" y="1270060"/>
              </dml:cxn>
              <dml:cxn ang="0">
                <dml:pos x="987355" y="1320890"/>
              </dml:cxn>
              <dml:cxn ang="0">
                <dml:pos x="976562" y="1360861"/>
              </dml:cxn>
              <dml:cxn ang="0">
                <dml:pos x="984224" y="1387616"/>
              </dml:cxn>
              <dml:cxn ang="0">
                <dml:pos x="1026886" y="1342570"/>
              </dml:cxn>
              <dml:cxn ang="0">
                <dml:pos x="1097114" y="1251354"/>
              </dml:cxn>
              <dml:cxn ang="0">
                <dml:pos x="1120215" y="1168826"/>
              </dml:cxn>
              <dml:cxn ang="0">
                <dml:pos x="1105358" y="1038468"/>
              </dml:cxn>
              <dml:cxn ang="0">
                <dml:pos x="1070429" y="990599"/>
              </dml:cxn>
              <dml:cxn ang="0">
                <dml:pos x="1048658" y="918028"/>
              </dml:cxn>
              <dml:cxn ang="0">
                <dml:pos x="1025289" y="833408"/>
              </dml:cxn>
              <dml:cxn ang="0">
                <dml:pos x="975338" y="768508"/>
              </dml:cxn>
              <dml:cxn ang="0">
                <dml:pos x="921256" y="755607"/>
              </dml:cxn>
              <dml:cxn ang="0">
                <dml:pos x="889109" y="740580"/>
              </dml:cxn>
              <dml:cxn ang="0">
                <dml:pos x="716826" y="773701"/>
              </dml:cxn>
              <dml:cxn ang="0">
                <dml:pos x="671286" y="820056"/>
              </dml:cxn>
              <dml:cxn ang="0">
                <dml:pos x="664029" y="861501"/>
              </dml:cxn>
              <dml:cxn ang="0">
                <dml:pos x="691650" y="947873"/>
              </dml:cxn>
              <dml:cxn ang="0">
                <dml:pos x="718117" y="983591"/>
              </dml:cxn>
              <dml:cxn ang="0">
                <dml:pos x="717280" y="1000896"/>
              </dml:cxn>
              <dml:cxn ang="0">
                <dml:pos x="682172" y="943428"/>
              </dml:cxn>
              <dml:cxn ang="0">
                <dml:pos x="674915" y="883170"/>
              </dml:cxn>
              <dml:cxn ang="0">
                <dml:pos x="715175" y="773125"/>
              </dml:cxn>
              <dml:cxn ang="0">
                <dml:pos x="785425" y="741911"/>
              </dml:cxn>
              <dml:cxn ang="0">
                <dml:pos x="896258" y="736599"/>
              </dml:cxn>
              <dml:cxn ang="0">
                <dml:pos x="978544" y="755161"/>
              </dml:cxn>
              <dml:cxn ang="0">
                <dml:pos x="1016000" y="841827"/>
              </dml:cxn>
              <dml:cxn ang="0">
                <dml:pos x="1030516" y="890214"/>
              </dml:cxn>
              <dml:cxn ang="0">
                <dml:pos x="1076655" y="958883"/>
              </dml:cxn>
              <dml:cxn ang="0">
                <dml:pos x="1118401" y="1055492"/>
              </dml:cxn>
              <dml:cxn ang="0">
                <dml:pos x="1097835" y="1154358"/>
              </dml:cxn>
              <dml:cxn ang="0">
                <dml:pos x="1075865" y="1198529"/>
              </dml:cxn>
              <dml:cxn ang="0">
                <dml:pos x="1037772" y="1251857"/>
              </dml:cxn>
              <dml:cxn ang="0">
                <dml:pos x="996532" y="1300352"/>
              </dml:cxn>
              <dml:cxn ang="0">
                <dml:pos x="939961" y="1314158"/>
              </dml:cxn>
              <dml:cxn ang="0">
                <dml:pos x="791029" y="1324428"/>
              </dml:cxn>
              <dml:cxn ang="0">
                <dml:pos x="594675" y="1316142"/>
              </dml:cxn>
              <dml:cxn ang="0">
                <dml:pos x="529875" y="1298531"/>
              </dml:cxn>
              <dml:cxn ang="0">
                <dml:pos x="446313" y="1277256"/>
              </dml:cxn>
              <dml:cxn ang="0">
                <dml:pos x="407065" y="1254003"/>
              </dml:cxn>
              <dml:cxn ang="0">
                <dml:pos x="361204" y="1235879"/>
              </dml:cxn>
              <dml:cxn ang="0">
                <dml:pos x="331126" y="1206901"/>
              </dml:cxn>
              <dml:cxn ang="0">
                <dml:pos x="285563" y="1180577"/>
              </dml:cxn>
              <dml:cxn ang="0">
                <dml:pos x="229333" y="1130523"/>
              </dml:cxn>
              <dml:cxn ang="0">
                <dml:pos x="166806" y="1062315"/>
              </dml:cxn>
              <dml:cxn ang="0">
                <dml:pos x="124910" y="935620"/>
              </dml:cxn>
              <dml:cxn ang="0">
                <dml:pos x="67671" y="760318"/>
              </dml:cxn>
              <dml:cxn ang="0">
                <dml:pos x="87717" y="808210"/>
              </dml:cxn>
              <dml:cxn ang="0">
                <dml:pos x="115807" y="629514"/>
              </dml:cxn>
              <dml:cxn ang="0">
                <dml:pos x="213101" y="513768"/>
              </dml:cxn>
              <dml:cxn ang="0">
                <dml:pos x="298025" y="461717"/>
              </dml:cxn>
              <dml:cxn ang="0">
                <dml:pos x="406400" y="395514"/>
              </dml:cxn>
              <dml:cxn ang="0">
                <dml:pos x="464719" y="368445"/>
              </dml:cxn>
              <dml:cxn ang="0">
                <dml:pos x="572062" y="326195"/>
              </dml:cxn>
              <dml:cxn ang="0">
                <dml:pos x="606125" y="319710"/>
              </dml:cxn>
              <dml:cxn ang="0">
                <dml:pos x="663551" y="298991"/>
              </dml:cxn>
              <dml:cxn ang="0">
                <dml:pos x="722241" y="290980"/>
              </dml:cxn>
              <dml:cxn ang="0">
                <dml:pos x="772758" y="278699"/>
              </dml:cxn>
              <dml:cxn ang="0">
                <dml:pos x="834632" y="268833"/>
              </dml:cxn>
              <dml:cxn ang="0">
                <dml:pos x="885462" y="258011"/>
              </dml:cxn>
              <dml:cxn ang="0">
                <dml:pos x="936042" y="246042"/>
              </dml:cxn>
              <dml:cxn ang="0">
                <dml:pos x="1056301" y="213955"/>
              </dml:cxn>
              <dml:cxn ang="0">
                <dml:pos x="1123349" y="177928"/>
              </dml:cxn>
              <dml:cxn ang="0">
                <dml:pos x="1150610" y="163896"/>
              </dml:cxn>
              <dml:cxn ang="0">
                <dml:pos x="1294255" y="81673"/>
              </dml:cxn>
              <dml:cxn ang="0">
                <dml:pos x="1262074" y="89798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1377498" y="0"/>
                </dml:moveTo>
              </dml:path>
              <dml:path fill="norm" stroke="true" extrusionOk="true">
                <dml:moveTo>
                  <dml:pt x="0" y="1387616"/>
                </dml:moveTo>
              </dml:path>
              <dml:path fill="norm" stroke="true" extrusionOk="true">
                <dml:moveTo>
                  <dml:pt x="1377498" y="1387616"/>
                </dml:moveTo>
              </dml:path>
              <dml:path fill="norm" stroke="true" extrusionOk="true">
                <dml:moveTo>
                  <dml:pt x="1338943" y="0"/>
                </dml:moveTo>
                <dml:cubicBezTo>
                  <dml:pt x="1328056" y="3628"/>
                  <dml:pt x="1317030" y="6857"/>
                  <dml:pt x="1306286" y="10885"/>
                </dml:cubicBezTo>
                <dml:cubicBezTo>
                  <dml:pt x="1287990" y="17746"/>
                  <dml:pt x="1270898" y="28262"/>
                  <dml:pt x="1251858" y="32657"/>
                </dml:cubicBezTo>
                <dml:cubicBezTo>
                  <dml:pt x="1223353" y="39234"/>
                  <dml:pt x="1193686" y="39094"/>
                  <dml:pt x="1164772" y="43542"/>
                </dml:cubicBezTo>
                <dml:cubicBezTo>
                  <dml:pt x="1121215" y="50243"/>
                  <dml:pt x="1063261" y="66198"/>
                  <dml:pt x="1023258" y="76199"/>
                </dml:cubicBezTo>
                <dml:cubicBezTo>
                  <dml:pt x="1008743" y="79828"/>
                  <dml:pt x="993908" y="82354"/>
                  <dml:pt x="979715" y="87085"/>
                </dml:cubicBezTo>
                <dml:cubicBezTo>
                  <dml:pt x="943078" y="99298"/>
                  <dml:pt x="941178" y="98222"/>
                  <dml:pt x="903515" y="119742"/>
                </dml:cubicBezTo>
                <dml:cubicBezTo>
                  <dml:pt x="892156" y="126233"/>
                  <dml:pt x="882736" y="136031"/>
                  <dml:pt x="870858" y="141513"/>
                </dml:cubicBezTo>
                <dml:cubicBezTo>
                  <dml:pt x="835373" y="157890"/>
                  <dml:pt x="798286" y="170541"/>
                  <dml:pt x="762000" y="185056"/>
                </dml:cubicBezTo>
                <dml:cubicBezTo>
                  <dml:pt x="632790" y="236740"/>
                  <dml:pt x="776995" y="173588"/>
                  <dml:pt x="664029" y="239486"/>
                </dml:cubicBezTo>
                <dml:cubicBezTo>
                  <dml:pt x="635995" y="255839"/>
                  <dml:pt x="605972" y="268514"/>
                  <dml:pt x="576943" y="283028"/>
                </dml:cubicBezTo>
                <dml:lnTo>
                  <dml:pt x="533400" y="304799"/>
                </dml:lnTo>
                <dml:cubicBezTo>
                  <dml:pt x="509558" y="328641"/>
                  <dml:pt x="511015" y="330032"/>
                  <dml:pt x="478972" y="348342"/>
                </dml:cubicBezTo>
                <dml:cubicBezTo>
                  <dml:pt x="464883" y="356393"/>
                  <dml:pt x="449518" y="362062"/>
                  <dml:pt x="435429" y="370113"/>
                </dml:cubicBezTo>
                <dml:cubicBezTo>
                  <dml:pt x="424070" y="376604"/>
                  <dml:pt x="414131" y="385395"/>
                  <dml:pt x="402772" y="391885"/>
                </dml:cubicBezTo>
                <dml:cubicBezTo>
                  <dml:pt x="388683" y="399936"/>
                  <dml:pt x="372730" y="404655"/>
                  <dml:pt x="359229" y="413656"/>
                </dml:cubicBezTo>
                <dml:cubicBezTo>
                  <dml:pt x="329037" y="433784"/>
                  <dml:pt x="302335" y="458843"/>
                  <dml:pt x="272143" y="478971"/>
                </dml:cubicBezTo>
                <dml:cubicBezTo>
                  <dml:pt x="250372" y="493485"/>
                  <dml:pt x="227079" y="505944"/>
                  <dml:pt x="206829" y="522513"/>
                </dml:cubicBezTo>
                <dml:cubicBezTo>
                  <dml:pt x="186970" y="538761"/>
                  <dml:pt x="173749" y="562710"/>
                  <dml:pt x="152400" y="576942"/>
                </dml:cubicBezTo>
                <dml:cubicBezTo>
                  <dml:pt x="102665" y="610098"/>
                  <dml:pt x="128992" y="589464"/>
                  <dml:pt x="76200" y="642256"/>
                </dml:cubicBezTo>
                <dml:cubicBezTo>
                  <dml:pt x="55950" y="662505"/>
                  <dml:pt x="46388" y="669223"/>
                  <dml:pt x="32657" y="696685"/>
                </dml:cubicBezTo>
                <dml:cubicBezTo>
                  <dml:pt x="23956" y="714087"/>
                  <dml:pt x="15537" y="756607"/>
                  <dml:pt x="10886" y="772885"/>
                </dml:cubicBezTo>
                <dml:cubicBezTo>
                  <dml:pt x="7733" y="783918"/>
                  <dml:pt x="3629" y="794656"/>
                  <dml:pt x="0" y="805542"/>
                </dml:cubicBezTo>
                <dml:cubicBezTo>
                  <dml:pt x="3629" y="852713"/>
                  <dml:pt x="2664" y="900465"/>
                  <dml:pt x="10886" y="947056"/>
                </dml:cubicBezTo>
                <dml:cubicBezTo>
                  <dml:pt x="13706" y="963037"/>
                  <dml:pt x="26265" y="975683"/>
                  <dml:pt x="32657" y="990599"/>
                </dml:cubicBezTo>
                <dml:cubicBezTo>
                  <dml:pt x="53816" y="1039968"/>
                  <dml:pt x="31032" y="1019613"/>
                  <dml:pt x="76200" y="1077685"/>
                </dml:cubicBezTo>
                <dml:cubicBezTo>
                  <dml:pt x="124397" y="1139654"/>
                  <dml:pt x="105594" y="1103994"/>
                  <dml:pt x="152400" y="1142999"/>
                </dml:cubicBezTo>
                <dml:cubicBezTo>
                  <dml:pt x="164227" y="1152854"/>
                  <dml:pt x="172742" y="1166419"/>
                  <dml:pt x="185057" y="1175656"/>
                </dml:cubicBezTo>
                <dml:cubicBezTo>
                  <dml:pt x="216457" y="1199205"/>
                  <dml:pt x="250372" y="1219199"/>
                  <dml:pt x="283029" y="1240971"/>
                </dml:cubicBezTo>
                <dml:lnTo>
                  <dml:pt x="315686" y="1262742"/>
                </dml:lnTo>
                <dml:cubicBezTo>
                  <dml:pt x="342755" y="1280788"/>
                  <dml:pt x="360319" y="1294447"/>
                  <dml:pt x="391886" y="1306285"/>
                </dml:cubicBezTo>
                <dml:cubicBezTo>
                  <dml:pt x="423473" y="1318130"/>
                  <dml:pt x="483810" y="1324082"/>
                  <dml:pt x="511629" y="1328056"/>
                </dml:cubicBezTo>
                <dml:cubicBezTo>
                  <dml:pt x="533400" y="1335313"/>
                  <dml:pt x="554679" y="1344262"/>
                  <dml:pt x="576943" y="1349828"/>
                </dml:cubicBezTo>
                <dml:cubicBezTo>
                  <dml:pt x="638436" y="1365200"/>
                  <dml:pt x="605815" y="1357779"/>
                  <dml:pt x="674915" y="1371599"/>
                </dml:cubicBezTo>
                <dml:cubicBezTo>
                  <dml:pt x="707572" y="1364342"/>
                  <dml:pt x="741149" y="1360407"/>
                  <dml:pt x="772886" y="1349828"/>
                </dml:cubicBezTo>
                <dml:cubicBezTo>
                  <dml:pt x="785297" y="1345691"/>
                  <dml:pt x="794105" y="1334410"/>
                  <dml:pt x="805543" y="1328056"/>
                </dml:cubicBezTo>
                <dml:cubicBezTo>
                  <dml:pt x="856901" y="1299524"/>
                  <dml:pt x="878566" y="1296113"/>
                  <dml:pt x="925286" y="1262742"/>
                </dml:cubicBezTo>
                <dml:cubicBezTo>
                  <dml:pt x="946529" y="1247569"/>
                  <dml:pt x="953833" y="1229307"/>
                  <dml:pt x="968829" y="1208313"/>
                </dml:cubicBezTo>
                <dml:cubicBezTo>
                  <dml:pt x="979374" y="1193550"/>
                  <dml:pt x="990600" y="1179285"/>
                  <dml:pt x="1001486" y="1164771"/>
                </dml:cubicBezTo>
                <dml:lnTo>
                  <dml:pt x="1023258" y="1099456"/>
                </dml:lnTo>
                <dml:lnTo>
                  <dml:pt x="1045029" y="1034142"/>
                </dml:lnTo>
                <dml:cubicBezTo>
                  <dml:pt x="1041400" y="1001485"/>
                  <dml:pt x="1041530" y="968188"/>
                  <dml:pt x="1034143" y="936171"/>
                </dml:cubicBezTo>
                <dml:cubicBezTo>
                  <dml:pt x="1030494" y="920359"/>
                  <dml:pt x="1020721" y="906543"/>
                  <dml:pt x="1012372" y="892628"/>
                </dml:cubicBezTo>
                <dml:cubicBezTo>
                  <dml:pt x="998910" y="870191"/>
                  <dml:pt x="993652" y="835587"/>
                  <dml:pt x="968829" y="827313"/>
                </dml:cubicBezTo>
                <dml:cubicBezTo>
                  <dml:pt x="885962" y="799691"/>
                  <dml:pt x="926017" y="810043"/>
                  <dml:pt x="849086" y="794656"/>
                </dml:cubicBezTo>
                <dml:cubicBezTo>
                  <dml:pt x="827315" y="798285"/>
                  <dml:pt x="804557" y="798118"/>
                  <dml:pt x="783772" y="805542"/>
                </dml:cubicBezTo>
                <dml:cubicBezTo>
                  <dml:pt x="753208" y="816458"/>
                  <dml:pt x="696686" y="849085"/>
                  <dml:pt x="696686" y="849085"/>
                </dml:cubicBezTo>
                <dml:cubicBezTo>
                  <dml:pt x="689429" y="859971"/>
                  <dml:pt x="680069" y="869717"/>
                  <dml:pt x="674915" y="881742"/>
                </dml:cubicBezTo>
                <dml:cubicBezTo>
                  <dml:pt x="663454" y="908483"/>
                  <dml:pt x="656256" y="953590"/>
                  <dml:pt x="674915" y="979713"/>
                </dml:cubicBezTo>
                <dml:cubicBezTo>
                  <dml:pt x="684347" y="992918"/>
                  <dml:pt x="703391" y="995458"/>
                  <dml:pt x="718457" y="1001485"/>
                </dml:cubicBezTo>
                <dml:cubicBezTo>
                  <dml:pt x="739765" y="1010008"/>
                  <dml:pt x="783772" y="1023256"/>
                  <dml:pt x="783772" y="1023256"/>
                </dml:cubicBezTo>
                <dml:cubicBezTo>
                  <dml:pt x="809172" y="1019628"/>
                  <dml:pt x="835396" y="1019744"/>
                  <dml:pt x="859972" y="1012371"/>
                </dml:cubicBezTo>
                <dml:cubicBezTo>
                  <dml:pt x="872503" y="1008612"/>
                  <dml:pt x="898480" y="1002301"/>
                  <dml:pt x="892629" y="990599"/>
                </dml:cubicBezTo>
                <dml:cubicBezTo>
                  <dml:pt x="877656" y="960653"/>
                  <dml:pt x="825875" y="946576"/>
                  <dml:pt x="794657" y="936171"/>
                </dml:cubicBezTo>
                <dml:cubicBezTo>
                  <dml:pt x="780143" y="939799"/>
                  <dml:pt x="757806" y="933675"/>
                  <dml:pt x="751115" y="947056"/>
                </dml:cubicBezTo>
                <dml:cubicBezTo>
                  <dml:pt x="745983" y="957319"/>
                  <dml:pt x="772297" y="957942"/>
                  <dml:pt x="783772" y="957942"/>
                </dml:cubicBezTo>
                <dml:cubicBezTo>
                  <dml:pt x="795246" y="957942"/>
                  <dml:pt x="805543" y="950685"/>
                  <dml:pt x="816429" y="947056"/>
                </dml:cubicBezTo>
                <dml:cubicBezTo>
                  <dml:pt x="828305" y="951015"/>
                  <dml:pt x="884380" y="957612"/>
                  <dml:pt x="838200" y="990599"/>
                </dml:cubicBezTo>
                <dml:cubicBezTo>
                  <dml:pt x="819525" y="1003938"/>
                  <dml:pt x="772886" y="1012371"/>
                  <dml:pt x="772886" y="1012371"/>
                </dml:cubicBezTo>
                <dml:cubicBezTo>
                  <dml:pt x="762000" y="1008742"/>
                  <dml:pt x="750492" y="1006617"/>
                  <dml:pt x="740229" y="1001485"/>
                </dml:cubicBezTo>
                <dml:cubicBezTo>
                  <dml:pt x="712767" y="987753"/>
                  <dml:pt x="706049" y="978190"/>
                  <dml:pt x="685800" y="957942"/>
                </dml:cubicBezTo>
                <dml:cubicBezTo>
                  <dml:pt x="689429" y="928913"/>
                  <dml:pt x="688279" y="898877"/>
                  <dml:pt x="696686" y="870856"/>
                </dml:cubicBezTo>
                <dml:cubicBezTo>
                  <dml:pt x="699634" y="861026"/>
                  <dml:pt x="710444" y="855496"/>
                  <dml:pt x="718457" y="849085"/>
                </dml:cubicBezTo>
                <dml:cubicBezTo>
                  <dml:pt x="748606" y="824966"/>
                  <dml:pt x="749276" y="827926"/>
                  <dml:pt x="783772" y="816428"/>
                </dml:cubicBezTo>
                <dml:cubicBezTo>
                  <dml:pt x="792443" y="817667"/>
                  <dml:pt x="911548" y="834078"/>
                  <dml:pt x="925286" y="838199"/>
                </dml:cubicBezTo>
                <dml:cubicBezTo>
                  <dml:pt x="940829" y="842862"/>
                  <dml:pt x="954315" y="852714"/>
                  <dml:pt x="968829" y="859971"/>
                </dml:cubicBezTo>
                <dml:cubicBezTo>
                  <dml:pt x="983343" y="878114"/>
                  <dml:pt x="998432" y="895812"/>
                  <dml:pt x="1012372" y="914399"/>
                </dml:cubicBezTo>
                <dml:cubicBezTo>
                  <dml:pt x="1020222" y="924865"/>
                  <dml:pt x="1033140" y="934012"/>
                  <dml:pt x="1034143" y="947056"/>
                </dml:cubicBezTo>
                <dml:cubicBezTo>
                  <dml:pt x="1037638" y="992502"/>
                  <dml:pt x="1024303" y="1075595"/>
                  <dml:pt x="1001486" y="1121228"/>
                </dml:cubicBezTo>
                <dml:cubicBezTo>
                  <dml:pt x="993371" y="1137455"/>
                  <dml:pt x="979374" y="1150007"/>
                  <dml:pt x="968829" y="1164771"/>
                </dml:cubicBezTo>
                <dml:cubicBezTo>
                  <dml:pt x="961225" y="1175417"/>
                  <dml:pt x="952909" y="1185726"/>
                  <dml:pt x="947058" y="1197428"/>
                </dml:cubicBezTo>
                <dml:cubicBezTo>
                  <dml:pt x="912304" y="1266934"/>
                  <dml:pt x="975368" y="1190889"/>
                  <dml:pt x="892629" y="1273628"/>
                </dml:cubicBezTo>
                <dml:lnTo>
                  <dml:pt x="892629" y="1273628"/>
                </dml:lnTo>
                <dml:cubicBezTo>
                  <dml:pt x="885372" y="1284514"/>
                  <dml:pt x="880909" y="1297910"/>
                  <dml:pt x="870858" y="1306285"/>
                </dml:cubicBezTo>
                <dml:cubicBezTo>
                  <dml:pt x="844391" y="1328341"/>
                  <dml:pt x="814978" y="1330026"/>
                  <dml:pt x="783772" y="1338942"/>
                </dml:cubicBezTo>
                <dml:cubicBezTo>
                  <dml:pt x="772738" y="1342094"/>
                  <dml:pt x="762000" y="1346199"/>
                  <dml:pt x="751115" y="1349828"/>
                </dml:cubicBezTo>
                <dml:cubicBezTo>
                  <dml:pt x="725715" y="1346199"/>
                  <dml:pt x="700075" y="1343974"/>
                  <dml:pt x="674915" y="1338942"/>
                </dml:cubicBezTo>
                <dml:cubicBezTo>
                  <dml:pt x="663663" y="1336692"/>
                  <dml:pt x="653291" y="1331208"/>
                  <dml:pt x="642257" y="1328056"/>
                </dml:cubicBezTo>
                <dml:cubicBezTo>
                  <dml:pt x="627873" y="1323946"/>
                  <dml:pt x="613319" y="1320416"/>
                  <dml:pt x="598715" y="1317171"/>
                </dml:cubicBezTo>
                <dml:cubicBezTo>
                  <dml:pt x="519906" y="1299658"/>
                  <dml:pt x="569980" y="1314850"/>
                  <dml:pt x="511629" y="1295399"/>
                </dml:cubicBezTo>
                <dml:cubicBezTo>
                  <dml:pt x="434053" y="1217823"/>
                  <dml:pt x="522092" y="1301593"/>
                  <dml:pt x="446315" y="1240971"/>
                </dml:cubicBezTo>
                <dml:cubicBezTo>
                  <dml:pt x="438301" y="1234560"/>
                  <dml:pt x="432754" y="1225357"/>
                  <dml:pt x="424543" y="1219199"/>
                </dml:cubicBezTo>
                <dml:cubicBezTo>
                  <dml:pt x="403610" y="1203499"/>
                  <dml:pt x="381000" y="1190170"/>
                  <dml:pt x="359229" y="1175656"/>
                </dml:cubicBezTo>
                <dml:cubicBezTo>
                  <dml:pt x="341758" y="1164009"/>
                  <dml:pt x="317210" y="1150728"/>
                  <dml:pt x="304800" y="1132113"/>
                </dml:cubicBezTo>
                <dml:cubicBezTo>
                  <dml:pt x="295798" y="1118611"/>
                  <dml:pt x="291079" y="1102660"/>
                  <dml:pt x="283029" y="1088571"/>
                </dml:cubicBezTo>
                <dml:cubicBezTo>
                  <dml:pt x="276538" y="1077212"/>
                  <dml:pt x="268515" y="1066799"/>
                  <dml:pt x="261257" y="1055913"/>
                </dml:cubicBezTo>
                <dml:cubicBezTo>
                  <dml:pt x="232460" y="940727"/>
                  <dml:pt x="271560" y="1076372"/>
                  <dml:pt x="228600" y="979713"/>
                </dml:cubicBezTo>
                <dml:cubicBezTo>
                  <dml:pt x="213456" y="945642"/>
                  <dml:pt x="204989" y="907042"/>
                  <dml:pt x="195943" y="870856"/>
                </dml:cubicBezTo>
                <dml:cubicBezTo>
                  <dml:pt x="199572" y="805542"/>
                  <dml:pt x="197991" y="739728"/>
                  <dml:pt x="206829" y="674913"/>
                </dml:cubicBezTo>
                <dml:cubicBezTo>
                  <dml:pt x="209021" y="658835"/>
                  <dml:pt x="222208" y="646286"/>
                  <dml:pt x="228600" y="631371"/>
                </dml:cubicBezTo>
                <dml:cubicBezTo>
                  <dml:pt x="233119" y="620824"/>
                  <dml:pt x="234353" y="608976"/>
                  <dml:pt x="239486" y="598713"/>
                </dml:cubicBezTo>
                <dml:cubicBezTo>
                  <dml:pt x="251789" y="574108"/>
                  <dml:pt x="292789" y="527643"/>
                  <dml:pt x="304800" y="511628"/>
                </dml:cubicBezTo>
                <dml:cubicBezTo>
                  <dml:pt x="354535" y="445314"/>
                  <dml:pt x="291311" y="514232"/>
                  <dml:pt x="370115" y="435428"/>
                </dml:cubicBezTo>
                <dml:lnTo>
                  <dml:pt x="413657" y="391885"/>
                </dml:lnTo>
                <dml:cubicBezTo>
                  <dml:pt x="558065" y="319678"/>
                  <dml:pt x="377738" y="407279"/>
                  <dml:pt x="489857" y="359228"/>
                </dml:cubicBezTo>
                <dml:cubicBezTo>
                  <dml:pt x="530283" y="341903"/>
                  <dml:pt x="543131" y="327604"/>
                  <dml:pt x="587829" y="315685"/>
                </dml:cubicBezTo>
                <dml:cubicBezTo>
                  <dml:pt x="663556" y="295491"/>
                  <dml:pt x="680111" y="301064"/>
                  <dml:pt x="740229" y="283028"/>
                </dml:cubicBezTo>
                <dml:cubicBezTo>
                  <dml:pt x="850337" y="249996"/>
                  <dml:pt x="764227" y="275853"/>
                  <dml:pt x="849086" y="239486"/>
                </dml:cubicBezTo>
                <dml:cubicBezTo>
                  <dml:pt x="859632" y="234966"/>
                  <dml:pt x="871196" y="233119"/>
                  <dml:pt x="881743" y="228599"/>
                </dml:cubicBezTo>
                <dml:cubicBezTo>
                  <dml:pt x="896658" y="222207"/>
                  <dml:pt x="909890" y="211960"/>
                  <dml:pt x="925286" y="206828"/>
                </dml:cubicBezTo>
                <dml:cubicBezTo>
                  <dml:pt x="942839" y="200977"/>
                  <dml:pt x="961572" y="199571"/>
                  <dml:pt x="979715" y="195942"/>
                </dml:cubicBezTo>
                <dml:cubicBezTo>
                  <dml:pt x="1025338" y="173130"/>
                  <dml:pt x="1026731" y="170928"/>
                  <dml:pt x="1077686" y="152399"/>
                </dml:cubicBezTo>
                <dml:cubicBezTo>
                  <dml:pt x="1099253" y="144556"/>
                  <dml:pt x="1123321" y="142435"/>
                  <dml:pt x="1143000" y="130628"/>
                </dml:cubicBezTo>
                <dml:cubicBezTo>
                  <dml:pt x="1161143" y="119742"/>
                  <dml:pt x="1178166" y="106726"/>
                  <dml:pt x="1197429" y="97971"/>
                </dml:cubicBezTo>
                <dml:cubicBezTo>
                  <dml:pt x="1229823" y="83246"/>
                  <dml:pt x="1271192" y="74086"/>
                  <dml:pt x="1306286" y="65313"/>
                </dml:cubicBezTo>
                <dml:cubicBezTo>
                  <dml:pt x="1377498" y="17839"/>
                  <dml:pt x="1319569" y="58407"/>
                  <dml:pt x="1295400" y="65313"/>
                </dml:cubicBezTo>
                <dml:cubicBezTo>
                  <dml:pt x="1259819" y="75479"/>
                  <dml:pt x="1222829" y="79828"/>
                  <dml:pt x="1186543" y="87085"/>
                </dml:cubicBezTo>
                <dml:lnTo>
                  <dml:pt x="1077686" y="108856"/>
                </dml:lnTo>
                <dml:cubicBezTo>
                  <dml:pt x="1059543" y="112484"/>
                  <dml:pt x="1041508" y="116700"/>
                  <dml:pt x="1023258" y="119742"/>
                </dml:cubicBezTo>
                <dml:cubicBezTo>
                  <dml:pt x="983270" y="126407"/>
                  <dml:pt x="943057" y="132388"/>
                  <dml:pt x="903515" y="141513"/>
                </dml:cubicBezTo>
                <dml:cubicBezTo>
                  <dml:pt x="874359" y="148241"/>
                  <dml:pt x="845770" y="157417"/>
                  <dml:pt x="816429" y="163285"/>
                </dml:cubicBezTo>
                <dml:cubicBezTo>
                  <dml:pt x="785363" y="169498"/>
                  <dml:pt x="749196" y="175835"/>
                  <dml:pt x="718457" y="185056"/>
                </dml:cubicBezTo>
                <dml:cubicBezTo>
                  <dml:pt x="696476" y="191650"/>
                  <dml:pt x="653143" y="206828"/>
                  <dml:pt x="653143" y="206828"/>
                </dml:cubicBezTo>
                <dml:cubicBezTo>
                  <dml:pt x="707904" y="243335"/>
                  <dml:pt x="677821" y="233558"/>
                  <dml:pt x="772886" y="217713"/>
                </dml:cubicBezTo>
                <dml:cubicBezTo>
                  <dml:pt x="787643" y="215253"/>
                  <dml:pt x="801823" y="210073"/>
                  <dml:pt x="816429" y="206828"/>
                </dml:cubicBezTo>
                <dml:cubicBezTo>
                  <dml:pt x="838788" y="201859"/>
                  <dml:pt x="880171" y="196728"/>
                  <dml:pt x="903515" y="185056"/>
                </dml:cubicBezTo>
                <dml:cubicBezTo>
                  <dml:pt x="962161" y="155733"/>
                  <dml:pt x="962871" y="143363"/>
                  <dml:pt x="1023258" y="108856"/>
                </dml:cubicBezTo>
                <dml:cubicBezTo>
                  <dml:pt x="1051437" y="92754"/>
                  <dml:pt x="1083339" y="83315"/>
                  <dml:pt x="1110343" y="65313"/>
                </dml:cubicBezTo>
                <dml:cubicBezTo>
                  <dml:pt x="1121229" y="58056"/>
                  <dml:pt x="1132784" y="51715"/>
                  <dml:pt x="1143000" y="43542"/>
                </dml:cubicBezTo>
                <dml:cubicBezTo>
                  <dml:pt x="1151014" y="37131"/>
                  <dml:pt x="1173952" y="17181"/>
                  <dml:pt x="1164772" y="21771"/>
                </dml:cubicBezTo>
                <dml:cubicBezTo>
                  <dml:pt x="1164766" y="21774"/>
                  <dml:pt x="1083130" y="76199"/>
                  <dml:pt x="1066800" y="87085"/>
                </dml:cubicBezTo>
                <dml:cubicBezTo>
                  <dml:pt x="1055913" y="94342"/>
                  <dml:pt x="1045845" y="103005"/>
                  <dml:pt x="1034143" y="108856"/>
                </dml:cubicBezTo>
                <dml:lnTo>
                  <dml:pt x="947058" y="152399"/>
                </dml:lnTo>
                <dml:cubicBezTo>
                  <dml:pt x="932543" y="159656"/>
                  <dml:pt x="917430" y="165822"/>
                  <dml:pt x="903515" y="174171"/>
                </dml:cubicBezTo>
                <dml:cubicBezTo>
                  <dml:pt x="885372" y="185057"/>
                  <dml:pt x="867715" y="196797"/>
                  <dml:pt x="849086" y="206828"/>
                </dml:cubicBezTo>
                <dml:cubicBezTo>
                  <dml:pt x="820510" y="222215"/>
                  <dml:pt x="789003" y="232368"/>
                  <dml:pt x="762000" y="250371"/>
                </dml:cubicBezTo>
                <dml:cubicBezTo>
                  <dml:pt x="751113" y="257628"/>
                  <dml:pt x="741044" y="266292"/>
                  <dml:pt x="729343" y="272142"/>
                </dml:cubicBezTo>
                <dml:cubicBezTo>
                  <dml:pt x="711865" y="280882"/>
                  <dml:pt x="693211" y="287052"/>
                  <dml:pt x="674915" y="293913"/>
                </dml:cubicBezTo>
                <dml:cubicBezTo>
                  <dml:pt x="664171" y="297942"/>
                  <dml:pt x="652288" y="299227"/>
                  <dml:pt x="642257" y="304799"/>
                </dml:cubicBezTo>
                <dml:cubicBezTo>
                  <dml:pt x="619385" y="317506"/>
                  <dml:pt x="601766" y="340068"/>
                  <dml:pt x="576943" y="348342"/>
                </dml:cubicBezTo>
                <dml:lnTo>
                  <dml:pt x="511629" y="370113"/>
                </dml:lnTo>
                <dml:cubicBezTo>
                  <dml:pt x="500743" y="373742"/>
                  <dml:pt x="489235" y="375867"/>
                  <dml:pt x="478972" y="380999"/>
                </dml:cubicBezTo>
                <dml:cubicBezTo>
                  <dml:pt x="464457" y="388256"/>
                  <dml:pt x="450345" y="396379"/>
                  <dml:pt x="435429" y="402771"/>
                </dml:cubicBezTo>
                <dml:cubicBezTo>
                  <dml:pt x="377097" y="427770"/>
                  <dml:pt x="374595" y="403412"/>
                  <dml:pt x="293915" y="457199"/>
                </dml:cubicBezTo>
                <dml:lnTo>
                  <dml:pt x="228600" y="500742"/>
                </dml:lnTo>
                <dml:cubicBezTo>
                  <dml:pt x="214086" y="522513"/>
                  <dml:pt x="193332" y="541233"/>
                  <dml:pt x="185057" y="566056"/>
                </dml:cubicBezTo>
                <dml:cubicBezTo>
                  <dml:pt x="139319" y="703272"/>
                  <dml:pt x="186955" y="564627"/>
                  <dml:pt x="141515" y="685799"/>
                </dml:cubicBezTo>
                <dml:cubicBezTo>
                  <dml:pt x="137486" y="696543"/>
                  <dml:pt x="135149" y="707909"/>
                  <dml:pt x="130629" y="718456"/>
                </dml:cubicBezTo>
                <dml:cubicBezTo>
                  <dml:pt x="124237" y="733371"/>
                  <dml:pt x="115250" y="747084"/>
                  <dml:pt x="108857" y="761999"/>
                </dml:cubicBezTo>
                <dml:cubicBezTo>
                  <dml:pt x="93463" y="797920"/>
                  <dml:pt x="74793" y="832942"/>
                  <dml:pt x="65315" y="870856"/>
                </dml:cubicBezTo>
                <dml:lnTo>
                  <dml:pt x="43543" y="957942"/>
                </dml:lnTo>
                <dml:cubicBezTo>
                  <dml:pt x="47172" y="990599"/>
                  <dml:pt x="45784" y="1024213"/>
                  <dml:pt x="54429" y="1055913"/>
                </dml:cubicBezTo>
                <dml:cubicBezTo>
                  <dml:pt x="57129" y="1065815"/>
                  <dml:pt x="69788" y="1069671"/>
                  <dml:pt x="76200" y="1077685"/>
                </dml:cubicBezTo>
                <dml:cubicBezTo>
                  <dml:pt x="84373" y="1087901"/>
                  <dml:pt x="88720" y="1101091"/>
                  <dml:pt x="97972" y="1110342"/>
                </dml:cubicBezTo>
                <dml:cubicBezTo>
                  <dml:pt x="119074" y="1131443"/>
                  <dml:pt x="136725" y="1134145"/>
                  <dml:pt x="163286" y="1142999"/>
                </dml:cubicBezTo>
                <dml:cubicBezTo>
                  <dml:pt x="136942" y="1011288"/>
                  <dml:pt x="171549" y="1167134"/>
                  <dml:pt x="130629" y="1034142"/>
                </dml:cubicBezTo>
                <dml:cubicBezTo>
                  <dml:pt x="121829" y="1005543"/>
                  <dml:pt x="116115" y="976085"/>
                  <dml:pt x="108857" y="947056"/>
                </dml:cubicBezTo>
                <dml:cubicBezTo>
                  <dml:pt x="105229" y="932542"/>
                  <dml:pt x="100087" y="918324"/>
                  <dml:pt x="97972" y="903513"/>
                </dml:cubicBezTo>
                <dml:cubicBezTo>
                  <dml:pt x="94343" y="878113"/>
                  <dml:pt x="91675" y="852557"/>
                  <dml:pt x="87086" y="827313"/>
                </dml:cubicBezTo>
                <dml:cubicBezTo>
                  <dml:pt x="84410" y="812594"/>
                  <dml:pt x="78875" y="798490"/>
                  <dml:pt x="76200" y="783771"/>
                </dml:cubicBezTo>
                <dml:cubicBezTo>
                  <dml:pt x="71610" y="758527"/>
                  <dml:pt x="68943" y="732971"/>
                  <dml:pt x="65315" y="707571"/>
                </dml:cubicBezTo>
                <dml:cubicBezTo>
                  <dml:pt x="83397" y="653319"/>
                  <dml:pt x="70201" y="673430"/>
                  <dml:pt x="87086" y="718456"/>
                </dml:cubicBezTo>
                <dml:cubicBezTo>
                  <dml:pt x="92784" y="733650"/>
                  <dml:pt x="101600" y="747485"/>
                  <dml:pt x="108857" y="761999"/>
                </dml:cubicBezTo>
                <dml:cubicBezTo>
                  <dml:pt x="116115" y="798285"/>
                  <dml:pt x="118926" y="835751"/>
                  <dml:pt x="130629" y="870856"/>
                </dml:cubicBezTo>
                <dml:cubicBezTo>
                  <dml:pt x="134257" y="881742"/>
                  <dml:pt x="136383" y="893250"/>
                  <dml:pt x="141515" y="903513"/>
                </dml:cubicBezTo>
                <dml:cubicBezTo>
                  <dml:pt x="147366" y="915215"/>
                  <dml:pt x="156795" y="924812"/>
                  <dml:pt x="163286" y="936171"/>
                </dml:cubicBezTo>
                <dml:cubicBezTo>
                  <dml:pt x="171336" y="950260"/>
                  <dml:pt x="176056" y="966211"/>
                  <dml:pt x="185057" y="979713"/>
                </dml:cubicBezTo>
                <dml:cubicBezTo>
                  <dml:pt x="190751" y="988252"/>
                  <dml:pt x="201135" y="992945"/>
                  <dml:pt x="206829" y="1001485"/>
                </dml:cubicBezTo>
                <dml:cubicBezTo>
                  <dml:pt x="215830" y="1014987"/>
                  <dml:pt x="219598" y="1031526"/>
                  <dml:pt x="228600" y="1045028"/>
                </dml:cubicBezTo>
                <dml:cubicBezTo>
                  <dml:pt x="234292" y="1053567"/>
                  <dml:pt x="260635" y="1066799"/>
                  <dml:pt x="250372" y="1066799"/>
                </dml:cubicBezTo>
                <dml:cubicBezTo>
                  <dml:pt x="237289" y="1066799"/>
                  <dml:pt x="228600" y="1052285"/>
                  <dml:pt x="217715" y="1045028"/>
                </dml:cubicBezTo>
                <dml:cubicBezTo>
                  <dml:pt x="206829" y="1030514"/>
                  <dml:pt x="194199" y="1017156"/>
                  <dml:pt x="185057" y="1001485"/>
                </dml:cubicBezTo>
                <dml:cubicBezTo>
                  <dml:pt x="168705" y="973451"/>
                  <dml:pt x="141515" y="914399"/>
                  <dml:pt x="141515" y="914399"/>
                </dml:cubicBezTo>
                <dml:cubicBezTo>
                  <dml:pt x="137886" y="896256"/>
                  <dml:pt x="117547" y="873054"/>
                  <dml:pt x="130629" y="859971"/>
                </dml:cubicBezTo>
                <dml:cubicBezTo>
                  <dml:pt x="142102" y="848496"/>
                  <dml:pt x="147269" y="888119"/>
                  <dml:pt x="152400" y="903513"/>
                </dml:cubicBezTo>
                <dml:cubicBezTo>
                  <dml:pt x="158250" y="921066"/>
                  <dml:pt x="157968" y="940220"/>
                  <dml:pt x="163286" y="957942"/>
                </dml:cubicBezTo>
                <dml:cubicBezTo>
                  <dml:pt x="173149" y="990822"/>
                  <dml:pt x="216116" y="1080730"/>
                  <dml:pt x="228600" y="1099456"/>
                </dml:cubicBezTo>
                <dml:cubicBezTo>
                  <dml:pt x="247452" y="1127734"/>
                  <dml:pt x="260526" y="1148654"/>
                  <dml:pt x="283029" y="1175656"/>
                </dml:cubicBezTo>
                <dml:cubicBezTo>
                  <dml:pt x="289599" y="1183540"/>
                  <dml:pt x="298642" y="1189217"/>
                  <dml:pt x="304800" y="1197428"/>
                </dml:cubicBezTo>
                <dml:cubicBezTo>
                  <dml:pt x="320499" y="1218361"/>
                  <dml:pt x="324939" y="1251040"/>
                  <dml:pt x="348343" y="1262742"/>
                </dml:cubicBezTo>
                <dml:cubicBezTo>
                  <dml:pt x="362856" y="1269999"/>
                  <dml:pt x="376818" y="1278486"/>
                  <dml:pt x="391886" y="1284513"/>
                </dml:cubicBezTo>
                <dml:cubicBezTo>
                  <dml:pt x="413194" y="1293036"/>
                  <dml:pt x="436674" y="1296022"/>
                  <dml:pt x="457200" y="1306285"/>
                </dml:cubicBezTo>
                <dml:cubicBezTo>
                  <dml:pt x="486229" y="1320799"/>
                  <dml:pt x="512799" y="1341957"/>
                  <dml:pt x="544286" y="1349828"/>
                </dml:cubicBezTo>
                <dml:cubicBezTo>
                  <dml:pt x="598961" y="1363496"/>
                  <dml:pt x="573636" y="1355982"/>
                  <dml:pt x="620486" y="1371599"/>
                </dml:cubicBezTo>
                <dml:cubicBezTo>
                  <dml:pt x="711200" y="1367970"/>
                  <dml:pt x="802358" y="1370385"/>
                  <dml:pt x="892629" y="1360713"/>
                </dml:cubicBezTo>
                <dml:cubicBezTo>
                  <dml:pt x="905636" y="1359319"/>
                  <dml:pt x="913261" y="1344096"/>
                  <dml:pt x="925286" y="1338942"/>
                </dml:cubicBezTo>
                <dml:cubicBezTo>
                  <dml:pt x="939037" y="1333049"/>
                  <dml:pt x="954820" y="1333309"/>
                  <dml:pt x="968829" y="1328056"/>
                </dml:cubicBezTo>
                <dml:cubicBezTo>
                  <dml:pt x="1000400" y="1316217"/>
                  <dml:pt x="1017956" y="1302562"/>
                  <dml:pt x="1045029" y="1284513"/>
                </dml:cubicBezTo>
                <dml:cubicBezTo>
                  <dml:pt x="1091896" y="1214210"/>
                  <dml:pt x="1056837" y="1278053"/>
                  <dml:pt x="1077686" y="1132113"/>
                </dml:cubicBezTo>
                <dml:cubicBezTo>
                  <dml:pt x="1079309" y="1120754"/>
                  <dml:pt x="1085419" y="1110489"/>
                  <dml:pt x="1088572" y="1099456"/>
                </dml:cubicBezTo>
                <dml:cubicBezTo>
                  <dml:pt x="1092682" y="1085071"/>
                  <dml:pt x="1095829" y="1070427"/>
                  <dml:pt x="1099458" y="1055913"/>
                </dml:cubicBezTo>
                <dml:cubicBezTo>
                  <dml:pt x="1091372" y="934625"/>
                  <dml:pt x="1111814" y="924108"/>
                  <dml:pt x="1066800" y="849085"/>
                </dml:cubicBezTo>
                <dml:cubicBezTo>
                  <dml:pt x="1053338" y="826648"/>
                  <dml:pt x="1045029" y="798285"/>
                  <dml:pt x="1023258" y="783771"/>
                </dml:cubicBezTo>
                <dml:cubicBezTo>
                  <dml:pt x="938851" y="727500"/>
                  <dml:pt x="982764" y="748501"/>
                  <dml:pt x="892629" y="718456"/>
                </dml:cubicBezTo>
                <dml:lnTo>
                  <dml:pt x="859972" y="707571"/>
                </dml:lnTo>
                <dml:cubicBezTo>
                  <dml:pt x="800072" y="715058"/>
                  <dml:pt x="768263" y="704406"/>
                  <dml:pt x="729343" y="751113"/>
                </dml:cubicBezTo>
                <dml:cubicBezTo>
                  <dml:pt x="721997" y="759928"/>
                  <dml:pt x="722086" y="772885"/>
                  <dml:pt x="718457" y="783771"/>
                </dml:cubicBezTo>
                <dml:cubicBezTo>
                  <dml:pt x="722086" y="816428"/>
                  <dml:pt x="706108" y="858508"/>
                  <dml:pt x="729343" y="881742"/>
                </dml:cubicBezTo>
                <dml:cubicBezTo>
                  <dml:pt x="744304" y="896703"/>
                  <dml:pt x="752537" y="846237"/>
                  <dml:pt x="762000" y="827313"/>
                </dml:cubicBezTo>
                <dml:cubicBezTo>
                  <dml:pt x="767132" y="817050"/>
                  <dml:pt x="767753" y="804919"/>
                  <dml:pt x="772886" y="794656"/>
                </dml:cubicBezTo>
                <dml:cubicBezTo>
                  <dml:pt x="789464" y="761501"/>
                  <dml:pt x="811418" y="745237"/>
                  <dml:pt x="838200" y="718456"/>
                </dml:cubicBezTo>
                <dml:cubicBezTo>
                  <dml:pt x="852713" y="725713"/>
                  <dml:pt x="871182" y="727907"/>
                  <dml:pt x="881743" y="740228"/>
                </dml:cubicBezTo>
                <dml:cubicBezTo>
                  <dml:pt x="894460" y="755064"/>
                  <dml:pt x="894776" y="777179"/>
                  <dml:pt x="903515" y="794656"/>
                </dml:cubicBezTo>
                <dml:cubicBezTo>
                  <dml:pt x="909366" y="806358"/>
                  <dml:pt x="919973" y="815358"/>
                  <dml:pt x="925286" y="827313"/>
                </dml:cubicBezTo>
                <dml:cubicBezTo>
                  <dml:pt x="934607" y="848284"/>
                  <dml:pt x="936795" y="872101"/>
                  <dml:pt x="947058" y="892628"/>
                </dml:cubicBezTo>
                <dml:cubicBezTo>
                  <dml:pt x="954315" y="907142"/>
                  <dml:pt x="960480" y="922256"/>
                  <dml:pt x="968829" y="936171"/>
                </dml:cubicBezTo>
                <dml:cubicBezTo>
                  <dml:pt x="995629" y="980838"/>
                  <dml:pt x="1015260" y="1005335"/>
                  <dml:pt x="1045029" y="1045028"/>
                </dml:cubicBezTo>
                <dml:cubicBezTo>
                  <dml:pt x="1048658" y="1055914"/>
                  <dml:pt x="1055915" y="1066210"/>
                  <dml:pt x="1055915" y="1077685"/>
                </dml:cubicBezTo>
                <dml:cubicBezTo>
                  <dml:pt x="1055915" y="1136877"/>
                  <dml:pt x="1044385" y="1176297"/>
                  <dml:pt x="1001486" y="1219199"/>
                </dml:cubicBezTo>
                <dml:cubicBezTo>
                  <dml:pt x="994229" y="1226456"/>
                  <dml:pt x="988516" y="1235691"/>
                  <dml:pt x="979715" y="1240971"/>
                </dml:cubicBezTo>
                <dml:cubicBezTo>
                  <dml:pt x="969876" y="1246875"/>
                  <dml:pt x="957605" y="1247336"/>
                  <dml:pt x="947058" y="1251856"/>
                </dml:cubicBezTo>
                <dml:cubicBezTo>
                  <dml:pt x="932142" y="1258248"/>
                  <dml:pt x="918029" y="1266371"/>
                  <dml:pt x="903515" y="1273628"/>
                </dml:cubicBezTo>
                <dml:cubicBezTo>
                  <dml:pt x="914400" y="1277256"/>
                  <dml:pt x="924697" y="1284513"/>
                  <dml:pt x="936172" y="1284513"/>
                </dml:cubicBezTo>
                <dml:cubicBezTo>
                  <dml:pt x="977720" y="1284513"/>
                  <dml:pt x="998735" y="1258675"/>
                  <dml:pt x="1034143" y="1240971"/>
                </dml:cubicBezTo>
                <dml:cubicBezTo>
                  <dml:pt x="1044406" y="1235839"/>
                  <dml:pt x="1056537" y="1235217"/>
                  <dml:pt x="1066800" y="1230085"/>
                </dml:cubicBezTo>
                <dml:cubicBezTo>
                  <dml:pt x="1097112" y="1214929"/>
                  <dml:pt x="1108039" y="1199732"/>
                  <dml:pt x="1132115" y="1175656"/>
                </dml:cubicBezTo>
                <dml:cubicBezTo>
                  <dml:pt x="1134878" y="1161838"/>
                  <dml:pt x="1161704" y="1106202"/>
                  <dml:pt x="1121229" y="1099456"/>
                </dml:cubicBezTo>
                <dml:cubicBezTo>
                  <dml:pt x="1106471" y="1096996"/>
                  <dml:pt x="1092200" y="1106713"/>
                  <dml:pt x="1077686" y="1110342"/>
                </dml:cubicBezTo>
                <dml:cubicBezTo>
                  <dml:pt x="1062851" y="1120232"/>
                  <dml:pt x="1033600" y="1136648"/>
                  <dml:pt x="1023258" y="1153885"/>
                </dml:cubicBezTo>
                <dml:cubicBezTo>
                  <dml:pt x="1017354" y="1163724"/>
                  <dml:pt x="1014861" y="1175341"/>
                  <dml:pt x="1012372" y="1186542"/>
                </dml:cubicBezTo>
                <dml:cubicBezTo>
                  <dml:pt x="1007584" y="1208088"/>
                  <dml:pt x="1005433" y="1230140"/>
                  <dml:pt x="1001486" y="1251856"/>
                </dml:cubicBezTo>
                <dml:cubicBezTo>
                  <dml:pt x="998176" y="1270060"/>
                  <dml:pt x="994614" y="1288223"/>
                  <dml:pt x="990600" y="1306285"/>
                </dml:cubicBezTo>
                <dml:cubicBezTo>
                  <dml:pt x="987355" y="1320890"/>
                  <dml:pt x="983825" y="1335443"/>
                  <dml:pt x="979715" y="1349828"/>
                </dml:cubicBezTo>
                <dml:cubicBezTo>
                  <dml:pt x="976562" y="1360861"/>
                  <dml:pt x="957943" y="1378857"/>
                  <dml:pt x="968829" y="1382485"/>
                </dml:cubicBezTo>
                <dml:cubicBezTo>
                  <dml:pt x="984224" y="1387616"/>
                  <dml:pt x="997858" y="1367970"/>
                  <dml:pt x="1012372" y="1360713"/>
                </dml:cubicBezTo>
                <dml:cubicBezTo>
                  <dml:pt x="1026886" y="1342570"/>
                  <dml:pt x="1041975" y="1324872"/>
                  <dml:pt x="1055915" y="1306285"/>
                </dml:cubicBezTo>
                <dml:cubicBezTo>
                  <dml:pt x="1097114" y="1251354"/>
                  <dml:pt x="1057660" y="1293654"/>
                  <dml:pt x="1099458" y="1251856"/>
                </dml:cubicBezTo>
                <dml:cubicBezTo>
                  <dml:pt x="1120215" y="1168826"/>
                  <dml:pt x="1136221" y="1146485"/>
                  <dml:pt x="1110343" y="1055913"/>
                </dml:cubicBezTo>
                <dml:cubicBezTo>
                  <dml:pt x="1105358" y="1038468"/>
                  <dml:pt x="1088572" y="1026885"/>
                  <dml:pt x="1077686" y="1012371"/>
                </dml:cubicBezTo>
                <dml:cubicBezTo>
                  <dml:pt x="1070429" y="990599"/>
                  <dml:pt x="1061480" y="969320"/>
                  <dml:pt x="1055915" y="947056"/>
                </dml:cubicBezTo>
                <dml:cubicBezTo>
                  <dml:pt x="1048658" y="918028"/>
                  <dml:pt x="1043604" y="888358"/>
                  <dml:pt x="1034143" y="859971"/>
                </dml:cubicBezTo>
                <dml:cubicBezTo>
                  <dml:pt x="1025289" y="833408"/>
                  <dml:pt x="1022590" y="815760"/>
                  <dml:pt x="1001486" y="794656"/>
                </dml:cubicBezTo>
                <dml:cubicBezTo>
                  <dml:pt x="975338" y="768508"/>
                  <dml:pt x="967158" y="775279"/>
                  <dml:pt x="936172" y="761999"/>
                </dml:cubicBezTo>
                <dml:cubicBezTo>
                  <dml:pt x="921256" y="755607"/>
                  <dml:pt x="907143" y="747485"/>
                  <dml:pt x="892629" y="740228"/>
                </dml:cubicBezTo>
                <dml:cubicBezTo>
                  <dml:pt x="889109" y="740580"/>
                  <dml:pt x="769825" y="747200"/>
                  <dml:pt x="740229" y="761999"/>
                </dml:cubicBezTo>
                <dml:cubicBezTo>
                  <dml:pt x="716826" y="773701"/>
                  <dml:pt x="674915" y="805542"/>
                  <dml:pt x="674915" y="805542"/>
                </dml:cubicBezTo>
                <dml:cubicBezTo>
                  <dml:pt x="671286" y="820056"/>
                  <dml:pt x="664029" y="834124"/>
                  <dml:pt x="664029" y="849085"/>
                </dml:cubicBezTo>
                <dml:cubicBezTo>
                  <dml:pt x="664029" y="861501"/>
                  <dml:pt x="677212" y="918994"/>
                  <dml:pt x="685800" y="936171"/>
                </dml:cubicBezTo>
                <dml:cubicBezTo>
                  <dml:pt x="691650" y="947873"/>
                  <dml:pt x="699968" y="958182"/>
                  <dml:pt x="707572" y="968828"/>
                </dml:cubicBezTo>
                <dml:cubicBezTo>
                  <dml:pt x="718117" y="983591"/>
                  <dml:pt x="756456" y="1020485"/>
                  <dml:pt x="740229" y="1012371"/>
                </dml:cubicBezTo>
                <dml:cubicBezTo>
                  <dml:pt x="717280" y="1000896"/>
                  <dml:pt x="685800" y="957942"/>
                  <dml:pt x="685800" y="957942"/>
                </dml:cubicBezTo>
                <dml:cubicBezTo>
                  <dml:pt x="682172" y="943428"/>
                  <dml:pt x="674915" y="929360"/>
                  <dml:pt x="674915" y="914399"/>
                </dml:cubicBezTo>
                <dml:cubicBezTo>
                  <dml:pt x="674915" y="883170"/>
                  <dml:pt x="686665" y="813041"/>
                  <dml:pt x="707572" y="783771"/>
                </dml:cubicBezTo>
                <dml:cubicBezTo>
                  <dml:pt x="715175" y="773125"/>
                  <dml:pt x="728274" y="767313"/>
                  <dml:pt x="740229" y="761999"/>
                </dml:cubicBezTo>
                <dml:cubicBezTo>
                  <dml:pt x="785425" y="741911"/>
                  <dml:pt x="813410" y="738654"/>
                  <dml:pt x="859972" y="729342"/>
                </dml:cubicBezTo>
                <dml:cubicBezTo>
                  <dml:pt x="896258" y="736599"/>
                  <dml:pt x="934670" y="736880"/>
                  <dml:pt x="968829" y="751113"/>
                </dml:cubicBezTo>
                <dml:cubicBezTo>
                  <dml:pt x="978544" y="755161"/>
                  <dml:pt x="1010866" y="824302"/>
                  <dml:pt x="1012372" y="827313"/>
                </dml:cubicBezTo>
                <dml:cubicBezTo>
                  <dml:pt x="1016000" y="841827"/>
                  <dml:pt x="1018005" y="856848"/>
                  <dml:pt x="1023258" y="870856"/>
                </dml:cubicBezTo>
                <dml:cubicBezTo>
                  <dml:pt x="1030516" y="890214"/>
                  <dml:pt x="1052444" y="929830"/>
                  <dml:pt x="1066800" y="947056"/>
                </dml:cubicBezTo>
                <dml:cubicBezTo>
                  <dml:pt x="1076655" y="958883"/>
                  <dml:pt x="1088572" y="968827"/>
                  <dml:pt x="1099458" y="979713"/>
                </dml:cubicBezTo>
                <dml:cubicBezTo>
                  <dml:pt x="1118401" y="1055492"/>
                  <dml:pt x="1116148" y="1026162"/>
                  <dml:pt x="1099458" y="1142999"/>
                </dml:cubicBezTo>
                <dml:cubicBezTo>
                  <dml:pt x="1097835" y="1154358"/>
                  <dml:pt x="1094144" y="1165625"/>
                  <dml:pt x="1088572" y="1175656"/>
                </dml:cubicBezTo>
                <dml:cubicBezTo>
                  <dml:pt x="1075865" y="1198529"/>
                  <dml:pt x="1059543" y="1219199"/>
                  <dml:pt x="1045029" y="1240971"/>
                </dml:cubicBezTo>
                <dml:cubicBezTo>
                  <dml:pt x="1037772" y="1251857"/>
                  <dml:pt x="1032509" y="1264377"/>
                  <dml:pt x="1023258" y="1273628"/>
                </dml:cubicBezTo>
                <dml:cubicBezTo>
                  <dml:pt x="996532" y="1300352"/>
                  <dml:pt x="1007688" y="1295687"/>
                  <dml:pt x="968829" y="1306285"/>
                </dml:cubicBezTo>
                <dml:cubicBezTo>
                  <dml:pt x="939961" y="1314158"/>
                  <dml:pt x="881743" y="1328056"/>
                  <dml:pt x="881743" y="1328056"/>
                </dml:cubicBezTo>
                <dml:cubicBezTo>
                  <dml:pt x="791029" y="1324428"/>
                  <dml:pt x="700171" y="1323417"/>
                  <dml:pt x="609600" y="1317171"/>
                </dml:cubicBezTo>
                <dml:cubicBezTo>
                  <dml:pt x="594675" y="1316142"/>
                  <dml:pt x="580687" y="1309420"/>
                  <dml:pt x="566057" y="1306285"/>
                </dml:cubicBezTo>
                <dml:cubicBezTo>
                  <dml:pt x="529875" y="1298531"/>
                  <dml:pt x="457200" y="1284513"/>
                  <dml:pt x="457200" y="1284513"/>
                </dml:cubicBezTo>
                <dml:cubicBezTo>
                  <dml:pt x="446313" y="1277256"/>
                  <dml:pt x="436244" y="1268593"/>
                  <dml:pt x="424543" y="1262742"/>
                </dml:cubicBezTo>
                <dml:cubicBezTo>
                  <dml:pt x="407065" y="1254003"/>
                  <dml:pt x="387081" y="1250666"/>
                  <dml:pt x="370115" y="1240971"/>
                </dml:cubicBezTo>
                <dml:cubicBezTo>
                  <dml:pt x="361204" y="1235879"/>
                  <dml:pt x="356695" y="1225165"/>
                  <dml:pt x="348343" y="1219199"/>
                </dml:cubicBezTo>
                <dml:cubicBezTo>
                  <dml:pt x="331126" y="1206901"/>
                  <dml:pt x="311132" y="1198840"/>
                  <dml:pt x="293915" y="1186542"/>
                </dml:cubicBezTo>
                <dml:cubicBezTo>
                  <dml:pt x="285563" y="1180577"/>
                  <dml:pt x="280157" y="1171182"/>
                  <dml:pt x="272143" y="1164771"/>
                </dml:cubicBezTo>
                <dml:cubicBezTo>
                  <dml:pt x="229333" y="1130523"/>
                  <dml:pt x="245612" y="1156882"/>
                  <dml:pt x="206829" y="1110342"/>
                </dml:cubicBezTo>
                <dml:cubicBezTo>
                  <dml:pt x="166806" y="1062315"/>
                  <dml:pt x="198880" y="1083563"/>
                  <dml:pt x="163286" y="1012371"/>
                </dml:cubicBezTo>
                <dml:cubicBezTo>
                  <dml:pt x="124910" y="935620"/>
                  <dml:pt x="155613" y="1002157"/>
                  <dml:pt x="119743" y="903513"/>
                </dml:cubicBezTo>
                <dml:cubicBezTo>
                  <dml:pt x="67671" y="760318"/>
                  <dml:pt x="119442" y="913492"/>
                  <dml:pt x="87086" y="816428"/>
                </dml:cubicBezTo>
                <dml:cubicBezTo>
                  <dml:pt x="87717" y="808210"/>
                  <dml:pt x="85711" y="684692"/>
                  <dml:pt x="108857" y="642256"/>
                </dml:cubicBezTo>
                <dml:cubicBezTo>
                  <dml:pt x="115807" y="629514"/>
                  <dml:pt x="154947" y="554477"/>
                  <dml:pt x="185057" y="533399"/>
                </dml:cubicBezTo>
                <dml:cubicBezTo>
                  <dml:pt x="213101" y="513768"/>
                  <dml:pt x="243661" y="497959"/>
                  <dml:pt x="272143" y="478971"/>
                </dml:cubicBezTo>
                <dml:cubicBezTo>
                  <dml:pt x="298025" y="461717"/>
                  <dml:pt x="361140" y="418144"/>
                  <dml:pt x="391886" y="402771"/>
                </dml:cubicBezTo>
                <dml:cubicBezTo>
                  <dml:pt x="406400" y="395514"/>
                  <dml:pt x="420513" y="387392"/>
                  <dml:pt x="435429" y="380999"/>
                </dml:cubicBezTo>
                <dml:cubicBezTo>
                  <dml:pt x="464719" y="368445"/>
                  <dml:pt x="490565" y="365618"/>
                  <dml:pt x="522515" y="359228"/>
                </dml:cubicBezTo>
                <dml:cubicBezTo>
                  <dml:pt x="572062" y="326195"/>
                  <dml:pt x="536319" y="345887"/>
                  <dml:pt x="587829" y="326571"/>
                </dml:cubicBezTo>
                <dml:cubicBezTo>
                  <dml:pt x="606125" y="319710"/>
                  <dml:pt x="623406" y="309941"/>
                  <dml:pt x="642257" y="304799"/>
                </dml:cubicBezTo>
                <dml:cubicBezTo>
                  <dml:pt x="663551" y="298991"/>
                  <dml:pt x="685929" y="298243"/>
                  <dml:pt x="707572" y="293913"/>
                </dml:cubicBezTo>
                <dml:cubicBezTo>
                  <dml:pt x="722241" y="290980"/>
                  <dml:pt x="736444" y="285962"/>
                  <dml:pt x="751115" y="283028"/>
                </dml:cubicBezTo>
                <dml:cubicBezTo>
                  <dml:pt x="772758" y="278699"/>
                  <dml:pt x="794712" y="276090"/>
                  <dml:pt x="816429" y="272142"/>
                </dml:cubicBezTo>
                <dml:cubicBezTo>
                  <dml:pt x="834632" y="268833"/>
                  <dml:pt x="852796" y="265270"/>
                  <dml:pt x="870858" y="261256"/>
                </dml:cubicBezTo>
                <dml:cubicBezTo>
                  <dml:pt x="885462" y="258011"/>
                  <dml:pt x="899730" y="253305"/>
                  <dml:pt x="914400" y="250371"/>
                </dml:cubicBezTo>
                <dml:cubicBezTo>
                  <dml:pt x="936042" y="246042"/>
                  <dml:pt x="957943" y="243114"/>
                  <dml:pt x="979715" y="239486"/>
                </dml:cubicBezTo>
                <dml:cubicBezTo>
                  <dml:pt x="1056301" y="213955"/>
                  <dml:pt x="961754" y="247182"/>
                  <dml:pt x="1055915" y="206828"/>
                </dml:cubicBezTo>
                <dml:cubicBezTo>
                  <dml:pt x="1123349" y="177928"/>
                  <dml:pt x="1050899" y="219293"/>
                  <dml:pt x="1132115" y="174171"/>
                </dml:cubicBezTo>
                <dml:cubicBezTo>
                  <dml:pt x="1150610" y="163896"/>
                  <dml:pt x="1168048" y="151788"/>
                  <dml:pt x="1186543" y="141513"/>
                </dml:cubicBezTo>
                <dml:cubicBezTo>
                  <dml:pt x="1294255" y="81673"/>
                  <dml:pt x="1183833" y="152391"/>
                  <dml:pt x="1251858" y="97971"/>
                </dml:cubicBezTo>
                <dml:cubicBezTo>
                  <dml:pt x="1262074" y="89798"/>
                  <dml:pt x="1284515" y="76199"/>
                  <dml:pt x="1284515" y="76199"/>
                </dml:cubicBezTo>
              </dml:path>
            </dml:pathLst>
          </dml:custGeom>
          <dml:noFill/>
          <dml:ln w="25400" cap="flat" cmpd="sng">
            <dml:solidFill>
              <dml:scrgbClr r="33445" g="50543" b="9868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43" name=""/>
          <pml:cNvSpPr/>
          <pml:nvPr/>
        </pml:nvSpPr>
        <pml:spPr>
          <dml:xfrm rot="0" flipH="false" flipV="false">
            <dml:off x="-10885" y="5181617"/>
            <dml:ext cx="1232890" cy="1774353"/>
          </dml:xfrm>
          <dml:custGeom>
            <dml:avLst/>
            <dml:cxnLst>
              <dml:cxn ang="0">
                <dml:pos x="0" y="0"/>
              </dml:cxn>
              <dml:cxn ang="0">
                <dml:pos x="1232890" y="0"/>
              </dml:cxn>
              <dml:cxn ang="0">
                <dml:pos x="0" y="1774353"/>
              </dml:cxn>
              <dml:cxn ang="0">
                <dml:pos x="1232890" y="1774353"/>
              </dml:cxn>
              <dml:cxn ang="0">
                <dml:pos x="0" y="1665496"/>
              </dml:cxn>
              <dml:cxn ang="0">
                <dml:pos x="18142" y="1669126"/>
              </dml:cxn>
              <dml:cxn ang="0">
                <dml:pos x="90967" y="1676382"/>
              </dml:cxn>
              <dml:cxn ang="0">
                <dml:pos x="228985" y="1584973"/>
              </dml:cxn>
              <dml:cxn ang="0">
                <dml:pos x="217044" y="1581123"/>
              </dml:cxn>
              <dml:cxn ang="0">
                <dml:pos x="255070" y="1554167"/>
              </dml:cxn>
              <dml:cxn ang="0">
                <dml:pos x="293914" y="1513096"/>
              </dml:cxn>
              <dml:cxn ang="0">
                <dml:pos x="337456" y="1476812"/>
              </dml:cxn>
              <dml:cxn ang="0">
                <dml:pos x="408280" y="1420503"/>
              </dml:cxn>
              <dml:cxn ang="0">
                <dml:pos x="463919" y="1381617"/>
              </dml:cxn>
              <dml:cxn ang="0">
                <dml:pos x="509094" y="1354732"/>
              </dml:cxn>
              <dml:cxn ang="0">
                <dml:pos x="536016" y="1329925"/>
              </dml:cxn>
              <dml:cxn ang="0">
                <dml:pos x="578584" y="1308205"/>
              </dml:cxn>
              <dml:cxn ang="0">
                <dml:pos x="616199" y="1269196"/>
              </dml:cxn>
              <dml:cxn ang="0">
                <dml:pos x="670475" y="1228820"/>
              </dml:cxn>
              <dml:cxn ang="0">
                <dml:pos x="735166" y="1185300"/>
              </dml:cxn>
              <dml:cxn ang="0">
                <dml:pos x="821762" y="1106770"/>
              </dml:cxn>
              <dml:cxn ang="0">
                <dml:pos x="897806" y="1035243"/>
              </dml:cxn>
              <dml:cxn ang="0">
                <dml:pos x="936171" y="979696"/>
              </dml:cxn>
              <dml:cxn ang="0">
                <dml:pos x="967374" y="944721"/>
              </dml:cxn>
              <dml:cxn ang="0">
                <dml:pos x="989330" y="898997"/>
              </dml:cxn>
              <dml:cxn ang="0">
                <dml:pos x="1038927" y="764611"/>
              </dml:cxn>
              <dml:cxn ang="0">
                <dml:pos x="1037388" y="758263"/>
              </dml:cxn>
              <dml:cxn ang="0">
                <dml:pos x="1052781" y="693142"/>
              </dml:cxn>
              <dml:cxn ang="0">
                <dml:pos x="1050507" y="229446"/>
              </dml:cxn>
              <dml:cxn ang="0">
                <dml:pos x="1041014" y="297607"/>
              </dml:cxn>
              <dml:cxn ang="0">
                <dml:pos x="1025824" y="238364"/>
              </dml:cxn>
              <dml:cxn ang="0">
                <dml:pos x="985636" y="167397"/>
              </dml:cxn>
              <dml:cxn ang="0">
                <dml:pos x="911572" y="125119"/>
              </dml:cxn>
              <dml:cxn ang="0">
                <dml:pos x="631371" y="119726"/>
              </dml:cxn>
              <dml:cxn ang="0">
                <dml:pos x="596717" y="123725"/>
              </dml:cxn>
              <dml:cxn ang="0">
                <dml:pos x="481349" y="151589"/>
              </dml:cxn>
              <dml:cxn ang="0">
                <dml:pos x="405233" y="201936"/>
              </dml:cxn>
              <dml:cxn ang="0">
                <dml:pos x="366485" y="257611"/>
              </dml:cxn>
              <dml:cxn ang="0">
                <dml:pos x="354634" y="306146"/>
              </dml:cxn>
              <dml:cxn ang="0">
                <dml:pos x="332324" y="336817"/>
              </dml:cxn>
              <dml:cxn ang="0">
                <dml:pos x="330199" y="431782"/>
              </dml:cxn>
              <dml:cxn ang="0">
                <dml:pos x="340799" y="597817"/>
              </dml:cxn>
              <dml:cxn ang="0">
                <dml:pos x="375246" y="641617"/>
              </dml:cxn>
              <dml:cxn ang="0">
                <dml:pos x="386279" y="672812"/>
              </dml:cxn>
              <dml:cxn ang="0">
                <dml:pos x="421756" y="709514"/>
              </dml:cxn>
              <dml:cxn ang="0">
                <dml:pos x="470189" y="758519"/>
              </dml:cxn>
              <dml:cxn ang="0">
                <dml:pos x="623718" y="802975"/>
              </dml:cxn>
              <dml:cxn ang="0">
                <dml:pos x="638628" y="791011"/>
              </dml:cxn>
              <dml:cxn ang="0">
                <dml:pos x="787082" y="765694"/>
              </dml:cxn>
              <dml:cxn ang="0">
                <dml:pos x="869092" y="700787"/>
              </dml:cxn>
              <dml:cxn ang="0">
                <dml:pos x="937832" y="654810"/>
              </dml:cxn>
              <dml:cxn ang="0">
                <dml:pos x="988453" y="581219"/>
              </dml:cxn>
              <dml:cxn ang="0">
                <dml:pos x="997856" y="504354"/>
              </dml:cxn>
              <dml:cxn ang="0">
                <dml:pos x="985924" y="406996"/>
              </dml:cxn>
              <dml:cxn ang="0">
                <dml:pos x="944425" y="365535"/>
              </dml:cxn>
              <dml:cxn ang="0">
                <dml:pos x="885938" y="316095"/>
              </dml:cxn>
              <dml:cxn ang="0">
                <dml:pos x="798285" y="308411"/>
              </dml:cxn>
              <dml:cxn ang="0">
                <dml:pos x="721346" y="320818"/>
              </dml:cxn>
              <dml:cxn ang="0">
                <dml:pos x="673638" y="395699"/>
              </dml:cxn>
              <dml:cxn ang="0">
                <dml:pos x="689517" y="473645"/>
              </dml:cxn>
              <dml:cxn ang="0">
                <dml:pos x="791028" y="497096"/>
              </dml:cxn>
              <dml:cxn ang="0">
                <dml:pos x="850599" y="479490"/>
              </dml:cxn>
              <dml:cxn ang="0">
                <dml:pos x="878114" y="431782"/>
              </dml:cxn>
              <dml:cxn ang="0">
                <dml:pos x="828690" y="427439"/>
              </dml:cxn>
              <dml:cxn ang="0">
                <dml:pos x="784440" y="476241"/>
              </dml:cxn>
              <dml:cxn ang="0">
                <dml:pos x="747485" y="486211"/>
              </dml:cxn>
              <dml:cxn ang="0">
                <dml:pos x="686310" y="457522"/>
              </dml:cxn>
              <dml:cxn ang="0">
                <dml:pos x="713963" y="398724"/>
              </dml:cxn>
              <dml:cxn ang="0">
                <dml:pos x="735833" y="358737"/>
              </dml:cxn>
              <dml:cxn ang="0">
                <dml:pos x="763562" y="329141"/>
              </dml:cxn>
              <dml:cxn ang="0">
                <dml:pos x="825908" y="334366"/>
              </dml:cxn>
              <dml:cxn ang="0">
                <dml:pos x="947056" y="380982"/>
              </dml:cxn>
              <dml:cxn ang="0">
                <dml:pos x="950685" y="395496"/>
              </dml:cxn>
              <dml:cxn ang="0">
                <dml:pos x="957942" y="436000"/>
              </dml:cxn>
              <dml:cxn ang="0">
                <dml:pos x="910946" y="522182"/>
              </dml:cxn>
              <dml:cxn ang="0">
                <dml:pos x="794656" y="631354"/>
              </dml:cxn>
              <dml:cxn ang="0">
                <dml:pos x="769811" y="656199"/>
              </dml:cxn>
              <dml:cxn ang="0">
                <dml:pos x="698598" y="704998"/>
              </dml:cxn>
              <dml:cxn ang="0">
                <dml:pos x="620485" y="714811"/>
              </dml:cxn>
              <dml:cxn ang="0">
                <dml:pos x="527576" y="699062"/>
              </dml:cxn>
              <dml:cxn ang="0">
                <dml:pos x="475919" y="641510"/>
              </dml:cxn>
              <dml:cxn ang="0">
                <dml:pos x="437064" y="611218"/>
              </dml:cxn>
              <dml:cxn ang="0">
                <dml:pos x="413997" y="573048"/>
              </dml:cxn>
              <dml:cxn ang="0">
                <dml:pos x="371725" y="483789"/>
              </dml:cxn>
              <dml:cxn ang="0">
                <dml:pos x="394160" y="398852"/>
              </dml:cxn>
              <dml:cxn ang="0">
                <dml:pos x="424454" y="334862"/>
              </dml:cxn>
              <dml:cxn ang="0">
                <dml:pos x="500742" y="250354"/>
              </dml:cxn>
              <dml:cxn ang="0">
                <dml:pos x="566057" y="199554"/>
              </dml:cxn>
              <dml:cxn ang="0">
                <dml:pos x="624113" y="177782"/>
              </dml:cxn>
              <dml:cxn ang="0">
                <dml:pos x="674283" y="156926"/>
              </dml:cxn>
              <dml:cxn ang="0">
                <dml:pos x="801913" y="156011"/>
              </dml:cxn>
              <dml:cxn ang="0">
                <dml:pos x="981825" y="164769"/>
              </dml:cxn>
              <dml:cxn ang="0">
                <dml:pos x="1022456" y="194361"/>
              </dml:cxn>
              <dml:cxn ang="0">
                <dml:pos x="1074056" y="217697"/>
              </dml:cxn>
              <dml:cxn ang="0">
                <dml:pos x="1093703" y="249732"/>
              </dml:cxn>
              <dml:cxn ang="0">
                <dml:pos x="1096038" y="446414"/>
              </dml:cxn>
              <dml:cxn ang="0">
                <dml:pos x="1074056" y="805526"/>
              </dml:cxn>
              <dml:cxn ang="0">
                <dml:pos x="1054855" y="869102"/>
              </dml:cxn>
              <dml:cxn ang="0">
                <dml:pos x="1021612" y="948239"/>
              </dml:cxn>
              <dml:cxn ang="0">
                <dml:pos x="962309" y="1033017"/>
              </dml:cxn>
              <dml:cxn ang="0">
                <dml:pos x="772885" y="1186526"/>
              </dml:cxn>
              <dml:cxn ang="0">
                <dml:pos x="758371" y="1197411"/>
              </dml:cxn>
              <dml:cxn ang="0">
                <dml:pos x="609599" y="1338926"/>
              </dml:cxn>
              <dml:cxn ang="0">
                <dml:pos x="595085" y="1353439"/>
              </dml:cxn>
              <dml:cxn ang="0">
                <dml:pos x="500742" y="1426012"/>
              </dml:cxn>
              <dml:cxn ang="0">
                <dml:pos x="489857" y="1433269"/>
              </dml:cxn>
              <dml:cxn ang="0">
                <dml:pos x="447403" y="1464329"/>
              </dml:cxn>
              <dml:cxn ang="0">
                <dml:pos x="352507" y="1528637"/>
              </dml:cxn>
              <dml:cxn ang="0">
                <dml:pos x="293909" y="1556642"/>
              </dml:cxn>
              <dml:cxn ang="0">
                <dml:pos x="163285" y="1611069"/>
              </dml:cxn>
              <dml:cxn ang="0">
                <dml:pos x="152399" y="1618326"/>
              </dml:cxn>
              <dml:cxn ang="0">
                <dml:pos x="130628" y="1644314"/>
              </dml:cxn>
              <dml:cxn ang="0">
                <dml:pos x="178200" y="1615561"/>
              </dml:cxn>
              <dml:cxn ang="0">
                <dml:pos x="240844" y="1576633"/>
              </dml:cxn>
              <dml:cxn ang="0">
                <dml:pos x="315685" y="1516726"/>
              </dml:cxn>
              <dml:cxn ang="0">
                <dml:pos x="347719" y="1497079"/>
              </dml:cxn>
              <dml:cxn ang="0">
                <dml:pos x="453362" y="1428888"/>
              </dml:cxn>
              <dml:cxn ang="0">
                <dml:pos x="468558" y="1430405"/>
              </dml:cxn>
              <dml:cxn ang="0">
                <dml:pos x="497871" y="1408714"/>
              </dml:cxn>
              <dml:cxn ang="0">
                <dml:pos x="511628" y="1424320"/>
              </dml:cxn>
              <dml:cxn ang="0">
                <dml:pos x="427076" y="1464633"/>
              </dml:cxn>
              <dml:cxn ang="0">
                <dml:pos x="400154" y="1489440"/>
              </dml:cxn>
              <dml:cxn ang="0">
                <dml:pos x="358755" y="1508702"/>
              </dml:cxn>
              <dml:cxn ang="0">
                <dml:pos x="308964" y="1539523"/>
              </dml:cxn>
              <dml:cxn ang="0">
                <dml:pos x="175509" y="1617433"/>
              </dml:cxn>
              <dml:cxn ang="0">
                <dml:pos x="163285" y="1611067"/>
              </dml:cxn>
              <dml:cxn ang="0">
                <dml:pos x="219607" y="1568034"/>
              </dml:cxn>
              <dml:cxn ang="0">
                <dml:pos x="322942" y="1520354"/>
              </dml:cxn>
              <dml:cxn ang="0">
                <dml:pos x="555172" y="1382469"/>
              </dml:cxn>
              <dml:cxn ang="0">
                <dml:pos x="580160" y="1367257"/>
              </dml:cxn>
              <dml:cxn ang="0">
                <dml:pos x="645885" y="1328039"/>
              </dml:cxn>
              <dml:cxn ang="0">
                <dml:pos x="621565" y="1332942"/>
              </dml:cxn>
              <dml:cxn ang="0">
                <dml:pos x="537229" y="1393683"/>
              </dml:cxn>
              <dml:cxn ang="0">
                <dml:pos x="489648" y="1422059"/>
              </dml:cxn>
              <dml:cxn ang="0">
                <dml:pos x="484312" y="1436896"/>
              </dml:cxn>
              <dml:cxn ang="0">
                <dml:pos x="619333" y="1353580"/>
              </dml:cxn>
              <dml:cxn ang="0">
                <dml:pos x="621587" y="1337823"/>
              </dml:cxn>
              <dml:cxn ang="0">
                <dml:pos x="776207" y="1232074"/>
              </dml:cxn>
              <dml:cxn ang="0">
                <dml:pos x="812799" y="1208296"/>
              </dml:cxn>
              <dml:cxn ang="0">
                <dml:pos x="878113" y="1157496"/>
              </dml:cxn>
              <dml:cxn ang="0">
                <dml:pos x="917632" y="1120757"/>
              </dml:cxn>
              <dml:cxn ang="0">
                <dml:pos x="995151" y="1053226"/>
              </dml:cxn>
              <dml:cxn ang="0">
                <dml:pos x="1052285" y="994211"/>
              </dml:cxn>
              <dml:cxn ang="0">
                <dml:pos x="1014029" y="1014877"/>
              </dml:cxn>
              <dml:cxn ang="0">
                <dml:pos x="914399" y="1132096"/>
              </dml:cxn>
              <dml:cxn ang="0">
                <dml:pos x="872822" y="1211950"/>
              </dml:cxn>
              <dml:cxn ang="0">
                <dml:pos x="820744" y="1281495"/>
              </dml:cxn>
              <dml:cxn ang="0">
                <dml:pos x="809171" y="1284496"/>
              </dml:cxn>
              <dml:cxn ang="0">
                <dml:pos x="829467" y="1232302"/>
              </dml:cxn>
              <dml:cxn ang="0">
                <dml:pos x="881313" y="1157179"/>
              </dml:cxn>
              <dml:cxn ang="0">
                <dml:pos x="1007076" y="963122"/>
              </dml:cxn>
              <dml:cxn ang="0">
                <dml:pos x="1072630" y="829305"/>
              </dml:cxn>
              <dml:cxn ang="0">
                <dml:pos x="1041399" y="867211"/>
              </dml:cxn>
              <dml:cxn ang="0">
                <dml:pos x="1022440" y="832331"/>
              </dml:cxn>
              <dml:cxn ang="0">
                <dml:pos x="964220" y="889767"/>
              </dml:cxn>
              <dml:cxn ang="0">
                <dml:pos x="914399" y="1012353"/>
              </dml:cxn>
              <dml:cxn ang="0">
                <dml:pos x="910771" y="1034126"/>
              </dml:cxn>
              <dml:cxn ang="0">
                <dml:pos x="903514" y="1092629"/>
              </dml:cxn>
              <dml:cxn ang="0">
                <dml:pos x="932190" y="1124769"/>
              </dml:cxn>
              <dml:cxn ang="0">
                <dml:pos x="965199" y="1074039"/>
              </dml:cxn>
              <dml:cxn ang="0">
                <dml:pos x="986205" y="1033652"/>
              </dml:cxn>
              <dml:cxn ang="0">
                <dml:pos x="1012699" y="994411"/>
              </dml:cxn>
              <dml:cxn ang="0">
                <dml:pos x="1091858" y="854038"/>
              </dml:cxn>
              <dml:cxn ang="0">
                <dml:pos x="1087147" y="841029"/>
              </dml:cxn>
              <dml:cxn ang="0">
                <dml:pos x="1113971" y="783754"/>
              </dml:cxn>
              <dml:cxn ang="0">
                <dml:pos x="1123717" y="729009"/>
              </dml:cxn>
              <dml:cxn ang="0">
                <dml:pos x="1132114" y="663859"/>
              </dml:cxn>
              <dml:cxn ang="0">
                <dml:pos x="1113971" y="584182"/>
              </dml:cxn>
              <dml:cxn ang="0">
                <dml:pos x="1073309" y="637918"/>
              </dml:cxn>
              <dml:cxn ang="0">
                <dml:pos x="1039996" y="808913"/>
              </dml:cxn>
              <dml:cxn ang="0">
                <dml:pos x="1037771" y="870839"/>
              </dml:cxn>
              <dml:cxn ang="0">
                <dml:pos x="1062824" y="883713"/>
              </dml:cxn>
              <dml:cxn ang="0">
                <dml:pos x="1106713" y="740211"/>
              </dml:cxn>
              <dml:cxn ang="0">
                <dml:pos x="1153589" y="539862"/>
              </dml:cxn>
              <dml:cxn ang="0">
                <dml:pos x="1160770" y="457122"/>
              </dml:cxn>
              <dml:cxn ang="0">
                <dml:pos x="1144965" y="411017"/>
              </dml:cxn>
              <dml:cxn ang="0">
                <dml:pos x="1111693" y="503823"/>
              </dml:cxn>
              <dml:cxn ang="0">
                <dml:pos x="1103085" y="595069"/>
              </dml:cxn>
              <dml:cxn ang="0">
                <dml:pos x="1118456" y="639467"/>
              </dml:cxn>
              <dml:cxn ang="0">
                <dml:pos x="1121228" y="489779"/>
              </dml:cxn>
              <dml:cxn ang="0">
                <dml:pos x="1110342" y="224814"/>
              </dml:cxn>
              <dml:cxn ang="0">
                <dml:pos x="1124857" y="388239"/>
              </dml:cxn>
              <dml:cxn ang="0">
                <dml:pos x="1132114" y="325964"/>
              </dml:cxn>
              <dml:cxn ang="0">
                <dml:pos x="1095816" y="215843"/>
              </dml:cxn>
              <dml:cxn ang="0">
                <dml:pos x="1031305" y="133141"/>
              </dml:cxn>
              <dml:cxn ang="0">
                <dml:pos x="856635" y="38413"/>
              </dml:cxn>
              <dml:cxn ang="0">
                <dml:pos x="866548" y="59599"/>
              </dml:cxn>
              <dml:cxn ang="0">
                <dml:pos x="743856" y="47154"/>
              </dml:cxn>
              <dml:cxn ang="0">
                <dml:pos x="542158" y="55757"/>
              </dml:cxn>
              <dml:cxn ang="0">
                <dml:pos x="432376" y="121251"/>
              </dml:cxn>
              <dml:cxn ang="0">
                <dml:pos x="435428" y="174154"/>
              </dml:cxn>
              <dml:cxn ang="0">
                <dml:pos x="431799" y="185039"/>
              </dml:cxn>
              <dml:cxn ang="0">
                <dml:pos x="413656" y="261239"/>
              </dml:cxn>
              <dml:cxn ang="0">
                <dml:pos x="417285" y="330182"/>
              </dml:cxn>
              <dml:cxn ang="0">
                <dml:pos x="427994" y="506042"/>
              </dml:cxn>
              <dml:cxn ang="0">
                <dml:pos x="483114" y="550915"/>
              </dml:cxn>
              <dml:cxn ang="0">
                <dml:pos x="546389" y="617005"/>
              </dml:cxn>
              <dml:cxn ang="0">
                <dml:pos x="796892" y="598472"/>
              </dml:cxn>
              <dml:cxn ang="0">
                <dml:pos x="777883" y="588988"/>
              </dml:cxn>
              <dml:cxn ang="0">
                <dml:pos x="860217" y="574142"/>
              </dml:cxn>
              <dml:cxn ang="0">
                <dml:pos x="896127" y="561930"/>
              </dml:cxn>
              <dml:cxn ang="0">
                <dml:pos x="947266" y="548559"/>
              </dml:cxn>
              <dml:cxn ang="0">
                <dml:pos x="986971" y="500726"/>
              </dml:cxn>
              <dml:cxn ang="0">
                <dml:pos x="974846" y="420806"/>
              </dml:cxn>
              <dml:cxn ang="0">
                <dml:pos x="916955" y="377669"/>
              </dml:cxn>
              <dml:cxn ang="0">
                <dml:pos x="834571" y="362839"/>
              </dml:cxn>
              <dml:cxn ang="0">
                <dml:pos x="764814" y="374836"/>
              </dml:cxn>
              <dml:cxn ang="0">
                <dml:pos x="718598" y="395897"/>
              </dml:cxn>
              <dml:cxn ang="0">
                <dml:pos x="681769" y="409145"/>
              </dml:cxn>
              <dml:cxn ang="0">
                <dml:pos x="653142" y="439486"/>
              </dml:cxn>
              <dml:cxn ang="0">
                <dml:pos x="761999" y="370096"/>
              </dml:cxn>
              <dml:cxn ang="0">
                <dml:pos x="772885" y="362839"/>
              </dml:cxn>
              <dml:cxn ang="0">
                <dml:pos x="859971" y="326554"/>
              </dml:cxn>
              <dml:cxn ang="0">
                <dml:pos x="870857" y="333811"/>
              </dml:cxn>
              <dml:cxn ang="0">
                <dml:pos x="917686" y="373383"/>
              </dml:cxn>
              <dml:cxn ang="0">
                <dml:pos x="921656" y="453554"/>
              </dml:cxn>
              <dml:cxn ang="0">
                <dml:pos x="907746" y="548206"/>
              </dml:cxn>
              <dml:cxn ang="0">
                <dml:pos x="840474" y="649146"/>
              </dml:cxn>
              <dml:cxn ang="0">
                <dml:pos x="809171" y="671269"/>
              </dml:cxn>
              <dml:cxn ang="0">
                <dml:pos x="787399" y="696669"/>
              </dml:cxn>
              <dml:cxn ang="0">
                <dml:pos x="763925" y="725608"/>
              </dml:cxn>
              <dml:cxn ang="0">
                <dml:pos x="718457" y="725696"/>
              </dml:cxn>
              <dml:cxn ang="0">
                <dml:pos x="644350" y="707523"/>
              </dml:cxn>
              <dml:cxn ang="0">
                <dml:pos x="576942" y="664011"/>
              </dml:cxn>
              <dml:cxn ang="0">
                <dml:pos x="598714" y="685782"/>
              </dml:cxn>
              <dml:cxn ang="0">
                <dml:pos x="595085" y="703926"/>
              </dml:cxn>
              <dml:cxn ang="0">
                <dml:pos x="577898" y="757589"/>
              </dml:cxn>
              <dml:cxn ang="0">
                <dml:pos x="509707" y="771883"/>
              </dml:cxn>
              <dml:cxn ang="0">
                <dml:pos x="325431" y="745942"/>
              </dml:cxn>
              <dml:cxn ang="0">
                <dml:pos x="277441" y="647245"/>
              </dml:cxn>
              <dml:cxn ang="0">
                <dml:pos x="264333" y="648393"/>
              </dml:cxn>
              <dml:cxn ang="0">
                <dml:pos x="253999" y="478954"/>
              </dml:cxn>
              <dml:cxn ang="0">
                <dml:pos x="262403" y="246322"/>
              </dml:cxn>
              <dml:cxn ang="0">
                <dml:pos x="272142" y="348476"/>
              </dml:cxn>
              <dml:cxn ang="0">
                <dml:pos x="262518" y="448028"/>
              </dml:cxn>
              <dml:cxn ang="0">
                <dml:pos x="313375" y="589088"/>
              </dml:cxn>
              <dml:cxn ang="0">
                <dml:pos x="370114" y="605954"/>
              </dml:cxn>
              <dml:cxn ang="0">
                <dml:pos x="407216" y="628133"/>
              </dml:cxn>
              <dml:cxn ang="0">
                <dml:pos x="493356" y="657235"/>
              </dml:cxn>
              <dml:cxn ang="0">
                <dml:pos x="537708" y="669709"/>
              </dml:cxn>
              <dml:cxn ang="0">
                <dml:pos x="587197" y="692124"/>
              </dml:cxn>
              <dml:cxn ang="0">
                <dml:pos x="733181" y="717029"/>
              </dml:cxn>
              <dml:cxn ang="0">
                <dml:pos x="725521" y="722927"/>
              </dml:cxn>
              <dml:cxn ang="0">
                <dml:pos x="783771" y="725696"/>
              </dml:cxn>
              <dml:cxn ang="0">
                <dml:pos x="844159" y="711701"/>
              </dml:cxn>
              <dml:cxn ang="0">
                <dml:pos x="878740" y="679212"/>
              </dml:cxn>
              <dml:cxn ang="0">
                <dml:pos x="884515" y="655897"/>
              </dml:cxn>
              <dml:cxn ang="0">
                <dml:pos x="702115" y="793288"/>
              </dml:cxn>
              <dml:cxn ang="0">
                <dml:pos x="768019" y="727440"/>
              </dml:cxn>
              <dml:cxn ang="0">
                <dml:pos x="717342" y="771693"/>
              </dml:cxn>
              <dml:cxn ang="0">
                <dml:pos x="621317" y="834275"/>
              </dml:cxn>
              <dml:cxn ang="0">
                <dml:pos x="544285" y="834553"/>
              </dml:cxn>
              <dml:cxn ang="0">
                <dml:pos x="463159" y="823647"/>
              </dml:cxn>
              <dml:cxn ang="0">
                <dml:pos x="421420" y="800272"/>
              </dml:cxn>
              <dml:cxn ang="0">
                <dml:pos x="373742" y="783754"/>
              </dml:cxn>
              <dml:cxn ang="0">
                <dml:pos x="326362" y="755048"/>
              </dml:cxn>
              <dml:cxn ang="0">
                <dml:pos x="296500" y="727764"/>
              </dml:cxn>
              <dml:cxn ang="0">
                <dml:pos x="290762" y="685636"/>
              </dml:cxn>
              <dml:cxn ang="0">
                <dml:pos x="255690" y="568330"/>
              </dml:cxn>
              <dml:cxn ang="0">
                <dml:pos x="257628" y="566039"/>
              </dml:cxn>
              <dml:cxn ang="0">
                <dml:pos x="250371" y="460704"/>
              </dml:cxn>
              <dml:cxn ang="0">
                <dml:pos x="263168" y="315450"/>
              </dml:cxn>
              <dml:cxn ang="0">
                <dml:pos x="278980" y="237937"/>
              </dml:cxn>
              <dml:cxn ang="0">
                <dml:pos x="310492" y="176500"/>
              </dml:cxn>
              <dml:cxn ang="0">
                <dml:pos x="336410" y="157364"/>
              </dml:cxn>
              <dml:cxn ang="0">
                <dml:pos x="373742" y="141496"/>
              </dml:cxn>
              <dml:cxn ang="0">
                <dml:pos x="441008" y="95827"/>
              </dml:cxn>
              <dml:cxn ang="0">
                <dml:pos x="497267" y="80207"/>
              </dml:cxn>
              <dml:cxn ang="0">
                <dml:pos x="576892" y="53699"/>
              </dml:cxn>
              <dml:cxn ang="0">
                <dml:pos x="736599" y="36269"/>
              </dml:cxn>
              <dml:cxn ang="0">
                <dml:pos x="805541" y="65297"/>
              </dml:cxn>
              <dml:cxn ang="0">
                <dml:pos x="653929" y="107605"/>
              </dml:cxn>
              <dml:cxn ang="0">
                <dml:pos x="587512" y="111328"/>
              </dml:cxn>
              <dml:cxn ang="0">
                <dml:pos x="548106" y="124212"/>
              </dml:cxn>
              <dml:cxn ang="0">
                <dml:pos x="493485" y="141497"/>
              </dml:cxn>
              <dml:cxn ang="0">
                <dml:pos x="447032" y="173437"/>
              </dml:cxn>
              <dml:cxn ang="0">
                <dml:pos x="417285" y="293896"/>
              </dml:cxn>
              <dml:cxn ang="0">
                <dml:pos x="436786" y="377576"/>
              </dml:cxn>
              <dml:cxn ang="0">
                <dml:pos x="440636" y="267856"/>
              </dml:cxn>
              <dml:cxn ang="0">
                <dml:pos x="479787" y="161635"/>
              </dml:cxn>
              <dml:cxn ang="0">
                <dml:pos x="518885" y="108839"/>
              </dml:cxn>
              <dml:cxn ang="0">
                <dml:pos x="569862" y="59723"/>
              </dml:cxn>
              <dml:cxn ang="0">
                <dml:pos x="641634" y="16621"/>
              </dml:cxn>
              <dml:cxn ang="0">
                <dml:pos x="939507" y="30545"/>
              </dml:cxn>
              <dml:cxn ang="0">
                <dml:pos x="899455" y="52325"/>
              </dml:cxn>
              <dml:cxn ang="0">
                <dml:pos x="1023256" y="87069"/>
              </dml:cxn>
              <dml:cxn ang="0">
                <dml:pos x="1037770" y="97954"/>
              </dml:cxn>
              <dml:cxn ang="0">
                <dml:pos x="1082247" y="133243"/>
              </dml:cxn>
              <dml:cxn ang="0">
                <dml:pos x="1153885" y="206811"/>
              </dml:cxn>
              <dml:cxn ang="0">
                <dml:pos x="1197428" y="261239"/>
              </dml:cxn>
              <dml:cxn ang="0">
                <dml:pos x="1204685" y="279382"/>
              </dml:cxn>
              <dml:cxn ang="0">
                <dml:pos x="1223228" y="326413"/>
              </dml:cxn>
              <dml:cxn ang="0">
                <dml:pos x="1230085" y="516285"/>
              </dml:cxn>
              <dml:cxn ang="0">
                <dml:pos x="1190171" y="769239"/>
              </dml:cxn>
              <dml:cxn ang="0">
                <dml:pos x="1173718" y="836989"/>
              </dml:cxn>
              <dml:cxn ang="0">
                <dml:pos x="1148731" y="937293"/>
              </dml:cxn>
              <dml:cxn ang="0">
                <dml:pos x="1124063" y="972014"/>
              </dml:cxn>
              <dml:cxn ang="0">
                <dml:pos x="1100726" y="1016853"/>
              </dml:cxn>
              <dml:cxn ang="0">
                <dml:pos x="1057557" y="1080234"/>
              </dml:cxn>
              <dml:cxn ang="0">
                <dml:pos x="1005113" y="1175639"/>
              </dml:cxn>
              <dml:cxn ang="0">
                <dml:pos x="955097" y="1234439"/>
              </dml:cxn>
              <dml:cxn ang="0">
                <dml:pos x="914399" y="1277239"/>
              </dml:cxn>
              <dml:cxn ang="0">
                <dml:pos x="883138" y="1323350"/>
              </dml:cxn>
              <dml:cxn ang="0">
                <dml:pos x="865764" y="1369607"/>
              </dml:cxn>
              <dml:cxn ang="0">
                <dml:pos x="820959" y="1417626"/>
              </dml:cxn>
              <dml:cxn ang="0">
                <dml:pos x="795054" y="1445636"/>
              </dml:cxn>
              <dml:cxn ang="0">
                <dml:pos x="700850" y="1506866"/>
              </dml:cxn>
              <dml:cxn ang="0">
                <dml:pos x="616856" y="1549382"/>
              </dml:cxn>
              <dml:cxn ang="0">
                <dml:pos x="551810" y="1586181"/>
              </dml:cxn>
              <dml:cxn ang="0">
                <dml:pos x="487011" y="1619906"/>
              </dml:cxn>
              <dml:cxn ang="0">
                <dml:pos x="403234" y="1663134"/>
              </dml:cxn>
              <dml:cxn ang="0">
                <dml:pos x="344161" y="1682409"/>
              </dml:cxn>
              <dml:cxn ang="0">
                <dml:pos x="297829" y="1706089"/>
              </dml:cxn>
              <dml:cxn ang="0">
                <dml:pos x="246427" y="1726517"/>
              </dml:cxn>
              <dml:cxn ang="0">
                <dml:pos x="178656" y="1759055"/>
              </dml:cxn>
              <dml:cxn ang="0">
                <dml:pos x="152858" y="1738784"/>
              </dml:cxn>
              <dml:cxn ang="0">
                <dml:pos x="270089" y="1583869"/>
              </dml:cxn>
              <dml:cxn ang="0">
                <dml:pos x="338467" y="1535928"/>
              </dml:cxn>
              <dml:cxn ang="0">
                <dml:pos x="429747" y="1452326"/>
              </dml:cxn>
              <dml:cxn ang="0">
                <dml:pos x="551542" y="1364326"/>
              </dml:cxn>
              <dml:cxn ang="0">
                <dml:pos x="601389" y="1315986"/>
              </dml:cxn>
              <dml:cxn ang="0">
                <dml:pos x="642017" y="1287778"/>
              </dml:cxn>
              <dml:cxn ang="0">
                <dml:pos x="679613" y="1260253"/>
              </dml:cxn>
              <dml:cxn ang="0">
                <dml:pos x="729342" y="1208296"/>
              </dml:cxn>
              <dml:cxn ang="0">
                <dml:pos x="707571" y="1230068"/>
              </dml:cxn>
              <dml:cxn ang="0">
                <dml:pos x="700314" y="1237326"/>
              </dml:cxn>
              <dml:cxn ang="0">
                <dml:pos x="623355" y="1345507"/>
              </dml:cxn>
              <dml:cxn ang="0">
                <dml:pos x="551542" y="1404239"/>
              </dml:cxn>
              <dml:cxn ang="0">
                <dml:pos x="413656" y="1534869"/>
              </dml:cxn>
              <dml:cxn ang="0">
                <dml:pos x="368762" y="1564797"/>
              </dml:cxn>
              <dml:cxn ang="0">
                <dml:pos x="279729" y="1618950"/>
              </dml:cxn>
              <dml:cxn ang="0">
                <dml:pos x="264885" y="1618326"/>
              </dml:cxn>
              <dml:cxn ang="0">
                <dml:pos x="338331" y="1538533"/>
              </dml:cxn>
              <dml:cxn ang="0">
                <dml:pos x="446314" y="1440526"/>
              </dml:cxn>
              <dml:cxn ang="0">
                <dml:pos x="595085" y="1349812"/>
              </dml:cxn>
              <dml:cxn ang="0">
                <dml:pos x="736599" y="1277239"/>
              </dml:cxn>
              <dml:cxn ang="0">
                <dml:pos x="789112" y="1262726"/>
              </dml:cxn>
              <dml:cxn ang="0">
                <dml:pos x="703504" y="1299261"/>
              </dml:cxn>
              <dml:cxn ang="0">
                <dml:pos x="495755" y="1481661"/>
              </dml:cxn>
              <dml:cxn ang="0">
                <dml:pos x="493041" y="1472610"/>
              </dml:cxn>
              <dml:cxn ang="0">
                <dml:pos x="443429" y="1509095"/>
              </dml:cxn>
              <dml:cxn ang="0">
                <dml:pos x="501663" y="1455778"/>
              </dml:cxn>
              <dml:cxn ang="0">
                <dml:pos x="578262" y="1376133"/>
              </dml:cxn>
              <dml:cxn ang="0">
                <dml:pos x="714744" y="1269877"/>
              </dml:cxn>
              <dml:cxn ang="0">
                <dml:pos x="875061" y="1166585"/>
              </dml:cxn>
              <dml:cxn ang="0">
                <dml:pos x="997702" y="1071367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1232890" y="0"/>
                </dml:moveTo>
              </dml:path>
              <dml:path fill="norm" stroke="true" extrusionOk="true">
                <dml:moveTo>
                  <dml:pt x="0" y="1774353"/>
                </dml:moveTo>
              </dml:path>
              <dml:path fill="norm" stroke="true" extrusionOk="true">
                <dml:moveTo>
                  <dml:pt x="1232890" y="1774353"/>
                </dml:moveTo>
              </dml:path>
              <dml:path fill="norm" stroke="true" extrusionOk="true">
                <dml:moveTo>
                  <dml:pt x="0" y="1665496"/>
                </dml:moveTo>
                <dml:cubicBezTo>
                  <dml:pt x="18142" y="1669126"/>
                  <dml:pt x="35926" y="1676382"/>
                  <dml:pt x="54428" y="1676382"/>
                </dml:cubicBezTo>
                <dml:cubicBezTo>
                  <dml:pt x="90967" y="1676382"/>
                  <dml:pt x="124075" y="1650541"/>
                  <dml:pt x="152399" y="1632839"/>
                </dml:cubicBezTo>
                <dml:cubicBezTo>
                  <dml:pt x="228985" y="1584973"/>
                  <dml:pt x="148042" y="1636324"/>
                  <dml:pt x="206828" y="1589296"/>
                </dml:cubicBezTo>
                <dml:cubicBezTo>
                  <dml:pt x="217044" y="1581123"/>
                  <dml:pt x="229552" y="1576040"/>
                  <dml:pt x="239485" y="1567526"/>
                </dml:cubicBezTo>
                <dml:cubicBezTo>
                  <dml:pt x="255070" y="1554167"/>
                  <dml:pt x="268514" y="1538496"/>
                  <dml:pt x="283028" y="1523982"/>
                </dml:cubicBezTo>
                <dml:cubicBezTo>
                  <dml:pt x="293914" y="1513096"/>
                  <dml:pt x="302876" y="1499865"/>
                  <dml:pt x="315685" y="1491326"/>
                </dml:cubicBezTo>
                <dml:cubicBezTo>
                  <dml:pt x="337456" y="1476812"/>
                  <dml:pt x="362496" y="1466284"/>
                  <dml:pt x="380999" y="1447782"/>
                </dml:cubicBezTo>
                <dml:cubicBezTo>
                  <dml:pt x="408280" y="1420503"/>
                  <dml:pt x="407502" y="1419228"/>
                  <dml:pt x="446314" y="1393353"/>
                </dml:cubicBezTo>
                <dml:cubicBezTo>
                  <dml:pt x="463919" y="1381617"/>
                  <dml:pt x="483525" y="1372994"/>
                  <dml:pt x="500742" y="1360696"/>
                </dml:cubicBezTo>
                <dml:cubicBezTo>
                  <dml:pt x="509094" y="1354732"/>
                  <dml:pt x="513975" y="1344618"/>
                  <dml:pt x="522514" y="1338926"/>
                </dml:cubicBezTo>
                <dml:cubicBezTo>
                  <dml:pt x="536016" y="1329925"/>
                  <dml:pt x="552851" y="1326585"/>
                  <dml:pt x="566057" y="1317153"/>
                </dml:cubicBezTo>
                <dml:cubicBezTo>
                  <dml:pt x="578584" y="1308205"/>
                  <dml:pt x="587128" y="1294634"/>
                  <dml:pt x="598714" y="1284496"/>
                </dml:cubicBezTo>
                <dml:cubicBezTo>
                  <dml:pt x="616199" y="1269196"/>
                  <dml:pt x="634108" y="1254277"/>
                  <dml:pt x="653142" y="1240953"/>
                </dml:cubicBezTo>
                <dml:cubicBezTo>
                  <dml:pt x="670475" y="1228820"/>
                  <dml:pt x="691317" y="1221841"/>
                  <dml:pt x="707571" y="1208296"/>
                </dml:cubicBezTo>
                <dml:cubicBezTo>
                  <dml:pt x="735166" y="1185300"/>
                  <dml:pt x="753883" y="1152022"/>
                  <dml:pt x="783771" y="1132096"/>
                </dml:cubicBezTo>
                <dml:cubicBezTo>
                  <dml:pt x="821762" y="1106770"/>
                  <dml:pt x="854195" y="1091314"/>
                  <dml:pt x="881742" y="1055896"/>
                </dml:cubicBezTo>
                <dml:cubicBezTo>
                  <dml:pt x="897806" y="1035243"/>
                  <dml:pt x="906783" y="1009084"/>
                  <dml:pt x="925285" y="990582"/>
                </dml:cubicBezTo>
                <dml:cubicBezTo>
                  <dml:pt x="936171" y="979696"/>
                  <dml:pt x="948994" y="970452"/>
                  <dml:pt x="957942" y="957926"/>
                </dml:cubicBezTo>
                <dml:cubicBezTo>
                  <dml:pt x="967374" y="944721"/>
                  <dml:pt x="971113" y="928143"/>
                  <dml:pt x="979714" y="914382"/>
                </dml:cubicBezTo>
                <dml:cubicBezTo>
                  <dml:pt x="989330" y="898997"/>
                  <dml:pt x="1001485" y="885353"/>
                  <dml:pt x="1012371" y="870839"/>
                </dml:cubicBezTo>
                <dml:cubicBezTo>
                  <dml:pt x="1038927" y="764611"/>
                  <dml:pt x="1006491" y="897292"/>
                  <dml:pt x="1034142" y="772869"/>
                </dml:cubicBezTo>
                <dml:cubicBezTo>
                  <dml:pt x="1037388" y="758263"/>
                  <dml:pt x="1041893" y="743954"/>
                  <dml:pt x="1045028" y="729326"/>
                </dml:cubicBezTo>
                <dml:cubicBezTo>
                  <dml:pt x="1052781" y="693142"/>
                  <dml:pt x="1066799" y="620469"/>
                  <dml:pt x="1066799" y="620469"/>
                </dml:cubicBezTo>
                <dml:cubicBezTo>
                  <dml:pt x="1050507" y="229446"/>
                  <dml:pt x="1077875" y="463479"/>
                  <dml:pt x="1045028" y="315669"/>
                </dml:cubicBezTo>
                <dml:cubicBezTo>
                  <dml:pt x="1041014" y="297607"/>
                  <dml:pt x="1040465" y="278627"/>
                  <dml:pt x="1034142" y="261239"/>
                </dml:cubicBezTo>
                <dml:cubicBezTo>
                  <dml:pt x="1025824" y="238364"/>
                  <dml:pt x="1013306" y="217203"/>
                  <dml:pt x="1001485" y="195926"/>
                </dml:cubicBezTo>
                <dml:cubicBezTo>
                  <dml:pt x="985636" y="167397"/>
                  <dml:pt x="977420" y="155511"/>
                  <dml:pt x="947056" y="141496"/>
                </dml:cubicBezTo>
                <dml:cubicBezTo>
                  <dml:pt x="911572" y="125119"/>
                  <dml:pt x="838199" y="97954"/>
                  <dml:pt x="838199" y="97954"/>
                </dml:cubicBezTo>
                <dml:lnTo>
                  <dml:pt x="631371" y="119726"/>
                </dml:lnTo>
                <dml:cubicBezTo>
                  <dml:pt x="596717" y="123725"/>
                  <dml:pt x="547202" y="129638"/>
                  <dml:pt x="511628" y="141496"/>
                </dml:cubicBezTo>
                <dml:cubicBezTo>
                  <dml:pt x="481349" y="151589"/>
                  <dml:pt x="449156" y="163502"/>
                  <dml:pt x="424542" y="185039"/>
                </dml:cubicBezTo>
                <dml:cubicBezTo>
                  <dml:pt x="405233" y="201936"/>
                  <dml:pt x="370114" y="239469"/>
                  <dml:pt x="370114" y="239469"/>
                </dml:cubicBezTo>
                <dml:cubicBezTo>
                  <dml:pt x="366485" y="257611"/>
                  <dml:pt x="365725" y="276573"/>
                  <dml:pt x="359228" y="293896"/>
                </dml:cubicBezTo>
                <dml:cubicBezTo>
                  <dml:pt x="354634" y="306146"/>
                  <dml:pt x="343307" y="314852"/>
                  <dml:pt x="337456" y="326554"/>
                </dml:cubicBezTo>
                <dml:cubicBezTo>
                  <dml:pt x="332324" y="336817"/>
                  <dml:pt x="330199" y="348326"/>
                  <dml:pt x="326571" y="359211"/>
                </dml:cubicBezTo>
                <dml:cubicBezTo>
                  <dml:pt x="330199" y="431782"/>
                  <dml:pt x="325976" y="505176"/>
                  <dml:pt x="337456" y="576926"/>
                </dml:cubicBezTo>
                <dml:cubicBezTo>
                  <dml:pt x="340799" y="597817"/>
                  <dml:pt x="360652" y="612430"/>
                  <dml:pt x="370114" y="631354"/>
                </dml:cubicBezTo>
                <dml:cubicBezTo>
                  <dml:pt x="375246" y="641617"/>
                  <dml:pt x="375095" y="654172"/>
                  <dml:pt x="380999" y="664011"/>
                </dml:cubicBezTo>
                <dml:cubicBezTo>
                  <dml:pt x="386279" y="672812"/>
                  <dml:pt x="396360" y="677769"/>
                  <dml:pt x="402771" y="685782"/>
                </dml:cubicBezTo>
                <dml:cubicBezTo>
                  <dml:pt x="421756" y="709514"/>
                  <dml:pt x="428618" y="734764"/>
                  <dml:pt x="457199" y="751096"/>
                </dml:cubicBezTo>
                <dml:cubicBezTo>
                  <dml:pt x="470189" y="758519"/>
                  <dml:pt x="486549" y="757251"/>
                  <dml:pt x="500742" y="761982"/>
                </dml:cubicBezTo>
                <dml:cubicBezTo>
                  <dml:pt x="623718" y="802975"/>
                  <dml:pt x="494367" y="768553"/>
                  <dml:pt x="598714" y="794639"/>
                </dml:cubicBezTo>
                <dml:cubicBezTo>
                  <dml:pt x="638628" y="791011"/>
                  <dml:pt x="679697" y="793953"/>
                  <dml:pt x="718456" y="783754"/>
                </dml:cubicBezTo>
                <dml:cubicBezTo>
                  <dml:pt x="787082" y="765694"/>
                  <dml:pt x="790697" y="745583"/>
                  <dml:pt x="838199" y="718439"/>
                </dml:cubicBezTo>
                <dml:cubicBezTo>
                  <dml:pt x="869092" y="700787"/>
                  <dml:pt x="887873" y="697633"/>
                  <dml:pt x="914399" y="674896"/>
                </dml:cubicBezTo>
                <dml:cubicBezTo>
                  <dml:pt x="937832" y="654810"/>
                  <dml:pt x="965270" y="627584"/>
                  <dml:pt x="979714" y="598696"/>
                </dml:cubicBezTo>
                <dml:cubicBezTo>
                  <dml:pt x="988453" y="581219"/>
                  <dml:pt x="994228" y="562411"/>
                  <dml:pt x="1001485" y="544269"/>
                </dml:cubicBezTo>
                <dml:cubicBezTo>
                  <dml:pt x="997856" y="504354"/>
                  <dml:pt x="1000926" y="463251"/>
                  <dml:pt x="990599" y="424526"/>
                </dml:cubicBezTo>
                <dml:cubicBezTo>
                  <dml:pt x="985924" y="406996"/>
                  <dml:pt x="969889" y="394637"/>
                  <dml:pt x="957942" y="380982"/>
                </dml:cubicBezTo>
                <dml:cubicBezTo>
                  <dml:pt x="944425" y="365535"/>
                  <dml:pt x="930820" y="349755"/>
                  <dml:pt x="914399" y="337439"/>
                </dml:cubicBezTo>
                <dml:cubicBezTo>
                  <dml:pt x="885938" y="316095"/>
                  <dml:pt x="860357" y="313044"/>
                  <dml:pt x="827314" y="304782"/>
                </dml:cubicBezTo>
                <dml:cubicBezTo>
                  <dml:pt x="798285" y="308411"/>
                  <dml:pt x="768452" y="307971"/>
                  <dml:pt x="740228" y="315669"/>
                </dml:cubicBezTo>
                <dml:cubicBezTo>
                  <dml:pt x="721346" y="320818"/>
                  <dml:pt x="699317" y="345694"/>
                  <dml:pt x="685799" y="359211"/>
                </dml:cubicBezTo>
                <dml:cubicBezTo>
                  <dml:pt x="673638" y="395699"/>
                  <dml:pt x="658004" y="426375"/>
                  <dml:pt x="685799" y="468069"/>
                </dml:cubicBezTo>
                <dml:cubicBezTo>
                  <dml:pt x="689517" y="473645"/>
                  <dml:pt x="757725" y="495672"/>
                  <dml:pt x="772885" y="500726"/>
                </dml:cubicBezTo>
                <dml:cubicBezTo>
                  <dml:pt x="791028" y="497096"/>
                  <dml:pt x="810406" y="497354"/>
                  <dml:pt x="827314" y="489839"/>
                </dml:cubicBezTo>
                <dml:cubicBezTo>
                  <dml:pt x="850599" y="479490"/>
                  <dml:pt x="874131" y="453907"/>
                  <dml:pt x="892628" y="435411"/>
                </dml:cubicBezTo>
                <dml:cubicBezTo>
                  <dml:pt x="878114" y="431782"/>
                  <dml:pt x="863896" y="422409"/>
                  <dml:pt x="849085" y="424526"/>
                </dml:cubicBezTo>
                <dml:cubicBezTo>
                  <dml:pt x="828690" y="427439"/>
                  <dml:pt x="809360" y="456305"/>
                  <dml:pt x="794656" y="468069"/>
                </dml:cubicBezTo>
                <dml:cubicBezTo>
                  <dml:pt x="784440" y="476241"/>
                  <dml:pt x="772885" y="482582"/>
                  <dml:pt x="761999" y="489839"/>
                </dml:cubicBezTo>
                <dml:cubicBezTo>
                  <dml:pt x="747485" y="486211"/>
                  <dml:pt x="730904" y="487252"/>
                  <dml:pt x="718456" y="478954"/>
                </dml:cubicBezTo>
                <dml:cubicBezTo>
                  <dml:pt x="686310" y="457522"/>
                  <dml:pt x="696065" y="440487"/>
                  <dml:pt x="707571" y="413639"/>
                </dml:cubicBezTo>
                <dml:cubicBezTo>
                  <dml:pt x="713963" y="398724"/>
                  <dml:pt x="721291" y="384185"/>
                  <dml:pt x="729342" y="370096"/>
                </dml:cubicBezTo>
                <dml:cubicBezTo>
                  <dml:pt x="735833" y="358737"/>
                  <dml:pt x="740228" y="344696"/>
                  <dml:pt x="751114" y="337439"/>
                </dml:cubicBezTo>
                <dml:cubicBezTo>
                  <dml:pt x="763562" y="329141"/>
                  <dml:pt x="780142" y="330182"/>
                  <dml:pt x="794656" y="326554"/>
                </dml:cubicBezTo>
                <dml:cubicBezTo>
                  <dml:pt x="825908" y="334366"/>
                  <dml:pt x="877011" y="345959"/>
                  <dml:pt x="903514" y="359211"/>
                </dml:cubicBezTo>
                <dml:lnTo>
                  <dml:pt x="947056" y="380982"/>
                </dml:lnTo>
                <dml:cubicBezTo>
                  <dml:pt x="950685" y="395496"/>
                  <dml:pt x="957942" y="409564"/>
                  <dml:pt x="957942" y="424526"/>
                </dml:cubicBezTo>
                <dml:cubicBezTo>
                  <dml:pt x="957942" y="436000"/>
                  <dml:pt x="952629" y="447151"/>
                  <dml:pt x="947056" y="457182"/>
                </dml:cubicBezTo>
                <dml:cubicBezTo>
                  <dml:pt x="910946" y="522182"/>
                  <dml:pt x="900772" y="525238"/>
                  <dml:pt x="849085" y="576926"/>
                </dml:cubicBezTo>
                <dml:lnTo>
                  <dml:pt x="794656" y="631354"/>
                </dml:lnTo>
                <dml:cubicBezTo>
                  <dml:pt x="769811" y="656199"/>
                  <dml:pt x="763852" y="664214"/>
                  <dml:pt x="729342" y="685782"/>
                </dml:cubicBezTo>
                <dml:cubicBezTo>
                  <dml:pt x="698598" y="704998"/>
                  <dml:pt x="684886" y="707857"/>
                  <dml:pt x="653142" y="718439"/>
                </dml:cubicBezTo>
                <dml:cubicBezTo>
                  <dml:pt x="620485" y="714811"/>
                  <dml:pt x="586576" y="717217"/>
                  <dml:pt x="555172" y="707554"/>
                </dml:cubicBezTo>
                <dml:cubicBezTo>
                  <dml:pt x="527576" y="699062"/>
                  <dml:pt x="510791" y="670571"/>
                  <dml:pt x="489857" y="653126"/>
                </dml:cubicBezTo>
                <dml:cubicBezTo>
                  <dml:pt x="475919" y="641510"/>
                  <dml:pt x="459144" y="633297"/>
                  <dml:pt x="446314" y="620469"/>
                </dml:cubicBezTo>
                <dml:cubicBezTo>
                  <dml:pt x="437064" y="611218"/>
                  <dml:pt x="432147" y="598458"/>
                  <dml:pt x="424542" y="587811"/>
                </dml:cubicBezTo>
                <dml:cubicBezTo>
                  <dml:pt x="413997" y="573048"/>
                  <dml:pt x="402771" y="558782"/>
                  <dml:pt x="391885" y="544269"/>
                </dml:cubicBezTo>
                <dml:cubicBezTo>
                  <dml:pt x="371725" y="483789"/>
                  <dml:pt x="376534" y="513421"/>
                  <dml:pt x="391885" y="413639"/>
                </dml:cubicBezTo>
                <dml:cubicBezTo>
                  <dml:pt x="394160" y="398852"/>
                  <dml:pt x="394930" y="382839"/>
                  <dml:pt x="402771" y="370096"/>
                </dml:cubicBezTo>
                <dml:cubicBezTo>
                  <dml:pt x="424454" y="334862"/>
                  <dml:pt x="449717" y="301380"/>
                  <dml:pt x="478972" y="272126"/>
                </dml:cubicBezTo>
                <dml:cubicBezTo>
                  <dml:pt x="500742" y="250354"/>
                  <dml:pt x="515076" y="216548"/>
                  <dml:pt x="544285" y="206811"/>
                </dml:cubicBezTo>
                <dml:cubicBezTo>
                  <dml:pt x="566057" y="199554"/>
                  <dml:pt x="589074" y="195302"/>
                  <dml:pt x="609599" y="185039"/>
                </dml:cubicBezTo>
                <dml:cubicBezTo>
                  <dml:pt x="624113" y="177782"/>
                  <dml:pt x="637599" y="167931"/>
                  <dml:pt x="653142" y="163269"/>
                </dml:cubicBezTo>
                <dml:cubicBezTo>
                  <dml:pt x="674283" y="156926"/>
                  <dml:pt x="696685" y="156011"/>
                  <dml:pt x="718456" y="152382"/>
                </dml:cubicBezTo>
                <dml:cubicBezTo>
                  <dml:pt x="801913" y="156011"/>
                  <dml:pt x="885842" y="153694"/>
                  <dml:pt x="968828" y="163269"/>
                </dml:cubicBezTo>
                <dml:cubicBezTo>
                  <dml:pt x="981825" y="164769"/>
                  <dml:pt x="989530" y="179727"/>
                  <dml:pt x="1001485" y="185039"/>
                </dml:cubicBezTo>
                <dml:cubicBezTo>
                  <dml:pt x="1022456" y="194361"/>
                  <dml:pt x="1066799" y="206811"/>
                  <dml:pt x="1066799" y="206811"/>
                </dml:cubicBezTo>
                <dml:cubicBezTo>
                  <dml:pt x="1074056" y="217697"/>
                  <dml:pt x="1082720" y="227767"/>
                  <dml:pt x="1088571" y="239469"/>
                </dml:cubicBezTo>
                <dml:cubicBezTo>
                  <dml:pt x="1093703" y="249732"/>
                  <dml:pt x="1099681" y="260653"/>
                  <dml:pt x="1099456" y="272126"/>
                </dml:cubicBezTo>
                <dml:cubicBezTo>
                  <dml:pt x="1096038" y="446414"/>
                  <dml:pt x="1132812" y="629263"/>
                  <dml:pt x="1077685" y="794639"/>
                </dml:cubicBezTo>
                <dml:cubicBezTo>
                  <dml:pt x="1074056" y="805526"/>
                  <dml:pt x="1069951" y="816263"/>
                  <dml:pt x="1066799" y="827296"/>
                </dml:cubicBezTo>
                <dml:cubicBezTo>
                  <dml:pt x="1054855" y="869102"/>
                  <dml:pt x="1056664" y="883978"/>
                  <dml:pt x="1034142" y="925268"/>
                </dml:cubicBezTo>
                <dml:cubicBezTo>
                  <dml:pt x="1021612" y="948239"/>
                  <dml:pt x="1005113" y="968811"/>
                  <dml:pt x="990599" y="990582"/>
                </dml:cubicBezTo>
                <dml:cubicBezTo>
                  <dml:pt x="962309" y="1033017"/>
                  <dml:pt x="953227" y="1051268"/>
                  <dml:pt x="903514" y="1088553"/>
                </dml:cubicBezTo>
                <dml:lnTo>
                  <dml:pt x="772885" y="1186526"/>
                </dml:lnTo>
                <dml:cubicBezTo>
                  <dml:pt x="758371" y="1197411"/>
                  <dml:pt x="742171" y="1206353"/>
                  <dml:pt x="729342" y="1219182"/>
                </dml:cubicBezTo>
                <dml:lnTo>
                  <dml:pt x="609599" y="1338926"/>
                </dml:lnTo>
                <dml:cubicBezTo>
                  <dml:pt x="595085" y="1353439"/>
                  <dml:pt x="583136" y="1371082"/>
                  <dml:pt x="566057" y="1382469"/>
                </dml:cubicBezTo>
                <dml:lnTo>
                  <dml:pt x="500742" y="1426012"/>
                </dml:lnTo>
                <dml:cubicBezTo>
                  <dml:pt x="489857" y="1433269"/>
                  <dml:pt x="478301" y="1439609"/>
                  <dml:pt x="468085" y="1447782"/>
                </dml:cubicBezTo>
                <dml:cubicBezTo>
                  <dml:pt x="447403" y="1464329"/>
                  <dml:pt x="408233" y="1498241"/>
                  <dml:pt x="380999" y="1513096"/>
                </dml:cubicBezTo>
                <dml:cubicBezTo>
                  <dml:pt x="352507" y="1528637"/>
                  <dml:pt x="322942" y="1542126"/>
                  <dml:pt x="293914" y="1556639"/>
                </dml:cubicBezTo>
                <dml:cubicBezTo>
                  <dml:pt x="293909" y="1556642"/>
                  <dml:pt x="206833" y="1600182"/>
                  <dml:pt x="206828" y="1600182"/>
                </dml:cubicBezTo>
                <dml:lnTo>
                  <dml:pt x="163285" y="1611069"/>
                </dml:lnTo>
                <dml:cubicBezTo>
                  <dml:pt x="152399" y="1618326"/>
                  <dml:pt x="130628" y="1619756"/>
                  <dml:pt x="130628" y="1632839"/>
                </dml:cubicBezTo>
                <dml:cubicBezTo>
                  <dml:pt x="130628" y="1644314"/>
                  <dml:pt x="152738" y="1626473"/>
                  <dml:pt x="163285" y="1621953"/>
                </dml:cubicBezTo>
                <dml:cubicBezTo>
                  <dml:pt x="178200" y="1615561"/>
                  <dml:pt x="193486" y="1609419"/>
                  <dml:pt x="206828" y="1600182"/>
                </dml:cubicBezTo>
                <dml:cubicBezTo>
                  <dml:pt x="240844" y="1576633"/>
                  <dml:pt x="270375" y="1546931"/>
                  <dml:pt x="304799" y="1523982"/>
                </dml:cubicBezTo>
                <dml:cubicBezTo>
                  <dml:pt x="315685" y="1516726"/>
                  <dml:pt x="325754" y="1508062"/>
                  <dml:pt x="337456" y="1502212"/>
                </dml:cubicBezTo>
                <dml:cubicBezTo>
                  <dml:pt x="347719" y="1497079"/>
                  <dml:pt x="359228" y="1494954"/>
                  <dml:pt x="370114" y="1491326"/>
                </dml:cubicBezTo>
                <dml:cubicBezTo>
                  <dml:pt x="453362" y="1428888"/>
                  <dml:pt x="373525" y="1484710"/>
                  <dml:pt x="457199" y="1436896"/>
                </dml:cubicBezTo>
                <dml:cubicBezTo>
                  <dml:pt x="468558" y="1430405"/>
                  <dml:pt x="479641" y="1423299"/>
                  <dml:pt x="489857" y="1415126"/>
                </dml:cubicBezTo>
                <dml:cubicBezTo>
                  <dml:pt x="497871" y="1408714"/>
                  <dml:pt x="511628" y="1383090"/>
                  <dml:pt x="511628" y="1393353"/>
                </dml:cubicBezTo>
                <dml:cubicBezTo>
                  <dml:pt x="511628" y="1424320"/>
                  <dml:pt x="446887" y="1450483"/>
                  <dml:pt x="435428" y="1458669"/>
                </dml:cubicBezTo>
                <dml:cubicBezTo>
                  <dml:pt x="427076" y="1464633"/>
                  <dml:pt x="422195" y="1474747"/>
                  <dml:pt x="413656" y="1480439"/>
                </dml:cubicBezTo>
                <dml:cubicBezTo>
                  <dml:pt x="400154" y="1489440"/>
                  <dml:pt x="384203" y="1494160"/>
                  <dml:pt x="370114" y="1502212"/>
                </dml:cubicBezTo>
                <dml:cubicBezTo>
                  <dml:pt x="358755" y="1508702"/>
                  <dml:pt x="348942" y="1517718"/>
                  <dml:pt x="337456" y="1523982"/>
                </dml:cubicBezTo>
                <dml:cubicBezTo>
                  <dml:pt x="308964" y="1539523"/>
                  <dml:pt x="277375" y="1549522"/>
                  <dml:pt x="250371" y="1567526"/>
                </dml:cubicBezTo>
                <dml:cubicBezTo>
                  <dml:pt x="175509" y="1617433"/>
                  <dml:pt x="209880" y="1602795"/>
                  <dml:pt x="152399" y="1621953"/>
                </dml:cubicBezTo>
                <dml:cubicBezTo>
                  <dml:pt x="163285" y="1611067"/>
                  <dml:pt x="171945" y="1597364"/>
                  <dml:pt x="185056" y="1589296"/>
                </dml:cubicBezTo>
                <dml:cubicBezTo>
                  <dml:pt x="219607" y="1568034"/>
                  <dml:pt x="257628" y="1553012"/>
                  <dml:pt x="293914" y="1534869"/>
                </dml:cubicBezTo>
                <dml:cubicBezTo>
                  <dml:pt x="322942" y="1520354"/>
                  <dml:pt x="353477" y="1508526"/>
                  <dml:pt x="380999" y="1491326"/>
                </dml:cubicBezTo>
                <dml:lnTo>
                  <dml:pt x="555172" y="1382469"/>
                </dml:lnTo>
                <dml:cubicBezTo>
                  <dml:pt x="580160" y="1367257"/>
                  <dml:pt x="607967" y="1356479"/>
                  <dml:pt x="631371" y="1338926"/>
                </dml:cubicBezTo>
                <dml:cubicBezTo>
                  <dml:pt x="645885" y="1328039"/>
                  <dml:pt x="691142" y="1298154"/>
                  <dml:pt x="674914" y="1306268"/>
                </dml:cubicBezTo>
                <dml:cubicBezTo>
                  <dml:pt x="621565" y="1332942"/>
                  <dml:pt x="599176" y="1354966"/>
                  <dml:pt x="555172" y="1382469"/>
                </dml:cubicBezTo>
                <dml:cubicBezTo>
                  <dml:pt x="537229" y="1393683"/>
                  <dml:pt x="518684" y="1403911"/>
                  <dml:pt x="500742" y="1415126"/>
                </dml:cubicBezTo>
                <dml:cubicBezTo>
                  <dml:pt x="489648" y="1422059"/>
                  <dml:pt x="455002" y="1436896"/>
                  <dml:pt x="468085" y="1436896"/>
                </dml:cubicBezTo>
                <dml:cubicBezTo>
                  <dml:pt x="484312" y="1436896"/>
                  <dml:pt x="497539" y="1423176"/>
                  <dml:pt x="511628" y="1415126"/>
                </dml:cubicBezTo>
                <dml:cubicBezTo>
                  <dml:pt x="619333" y="1353580"/>
                  <dml:pt x="456246" y="1437372"/>
                  <dml:pt x="587828" y="1371582"/>
                </dml:cubicBezTo>
                <dml:cubicBezTo>
                  <dml:pt x="621587" y="1337823"/>
                  <dml:pt x="634937" y="1320367"/>
                  <dml:pt x="674914" y="1295382"/>
                </dml:cubicBezTo>
                <dml:cubicBezTo>
                  <dml:pt x="776207" y="1232074"/>
                  <dml:pt x="649569" y="1330721"/>
                  <dml:pt x="783771" y="1230068"/>
                </dml:cubicBezTo>
                <dml:cubicBezTo>
                  <dml:pt x="812799" y="1208296"/>
                  <dml:pt x="845198" y="1190410"/>
                  <dml:pt x="870856" y="1164753"/>
                </dml:cubicBezTo>
                <dml:cubicBezTo>
                  <dml:pt x="878113" y="1157496"/>
                  <dml:pt x="884957" y="1149800"/>
                  <dml:pt x="892628" y="1142982"/>
                </dml:cubicBezTo>
                <dml:cubicBezTo>
                  <dml:pt x="917632" y="1120757"/>
                  <dml:pt x="944313" y="1100432"/>
                  <dml:pt x="968828" y="1077668"/>
                </dml:cubicBezTo>
                <dml:cubicBezTo>
                  <dml:pt x="995151" y="1053226"/>
                  <dml:pt x="1019628" y="1026868"/>
                  <dml:pt x="1045028" y="1001468"/>
                </dml:cubicBezTo>
                <dml:cubicBezTo>
                  <dml:pt x="1052285" y="994211"/>
                  <dml:pt x="1075338" y="974003"/>
                  <dml:pt x="1066799" y="979696"/>
                </dml:cubicBezTo>
                <dml:cubicBezTo>
                  <dml:pt x="1014029" y="1014877"/>
                  <dml:pt x="954811" y="1051274"/>
                  <dml:pt x="925285" y="1110326"/>
                </dml:cubicBezTo>
                <dml:cubicBezTo>
                  <dml:pt x="914399" y="1132096"/>
                  <dml:pt x="904284" y="1154271"/>
                  <dml:pt x="892628" y="1175639"/>
                </dml:cubicBezTo>
                <dml:cubicBezTo>
                  <dml:pt x="872822" y="1211950"/>
                  <dml:pt x="853642" y="1242018"/>
                  <dml:pt x="827314" y="1273611"/>
                </dml:cubicBezTo>
                <dml:cubicBezTo>
                  <dml:pt x="820744" y="1281495"/>
                  <dml:pt x="812799" y="1288126"/>
                  <dml:pt x="805542" y="1295382"/>
                </dml:cubicBezTo>
                <dml:cubicBezTo>
                  <dml:pt x="809171" y="1284496"/>
                  <dml:pt x="811908" y="1273272"/>
                  <dml:pt x="816428" y="1262726"/>
                </dml:cubicBezTo>
                <dml:cubicBezTo>
                  <dml:pt x="829467" y="1232302"/>
                  <dml:pt x="840955" y="1212672"/>
                  <dml:pt x="859971" y="1186526"/>
                </dml:cubicBezTo>
                <dml:cubicBezTo>
                  <dml:pt x="881313" y="1157179"/>
                  <dml:pt x="906616" y="1130555"/>
                  <dml:pt x="925285" y="1099439"/>
                </dml:cubicBezTo>
                <dml:cubicBezTo>
                  <dml:pt x="1007076" y="963122"/>
                  <dml:pt x="906361" y="1134133"/>
                  <dml:pt x="990599" y="979696"/>
                </dml:cubicBezTo>
                <dml:cubicBezTo>
                  <dml:pt x="1072630" y="829305"/>
                  <dml:pt x="982329" y="1007121"/>
                  <dml:pt x="1045028" y="881726"/>
                </dml:cubicBezTo>
                <dml:cubicBezTo>
                  <dml:pt x="1041399" y="867211"/>
                  <dml:pt x="1047524" y="844874"/>
                  <dml:pt x="1034142" y="838182"/>
                </dml:cubicBezTo>
                <dml:cubicBezTo>
                  <dml:pt x="1022440" y="832331"/>
                  <dml:pt x="1011701" y="851780"/>
                  <dml:pt x="1001485" y="859953"/>
                </dml:cubicBezTo>
                <dml:cubicBezTo>
                  <dml:pt x="964220" y="889767"/>
                  <dml:pt x="960731" y="919692"/>
                  <dml:pt x="936171" y="968811"/>
                </dml:cubicBezTo>
                <dml:lnTo>
                  <dml:pt x="914399" y="1012353"/>
                </dml:lnTo>
                <dml:cubicBezTo>
                  <dml:pt x="910771" y="1034126"/>
                  <dml:pt x="903514" y="1055596"/>
                  <dml:pt x="903514" y="1077668"/>
                </dml:cubicBezTo>
                <dml:cubicBezTo>
                  <dml:pt x="903514" y="1092629"/>
                  <dml:pt x="899729" y="1118277"/>
                  <dml:pt x="914399" y="1121211"/>
                </dml:cubicBezTo>
                <dml:cubicBezTo>
                  <dml:pt x="932190" y="1124769"/>
                  <dml:pt x="943428" y="1099439"/>
                  <dml:pt x="957942" y="1088553"/>
                </dml:cubicBezTo>
                <dml:cubicBezTo>
                  <dml:pt x="965199" y="1074039"/>
                  <dml:pt x="971663" y="1059100"/>
                  <dml:pt x="979714" y="1045011"/>
                </dml:cubicBezTo>
                <dml:cubicBezTo>
                  <dml:pt x="986205" y="1033652"/>
                  <dml:pt x="994551" y="1023448"/>
                  <dml:pt x="1001485" y="1012353"/>
                </dml:cubicBezTo>
                <dml:cubicBezTo>
                  <dml:pt x="1012699" y="994411"/>
                  <dml:pt x="1023867" y="976421"/>
                  <dml:pt x="1034142" y="957926"/>
                </dml:cubicBezTo>
                <dml:cubicBezTo>
                  <dml:pt x="1091858" y="854038"/>
                  <dml:pt x="1017128" y="981068"/>
                  <dml:pt x="1077685" y="859953"/>
                </dml:cubicBezTo>
                <dml:cubicBezTo>
                  <dml:pt x="1087147" y="841029"/>
                  <dml:pt x="1099456" y="823668"/>
                  <dml:pt x="1110342" y="805526"/>
                </dml:cubicBezTo>
                <dml:cubicBezTo>
                  <dml:pt x="1113971" y="783754"/>
                  <dml:pt x="1116440" y="761757"/>
                  <dml:pt x="1121228" y="740211"/>
                </dml:cubicBezTo>
                <dml:cubicBezTo>
                  <dml:pt x="1123717" y="729009"/>
                  <dml:pt x="1132114" y="719028"/>
                  <dml:pt x="1132114" y="707554"/>
                </dml:cubicBezTo>
                <dml:cubicBezTo>
                  <dml:pt x="1132114" y="663859"/>
                  <dml:pt x="1124857" y="620469"/>
                  <dml:pt x="1121228" y="576926"/>
                </dml:cubicBezTo>
                <dml:cubicBezTo>
                  <dml:pt x="1113971" y="584182"/>
                  <dml:pt x="1105149" y="590157"/>
                  <dml:pt x="1099456" y="598696"/>
                </dml:cubicBezTo>
                <dml:cubicBezTo>
                  <dml:pt x="1073309" y="637918"/>
                  <dml:pt x="1065016" y="683816"/>
                  <dml:pt x="1055914" y="729326"/>
                </dml:cubicBezTo>
                <dml:cubicBezTo>
                  <dml:pt x="1039996" y="808913"/>
                  <dml:pt x="1047645" y="765437"/>
                  <dml:pt x="1034142" y="859953"/>
                </dml:cubicBezTo>
                <dml:cubicBezTo>
                  <dml:pt x="1037771" y="870839"/>
                  <dml:pt x="1034765" y="897744"/>
                  <dml:pt x="1045028" y="892611"/>
                </dml:cubicBezTo>
                <dml:cubicBezTo>
                  <dml:pt x="1062824" y="883713"/>
                  <dml:pt x="1092837" y="800303"/>
                  <dml:pt x="1099456" y="783754"/>
                </dml:cubicBezTo>
                <dml:cubicBezTo>
                  <dml:pt x="1106713" y="740211"/>
                  <dml:pt x="1109101" y="695571"/>
                  <dml:pt x="1121228" y="653126"/>
                </dml:cubicBezTo>
                <dml:cubicBezTo>
                  <dml:pt x="1153589" y="539862"/>
                  <dml:pt x="1135824" y="615114"/>
                  <dml:pt x="1153885" y="500726"/>
                </dml:cubicBezTo>
                <dml:cubicBezTo>
                  <dml:pt x="1160770" y="457122"/>
                  <dml:pt x="1202142" y="334781"/>
                  <dml:pt x="1175656" y="370096"/>
                </dml:cubicBezTo>
                <dml:cubicBezTo>
                  <dml:pt x="1144965" y="411017"/>
                  <dml:pt x="1134992" y="416454"/>
                  <dml:pt x="1121228" y="468069"/>
                </dml:cubicBezTo>
                <dml:cubicBezTo>
                  <dml:pt x="1111693" y="503823"/>
                  <dml:pt x="1099456" y="576926"/>
                  <dml:pt x="1099456" y="576926"/>
                </dml:cubicBezTo>
                <dml:cubicBezTo>
                  <dml:pt x="1103085" y="595069"/>
                  <dml:pt x="1097259" y="618270"/>
                  <dml:pt x="1110342" y="631354"/>
                </dml:cubicBezTo>
                <dml:cubicBezTo>
                  <dml:pt x="1118456" y="639467"/>
                  <dml:pt x="1121228" y="610172"/>
                  <dml:pt x="1121228" y="598696"/>
                </dml:cubicBezTo>
                <dml:cubicBezTo>
                  <dml:pt x="1121228" y="489779"/>
                  <dml:pt x="1110342" y="381043"/>
                  <dml:pt x="1110342" y="272126"/>
                </dml:cubicBezTo>
                <dml:cubicBezTo>
                  <dml:pt x="1110342" y="224814"/>
                  <dml:pt x="1117599" y="366469"/>
                  <dml:pt x="1121228" y="413639"/>
                </dml:cubicBezTo>
                <dml:cubicBezTo>
                  <dml:pt x="1124857" y="388239"/>
                  <dml:pt x="1132114" y="363097"/>
                  <dml:pt x="1132114" y="337439"/>
                </dml:cubicBezTo>
                <dml:cubicBezTo>
                  <dml:pt x="1132114" y="325964"/>
                  <dml:pt x="1124380" y="315815"/>
                  <dml:pt x="1121228" y="304782"/>
                </dml:cubicBezTo>
                <dml:cubicBezTo>
                  <dml:pt x="1095816" y="215843"/>
                  <dml:pt x="1132510" y="301809"/>
                  <dml:pt x="1055914" y="174154"/>
                </dml:cubicBezTo>
                <dml:cubicBezTo>
                  <dml:pt x="1031305" y="133141"/>
                  <dml:pt x="1031721" y="116230"/>
                  <dml:pt x="990599" y="97954"/>
                </dml:cubicBezTo>
                <dml:cubicBezTo>
                  <dml:pt x="856635" y="38413"/>
                  <dml:pt x="983050" y="103287"/>
                  <dml:pt x="881742" y="65297"/>
                </dml:cubicBezTo>
                <dml:cubicBezTo>
                  <dml:pt x="866548" y="59599"/>
                  <dml:pt x="852713" y="50782"/>
                  <dml:pt x="838199" y="43526"/>
                </dml:cubicBezTo>
                <dml:cubicBezTo>
                  <dml:pt x="743856" y="47154"/>
                  <dml:pt x="649082" y="44696"/>
                  <dml:pt x="555172" y="54412"/>
                </dml:cubicBezTo>
                <dml:cubicBezTo>
                  <dml:pt x="542158" y="55757"/>
                  <dml:pt x="534216" y="70332"/>
                  <dml:pt x="522514" y="76182"/>
                </dml:cubicBezTo>
                <dml:cubicBezTo>
                  <dml:pt x="432376" y="121251"/>
                  <dml:pt x="550787" y="46449"/>
                  <dml:pt x="457199" y="108839"/>
                </dml:cubicBezTo>
                <dml:lnTo>
                  <dml:pt x="435428" y="174154"/>
                </dml:lnTo>
                <dml:cubicBezTo>
                  <dml:pt x="431799" y="185039"/>
                  <dml:pt x="426792" y="195560"/>
                  <dml:pt x="424542" y="206811"/>
                </dml:cubicBezTo>
                <dml:lnTo>
                  <dml:pt x="413656" y="261239"/>
                </dml:lnTo>
                <dml:cubicBezTo>
                  <dml:pt x="417285" y="330182"/>
                  <dml:pt x="418291" y="399313"/>
                  <dml:pt x="424542" y="468069"/>
                </dml:cubicBezTo>
                <dml:cubicBezTo>
                  <dml:pt x="427994" y="506042"/>
                  <dml:pt x="443819" y="505073"/>
                  <dml:pt x="468085" y="533382"/>
                </dml:cubicBezTo>
                <dml:cubicBezTo>
                  <dml:pt x="483114" y="550915"/>
                  <dml:pt x="510709" y="596617"/>
                  <dml:pt x="533399" y="609582"/>
                </dml:cubicBezTo>
                <dml:cubicBezTo>
                  <dml:pt x="546389" y="617005"/>
                  <dml:pt x="562428" y="616839"/>
                  <dml:pt x="576942" y="620469"/>
                </dml:cubicBezTo>
                <dml:cubicBezTo>
                  <dml:pt x="796892" y="598472"/>
                  <dml:pt x="610951" y="622374"/>
                  <dml:pt x="729342" y="598696"/>
                </dml:cubicBezTo>
                <dml:cubicBezTo>
                  <dml:pt x="777883" y="588988"/>
                  <dml:pt x="802373" y="588603"/>
                  <dml:pt x="849085" y="576926"/>
                </dml:cubicBezTo>
                <dml:cubicBezTo>
                  <dml:pt x="860217" y="574142"/>
                  <dml:pt x="870709" y="569192"/>
                  <dml:pt x="881742" y="566039"/>
                </dml:cubicBezTo>
                <dml:cubicBezTo>
                  <dml:pt x="896127" y="561930"/>
                  <dml:pt x="910955" y="559453"/>
                  <dml:pt x="925285" y="555154"/>
                </dml:cubicBezTo>
                <dml:cubicBezTo>
                  <dml:pt x="947266" y="548559"/>
                  <dml:pt x="990599" y="533382"/>
                  <dml:pt x="990599" y="533382"/>
                </dml:cubicBezTo>
                <dml:cubicBezTo>
                  <dml:pt x="986971" y="500726"/>
                  <dml:pt x="990105" y="466583"/>
                  <dml:pt x="979714" y="435411"/>
                </dml:cubicBezTo>
                <dml:cubicBezTo>
                  <dml:pt x="974846" y="420806"/>
                  <dml:pt x="958883" y="412610"/>
                  <dml:pt x="947056" y="402754"/>
                </dml:cubicBezTo>
                <dml:cubicBezTo>
                  <dml:pt x="916955" y="377669"/>
                  <dml:pt x="898445" y="374601"/>
                  <dml:pt x="859971" y="359211"/>
                </dml:cubicBezTo>
                <dml:cubicBezTo>
                  <dml:pt x="834571" y="362839"/>
                  <dml:pt x="808663" y="363873"/>
                  <dml:pt x="783771" y="370096"/>
                </dml:cubicBezTo>
                <dml:cubicBezTo>
                  <dml:pt x="764814" y="374836"/>
                  <dml:pt x="747639" y="385007"/>
                  <dml:pt x="729342" y="391869"/>
                </dml:cubicBezTo>
                <dml:cubicBezTo>
                  <dml:pt x="718598" y="395897"/>
                  <dml:pt x="707232" y="398233"/>
                  <dml:pt x="696685" y="402754"/>
                </dml:cubicBezTo>
                <dml:cubicBezTo>
                  <dml:pt x="681769" y="409145"/>
                  <dml:pt x="653142" y="408297"/>
                  <dml:pt x="653142" y="424526"/>
                </dml:cubicBezTo>
                <dml:cubicBezTo>
                  <dml:pt x="653142" y="439486"/>
                  <dml:pt x="682171" y="417269"/>
                  <dml:pt x="696685" y="413639"/>
                </dml:cubicBezTo>
                <dml:lnTo>
                  <dml:pt x="761999" y="370096"/>
                </dml:lnTo>
                <dml:cubicBezTo>
                  <dml:pt x="772885" y="362839"/>
                  <dml:pt x="782245" y="352462"/>
                  <dml:pt x="794656" y="348326"/>
                </dml:cubicBezTo>
                <dml:lnTo>
                  <dml:pt x="859971" y="326554"/>
                </dml:lnTo>
                <dml:cubicBezTo>
                  <dml:pt x="870857" y="333811"/>
                  <dml:pt x="883377" y="339075"/>
                  <dml:pt x="892628" y="348326"/>
                </dml:cubicBezTo>
                <dml:cubicBezTo>
                  <dml:pt x="917686" y="373383"/>
                  <dml:pt x="916957" y="391216"/>
                  <dml:pt x="925285" y="424526"/>
                </dml:cubicBezTo>
                <dml:cubicBezTo>
                  <dml:pt x="921656" y="453554"/>
                  <dml:pt x="919632" y="482829"/>
                  <dml:pt x="914399" y="511611"/>
                </dml:cubicBezTo>
                <dml:cubicBezTo>
                  <dml:pt x="907746" y="548206"/>
                  <dml:pt x="900337" y="544384"/>
                  <dml:pt x="881742" y="576926"/>
                </dml:cubicBezTo>
                <dml:cubicBezTo>
                  <dml:pt x="840474" y="649146"/>
                  <dml:pt x="884497" y="595943"/>
                  <dml:pt x="816428" y="664011"/>
                </dml:cubicBezTo>
                <dml:cubicBezTo>
                  <dml:pt x="809171" y="671269"/>
                  <dml:pt x="800349" y="677242"/>
                  <dml:pt x="794656" y="685782"/>
                </dml:cubicBezTo>
                <dml:cubicBezTo>
                  <dml:pt x="787399" y="696669"/>
                  <dml:pt x="783101" y="710267"/>
                  <dml:pt x="772885" y="718439"/>
                </dml:cubicBezTo>
                <dml:cubicBezTo>
                  <dml:pt x="763925" y="725608"/>
                  <dml:pt x="751114" y="725696"/>
                  <dml:pt x="740228" y="729326"/>
                </dml:cubicBezTo>
                <dml:cubicBezTo>
                  <dml:pt x="718457" y="725696"/>
                  <dml:pt x="695700" y="725863"/>
                  <dml:pt x="674914" y="718439"/>
                </dml:cubicBezTo>
                <dml:cubicBezTo>
                  <dml:pt x="644350" y="707523"/>
                  <dml:pt x="610778" y="697845"/>
                  <dml:pt x="587828" y="674896"/>
                </dml:cubicBezTo>
                <dml:lnTo>
                  <dml:pt x="576942" y="664011"/>
                </dml:lnTo>
                <dml:lnTo>
                  <dml:pt x="598714" y="685782"/>
                </dml:lnTo>
                <dml:cubicBezTo>
                  <dml:pt x="595085" y="703926"/>
                  <dml:pt x="597008" y="724148"/>
                  <dml:pt x="587828" y="740211"/>
                </dml:cubicBezTo>
                <dml:cubicBezTo>
                  <dml:pt x="577898" y="757589"/>
                  <dml:pt x="539277" y="767281"/>
                  <dml:pt x="522514" y="772869"/>
                </dml:cubicBezTo>
                <dml:cubicBezTo>
                  <dml:pt x="509707" y="771883"/>
                  <dml:pt x="381479" y="769963"/>
                  <dml:pt x="337456" y="751096"/>
                </dml:cubicBezTo>
                <dml:cubicBezTo>
                  <dml:pt x="325431" y="745942"/>
                  <dml:pt x="315685" y="736582"/>
                  <dml:pt x="304799" y="729326"/>
                </dml:cubicBezTo>
                <dml:cubicBezTo>
                  <dml:pt x="277441" y="647245"/>
                  <dml:pt x="314345" y="748417"/>
                  <dml:pt x="272142" y="664011"/>
                </dml:cubicBezTo>
                <dml:cubicBezTo>
                  <dml:pt x="264333" y="648393"/>
                  <dml:pt x="253859" y="601764"/>
                  <dml:pt x="250371" y="587811"/>
                </dml:cubicBezTo>
                <dml:cubicBezTo>
                  <dml:pt x="253999" y="478954"/>
                  <dml:pt x="252903" y="369837"/>
                  <dml:pt x="261256" y="261239"/>
                </dml:cubicBezTo>
                <dml:cubicBezTo>
                  <dml:pt x="262403" y="246322"/>
                  <dml:pt x="272142" y="289821"/>
                  <dml:pt x="272142" y="304782"/>
                </dml:cubicBezTo>
                <dml:cubicBezTo>
                  <dml:pt x="272142" y="348476"/>
                  <dml:pt x="264885" y="391869"/>
                  <dml:pt x="261256" y="435411"/>
                </dml:cubicBezTo>
                <dml:cubicBezTo>
                  <dml:pt x="262518" y="448028"/>
                  <dml:pt x="255834" y="553125"/>
                  <dml:pt x="293914" y="576926"/>
                </dml:cubicBezTo>
                <dml:cubicBezTo>
                  <dml:pt x="313375" y="589088"/>
                  <dml:pt x="337457" y="591439"/>
                  <dml:pt x="359228" y="598696"/>
                </dml:cubicBezTo>
                <dml:cubicBezTo>
                  <dml:pt x="370114" y="605954"/>
                  <dml:pt x="380183" y="614617"/>
                  <dml:pt x="391885" y="620469"/>
                </dml:cubicBezTo>
                <dml:cubicBezTo>
                  <dml:pt x="407216" y="628133"/>
                  <dml:pt x="456992" y="646845"/>
                  <dml:pt x="478972" y="653126"/>
                </dml:cubicBezTo>
                <dml:cubicBezTo>
                  <dml:pt x="493356" y="657235"/>
                  <dml:pt x="508506" y="658759"/>
                  <dml:pt x="522514" y="664011"/>
                </dml:cubicBezTo>
                <dml:cubicBezTo>
                  <dml:pt x="537708" y="669709"/>
                  <dml:pt x="550514" y="681120"/>
                  <dml:pt x="566057" y="685782"/>
                </dml:cubicBezTo>
                <dml:cubicBezTo>
                  <dml:pt x="587197" y="692124"/>
                  <dml:pt x="609728" y="692339"/>
                  <dml:pt x="631371" y="696669"/>
                </dml:cubicBezTo>
                <dml:cubicBezTo>
                  <dml:pt x="733181" y="717029"/>
                  <dml:pt x="624570" y="697688"/>
                  <dml:pt x="707571" y="718439"/>
                </dml:cubicBezTo>
                <dml:cubicBezTo>
                  <dml:pt x="725521" y="722927"/>
                  <dml:pt x="743856" y="725696"/>
                  <dml:pt x="761999" y="729326"/>
                </dml:cubicBezTo>
                <dml:cubicBezTo>
                  <dml:pt x="783771" y="725696"/>
                  <dml:pt x="806821" y="726637"/>
                  <dml:pt x="827314" y="718439"/>
                </dml:cubicBezTo>
                <dml:cubicBezTo>
                  <dml:pt x="844159" y="711701"/>
                  <dml:pt x="856918" y="697397"/>
                  <dml:pt x="870856" y="685782"/>
                </dml:cubicBezTo>
                <dml:cubicBezTo>
                  <dml:pt x="878740" y="679212"/>
                  <dml:pt x="899885" y="671269"/>
                  <dml:pt x="892628" y="664011"/>
                </dml:cubicBezTo>
                <dml:cubicBezTo>
                  <dml:pt x="884515" y="655897"/>
                  <dml:pt x="870857" y="671269"/>
                  <dml:pt x="859971" y="674896"/>
                </dml:cubicBezTo>
                <dml:cubicBezTo>
                  <dml:pt x="702115" y="793288"/>
                  <dml:pt x="900132" y="651947"/>
                  <dml:pt x="783771" y="718439"/>
                </dml:cubicBezTo>
                <dml:cubicBezTo>
                  <dml:pt x="768019" y="727440"/>
                  <dml:pt x="753713" y="738959"/>
                  <dml:pt x="740228" y="751096"/>
                </dml:cubicBezTo>
                <dml:cubicBezTo>
                  <dml:pt x="717342" y="771693"/>
                  <dml:pt x="704124" y="806675"/>
                  <dml:pt x="674914" y="816411"/>
                </dml:cubicBezTo>
                <dml:cubicBezTo>
                  <dml:pt x="621317" y="834275"/>
                  <dml:pt x="653575" y="825410"/>
                  <dml:pt x="576942" y="838182"/>
                </dml:cubicBezTo>
                <dml:cubicBezTo>
                  <dml:pt x="544285" y="834553"/>
                  <dml:pt x="510989" y="834684"/>
                  <dml:pt x="478972" y="827296"/>
                </dml:cubicBezTo>
                <dml:cubicBezTo>
                  <dml:pt x="463159" y="823647"/>
                  <dml:pt x="450622" y="811223"/>
                  <dml:pt x="435428" y="805526"/>
                </dml:cubicBezTo>
                <dml:cubicBezTo>
                  <dml:pt x="421420" y="800272"/>
                  <dml:pt x="406399" y="798269"/>
                  <dml:pt x="391885" y="794639"/>
                </dml:cubicBezTo>
                <dml:cubicBezTo>
                  <dml:pt x="373742" y="783754"/>
                  <dml:pt x="355398" y="773196"/>
                  <dml:pt x="337456" y="761982"/>
                </dml:cubicBezTo>
                <dml:cubicBezTo>
                  <dml:pt x="326362" y="755048"/>
                  <dml:pt x="312056" y="751097"/>
                  <dml:pt x="304799" y="740211"/>
                </dml:cubicBezTo>
                <dml:cubicBezTo>
                  <dml:pt x="296500" y="727764"/>
                  <dml:pt x="298024" y="711053"/>
                  <dml:pt x="293914" y="696669"/>
                </dml:cubicBezTo>
                <dml:cubicBezTo>
                  <dml:pt x="290762" y="685636"/>
                  <dml:pt x="286180" y="675044"/>
                  <dml:pt x="283028" y="664011"/>
                </dml:cubicBezTo>
                <dml:cubicBezTo>
                  <dml:pt x="255690" y="568330"/>
                  <dml:pt x="287357" y="666112"/>
                  <dml:pt x="261256" y="587811"/>
                </dml:cubicBezTo>
                <dml:cubicBezTo>
                  <dml:pt x="257628" y="566039"/>
                  <dml:pt x="250371" y="544569"/>
                  <dml:pt x="250371" y="522496"/>
                </dml:cubicBezTo>
                <dml:cubicBezTo>
                  <dml:pt x="250371" y="460704"/>
                  <dml:pt x="255903" y="399000"/>
                  <dml:pt x="261256" y="337439"/>
                </dml:cubicBezTo>
                <dml:cubicBezTo>
                  <dml:pt x="263168" y="315450"/>
                  <dml:pt x="267813" y="293768"/>
                  <dml:pt x="272142" y="272126"/>
                </dml:cubicBezTo>
                <dml:cubicBezTo>
                  <dml:pt x="278980" y="237937"/>
                  <dml:pt x="284997" y="214743"/>
                  <dml:pt x="304799" y="185039"/>
                </dml:cubicBezTo>
                <dml:cubicBezTo>
                  <dml:pt x="310492" y="176500"/>
                  <dml:pt x="317770" y="168549"/>
                  <dml:pt x="326571" y="163269"/>
                </dml:cubicBezTo>
                <dml:cubicBezTo>
                  <dml:pt x="336410" y="157364"/>
                  <dml:pt x="348342" y="156011"/>
                  <dml:pt x="359228" y="152382"/>
                </dml:cubicBezTo>
                <dml:cubicBezTo>
                  <dml:pt x="373742" y="141496"/>
                  <dml:pt x="387386" y="129342"/>
                  <dml:pt x="402771" y="119726"/>
                </dml:cubicBezTo>
                <dml:cubicBezTo>
                  <dml:pt x="441008" y="95827"/>
                  <dml:pt x="441928" y="100960"/>
                  <dml:pt x="478972" y="87069"/>
                </dml:cubicBezTo>
                <dml:cubicBezTo>
                  <dml:pt x="497267" y="80207"/>
                  <dml:pt x="514518" y="70332"/>
                  <dml:pt x="533399" y="65297"/>
                </dml:cubicBezTo>
                <dml:cubicBezTo>
                  <dml:pt x="576892" y="53699"/>
                  <dml:pt x="657653" y="40959"/>
                  <dml:pt x="707571" y="32639"/>
                </dml:cubicBezTo>
                <dml:cubicBezTo>
                  <dml:pt x="736599" y="36269"/>
                  <dml:pt x="781573" y="17360"/>
                  <dml:pt x="794656" y="43526"/>
                </dml:cubicBezTo>
                <dml:cubicBezTo>
                  <dml:pt x="805541" y="65297"/>
                  <dml:pt x="751811" y="66821"/>
                  <dml:pt x="729342" y="76182"/>
                </dml:cubicBezTo>
                <dml:cubicBezTo>
                  <dml:pt x="653929" y="107605"/>
                  <dml:pt x="676239" y="91611"/>
                  <dml:pt x="598714" y="108839"/>
                </dml:cubicBezTo>
                <dml:cubicBezTo>
                  <dml:pt x="587512" y="111328"/>
                  <dml:pt x="577188" y="116942"/>
                  <dml:pt x="566057" y="119726"/>
                </dml:cubicBezTo>
                <dml:cubicBezTo>
                  <dml:pt x="548106" y="124212"/>
                  <dml:pt x="529772" y="126982"/>
                  <dml:pt x="511628" y="130611"/>
                </dml:cubicBezTo>
                <dml:cubicBezTo>
                  <dml:pt x="493485" y="141497"/>
                  <dml:pt x="472160" y="148308"/>
                  <dml:pt x="457199" y="163269"/>
                </dml:cubicBezTo>
                <dml:cubicBezTo>
                  <dml:pt x="447032" y="173437"/>
                  <dml:pt x="416960" y="252979"/>
                  <dml:pt x="413656" y="261239"/>
                </dml:cubicBezTo>
                <dml:cubicBezTo>
                  <dml:pt x="417285" y="293896"/>
                  <dml:pt x="406315" y="331871"/>
                  <dml:pt x="424542" y="359211"/>
                </dml:cubicBezTo>
                <dml:cubicBezTo>
                  <dml:pt x="436786" y="377576"/>
                  <dml:pt x="431099" y="315540"/>
                  <dml:pt x="435428" y="293896"/>
                </dml:cubicBezTo>
                <dml:cubicBezTo>
                  <dml:pt x="440636" y="267856"/>
                  <dml:pt x="458830" y="203549"/>
                  <dml:pt x="468085" y="185039"/>
                </dml:cubicBezTo>
                <dml:cubicBezTo>
                  <dml:pt x="479787" y="161635"/>
                  <dml:pt x="497114" y="141496"/>
                  <dml:pt x="511628" y="119726"/>
                </dml:cubicBezTo>
                <dml:cubicBezTo>
                  <dml:pt x="518885" y="108839"/>
                  <dml:pt x="522934" y="94919"/>
                  <dml:pt x="533399" y="87069"/>
                </dml:cubicBezTo>
                <dml:cubicBezTo>
                  <dml:pt x="569862" y="59723"/>
                  <dml:pt x="589383" y="42748"/>
                  <dml:pt x="631371" y="21754"/>
                </dml:cubicBezTo>
                <dml:cubicBezTo>
                  <dml:pt x="641634" y="16621"/>
                  <dml:pt x="653142" y="14497"/>
                  <dml:pt x="664028" y="10869"/>
                </dml:cubicBezTo>
                <dml:cubicBezTo>
                  <dml:pt x="939507" y="30545"/>
                  <dml:pt x="729397" y="0"/>
                  <dml:pt x="870856" y="43526"/>
                </dml:cubicBezTo>
                <dml:cubicBezTo>
                  <dml:pt x="899455" y="52325"/>
                  <dml:pt x="929556" y="55834"/>
                  <dml:pt x="957942" y="65297"/>
                </dml:cubicBezTo>
                <dml:lnTo>
                  <dml:pt x="1023256" y="87069"/>
                </dml:lnTo>
                <dml:cubicBezTo>
                  <dml:pt x="1037770" y="97954"/>
                  <dml:pt x="1053145" y="107779"/>
                  <dml:pt x="1066799" y="119726"/>
                </dml:cubicBezTo>
                <dml:cubicBezTo>
                  <dml:pt x="1082247" y="133243"/>
                  <dml:pt x="1095828" y="148754"/>
                  <dml:pt x="1110342" y="163269"/>
                </dml:cubicBezTo>
                <dml:lnTo>
                  <dml:pt x="1153885" y="206811"/>
                </dml:lnTo>
                <dml:lnTo>
                  <dml:pt x="1197428" y="261239"/>
                </dml:lnTo>
                <dml:cubicBezTo>
                  <dml:pt x="1204685" y="279382"/>
                  <dml:pt x="1212338" y="297372"/>
                  <dml:pt x="1219199" y="315669"/>
                </dml:cubicBezTo>
                <dml:cubicBezTo>
                  <dml:pt x="1223228" y="326413"/>
                  <dml:pt x="1230085" y="336851"/>
                  <dml:pt x="1230085" y="348326"/>
                </dml:cubicBezTo>
                <dml:cubicBezTo>
                  <dml:pt x="1230085" y="516285"/>
                  <dml:pt x="1232890" y="598367"/>
                  <dml:pt x="1197428" y="740211"/>
                </dml:cubicBezTo>
                <dml:cubicBezTo>
                  <dml:pt x="1190171" y="769239"/>
                  <dml:pt x="1181524" y="797955"/>
                  <dml:pt x="1175656" y="827296"/>
                </dml:cubicBezTo>
                <dml:cubicBezTo>
                  <dml:pt x="1173718" y="836989"/>
                  <dml:pt x="1159652" y="911812"/>
                  <dml:pt x="1153885" y="925268"/>
                </dml:cubicBezTo>
                <dml:cubicBezTo>
                  <dml:pt x="1148731" y="937293"/>
                  <dml:pt x="1138605" y="946567"/>
                  <dml:pt x="1132114" y="957926"/>
                </dml:cubicBezTo>
                <dml:cubicBezTo>
                  <dml:pt x="1124063" y="972014"/>
                  <dml:pt x="1118943" y="987707"/>
                  <dml:pt x="1110342" y="1001468"/>
                </dml:cubicBezTo>
                <dml:cubicBezTo>
                  <dml:pt x="1100726" y="1016853"/>
                  <dml:pt x="1086686" y="1029260"/>
                  <dml:pt x="1077685" y="1045011"/>
                </dml:cubicBezTo>
                <dml:cubicBezTo>
                  <dml:pt x="1057557" y="1080234"/>
                  <dml:pt x="1049227" y="1122702"/>
                  <dml:pt x="1023256" y="1153868"/>
                </dml:cubicBezTo>
                <dml:cubicBezTo>
                  <dml:pt x="1005113" y="1175639"/>
                  <dml:pt x="987786" y="1198117"/>
                  <dml:pt x="968828" y="1219182"/>
                </dml:cubicBezTo>
                <dml:cubicBezTo>
                  <dml:pt x="955097" y="1234439"/>
                  <dml:pt x="937601" y="1246304"/>
                  <dml:pt x="925285" y="1262726"/>
                </dml:cubicBezTo>
                <dml:cubicBezTo>
                  <dml:pt x="914399" y="1277239"/>
                  <dml:pt x="901439" y="1290408"/>
                  <dml:pt x="892628" y="1306268"/>
                </dml:cubicBezTo>
                <dml:cubicBezTo>
                  <dml:pt x="883138" y="1323350"/>
                  <dml:pt x="880551" y="1343731"/>
                  <dml:pt x="870856" y="1360696"/>
                </dml:cubicBezTo>
                <dml:cubicBezTo>
                  <dml:pt x="865764" y="1369607"/>
                  <dml:pt x="855496" y="1374454"/>
                  <dml:pt x="849085" y="1382469"/>
                </dml:cubicBezTo>
                <dml:cubicBezTo>
                  <dml:pt x="820959" y="1417626"/>
                  <dml:pt x="837084" y="1410611"/>
                  <dml:pt x="805542" y="1436896"/>
                </dml:cubicBezTo>
                <dml:cubicBezTo>
                  <dml:pt x="795054" y="1445636"/>
                  <dml:pt x="745711" y="1482397"/>
                  <dml:pt x="729342" y="1491326"/>
                </dml:cubicBezTo>
                <dml:cubicBezTo>
                  <dml:pt x="700850" y="1506866"/>
                  <dml:pt x="670435" y="1518766"/>
                  <dml:pt x="642256" y="1534869"/>
                </dml:cubicBezTo>
                <dml:cubicBezTo>
                  <dml:pt x="616856" y="1549382"/>
                  <dml:pt x="591738" y="1564402"/>
                  <dml:pt x="566057" y="1578412"/>
                </dml:cubicBezTo>
                <dml:cubicBezTo>
                  <dml:pt x="551810" y="1586181"/>
                  <dml:pt x="536699" y="1592302"/>
                  <dml:pt x="522514" y="1600182"/>
                </dml:cubicBezTo>
                <dml:cubicBezTo>
                  <dml:pt x="487011" y="1619906"/>
                  <dml:pt x="461823" y="1639699"/>
                  <dml:pt x="424542" y="1654611"/>
                </dml:cubicBezTo>
                <dml:cubicBezTo>
                  <dml:pt x="403234" y="1663134"/>
                  <dml:pt x="380536" y="1667859"/>
                  <dml:pt x="359228" y="1676382"/>
                </dml:cubicBezTo>
                <dml:cubicBezTo>
                  <dml:pt x="344161" y="1682409"/>
                  <dml:pt x="330514" y="1691562"/>
                  <dml:pt x="315685" y="1698153"/>
                </dml:cubicBezTo>
                <dml:cubicBezTo>
                  <dml:pt x="297829" y="1706089"/>
                  <dml:pt x="279112" y="1711990"/>
                  <dml:pt x="261256" y="1719926"/>
                </dml:cubicBezTo>
                <dml:cubicBezTo>
                  <dml:pt x="246427" y="1726517"/>
                  <dml:pt x="232543" y="1735105"/>
                  <dml:pt x="217714" y="1741696"/>
                </dml:cubicBezTo>
                <dml:cubicBezTo>
                  <dml:pt x="178656" y="1759055"/>
                  <dml:pt x="166541" y="1762383"/>
                  <dml:pt x="130628" y="1774353"/>
                </dml:cubicBezTo>
                <dml:cubicBezTo>
                  <dml:pt x="152858" y="1738784"/>
                  <dml:pt x="186678" y="1679195"/>
                  <dml:pt x="217714" y="1643726"/>
                </dml:cubicBezTo>
                <dml:cubicBezTo>
                  <dml:pt x="270089" y="1583869"/>
                  <dml:pt x="253826" y="1612875"/>
                  <dml:pt x="315685" y="1556639"/>
                </dml:cubicBezTo>
                <dml:cubicBezTo>
                  <dml:pt x="338467" y="1535928"/>
                  <dml:pt x="356957" y="1510559"/>
                  <dml:pt x="380999" y="1491326"/>
                </dml:cubicBezTo>
                <dml:cubicBezTo>
                  <dml:pt x="429747" y="1452326"/>
                  <dml:pt x="489256" y="1426612"/>
                  <dml:pt x="533399" y="1382469"/>
                </dml:cubicBezTo>
                <dml:cubicBezTo>
                  <dml:pt x="551542" y="1364326"/>
                  <dml:pt x="568652" y="1345086"/>
                  <dml:pt x="587828" y="1328039"/>
                </dml:cubicBezTo>
                <dml:cubicBezTo>
                  <dml:pt x="601389" y="1315986"/>
                  <dml:pt x="616607" y="1305928"/>
                  <dml:pt x="631371" y="1295382"/>
                </dml:cubicBezTo>
                <dml:cubicBezTo>
                  <dml:pt x="642017" y="1287778"/>
                  <dml:pt x="654095" y="1282126"/>
                  <dml:pt x="664028" y="1273611"/>
                </dml:cubicBezTo>
                <dml:cubicBezTo>
                  <dml:pt x="679613" y="1260253"/>
                  <dml:pt x="693057" y="1244582"/>
                  <dml:pt x="707571" y="1230068"/>
                </dml:cubicBezTo>
                <dml:lnTo>
                  <dml:pt x="729342" y="1208296"/>
                </dml:lnTo>
                <dml:lnTo>
                  <dml:pt x="707571" y="1230068"/>
                </dml:lnTo>
                <dml:cubicBezTo>
                  <dml:pt x="700314" y="1237326"/>
                  <dml:pt x="691492" y="1243299"/>
                  <dml:pt x="685799" y="1251839"/>
                </dml:cubicBezTo>
                <dml:cubicBezTo>
                  <dml:pt x="623355" y="1345507"/>
                  <dml:pt x="730245" y="1189795"/>
                  <dml:pt x="587828" y="1360696"/>
                </dml:cubicBezTo>
                <dml:cubicBezTo>
                  <dml:pt x="551542" y="1404239"/>
                  <dml:pt x="526132" y="1459886"/>
                  <dml:pt x="478972" y="1491326"/>
                </dml:cubicBezTo>
                <dml:lnTo>
                  <dml:pt x="413656" y="1534869"/>
                </dml:lnTo>
                <dml:cubicBezTo>
                  <dml:pt x="368762" y="1564797"/>
                  <dml:pt x="340032" y="1585448"/>
                  <dml:pt x="293914" y="1611069"/>
                </dml:cubicBezTo>
                <dml:cubicBezTo>
                  <dml:pt x="279729" y="1618950"/>
                  <dml:pt x="264885" y="1625582"/>
                  <dml:pt x="250371" y="1632839"/>
                </dml:cubicBezTo>
                <dml:cubicBezTo>
                  <dml:pt x="264885" y="1618326"/>
                  <dml:pt x="280397" y="1604744"/>
                  <dml:pt x="293914" y="1589296"/>
                </dml:cubicBezTo>
                <dml:cubicBezTo>
                  <dml:pt x="338331" y="1538533"/>
                  <dml:pt x="333129" y="1515981"/>
                  <dml:pt x="402771" y="1469553"/>
                </dml:cubicBezTo>
                <dml:cubicBezTo>
                  <dml:pt x="446314" y="1440526"/>
                  <dml:pt x="487150" y="1406953"/>
                  <dml:pt x="533399" y="1382469"/>
                </dml:cubicBezTo>
                <dml:cubicBezTo>
                  <dml:pt x="595085" y="1349812"/>
                  <dml:pt x="653651" y="1310417"/>
                  <dml:pt x="718456" y="1284496"/>
                </dml:cubicBezTo>
                <dml:cubicBezTo>
                  <dml:pt x="736599" y="1277239"/>
                  <dml:pt x="753344" y="1262726"/>
                  <dml:pt x="772885" y="1262726"/>
                </dml:cubicBezTo>
                <dml:cubicBezTo>
                  <dml:pt x="789112" y="1262726"/>
                  <dml:pt x="743431" y="1276445"/>
                  <dml:pt x="729342" y="1284496"/>
                </dml:cubicBezTo>
                <dml:cubicBezTo>
                  <dml:pt x="703504" y="1299261"/>
                  <dml:pt x="660459" y="1333428"/>
                  <dml:pt x="642256" y="1349812"/>
                </dml:cubicBezTo>
                <dml:cubicBezTo>
                  <dml:pt x="495755" y="1481661"/>
                  <dml:pt x="693867" y="1321989"/>
                  <dml:pt x="511628" y="1458669"/>
                </dml:cubicBezTo>
                <dml:cubicBezTo>
                  <dml:pt x="493041" y="1472610"/>
                  <dml:pt x="477982" y="1491822"/>
                  <dml:pt x="457199" y="1502212"/>
                </dml:cubicBezTo>
                <dml:cubicBezTo>
                  <dml:pt x="443429" y="1509095"/>
                  <dml:pt x="479837" y="1481242"/>
                  <dml:pt x="489857" y="1469553"/>
                </dml:cubicBezTo>
                <dml:cubicBezTo>
                  <dml:pt x="501663" y="1455778"/>
                  <dml:pt x="508993" y="1438109"/>
                  <dml:pt x="522514" y="1426012"/>
                </dml:cubicBezTo>
                <dml:cubicBezTo>
                  <dml:pt x="578262" y="1376133"/>
                  <dml:pt x="638543" y="1331563"/>
                  <dml:pt x="696685" y="1284496"/>
                </dml:cubicBezTo>
                <dml:cubicBezTo>
                  <dml:pt x="714744" y="1269877"/>
                  <dml:pt x="731191" y="1252908"/>
                  <dml:pt x="751114" y="1240953"/>
                </dml:cubicBezTo>
                <dml:cubicBezTo>
                  <dml:pt x="875061" y="1166585"/>
                  <dml:pt x="839859" y="1192784"/>
                  <dml:pt x="947056" y="1110326"/>
                </dml:cubicBezTo>
                <dml:cubicBezTo>
                  <dml:pt x="997702" y="1071367"/>
                  <dml:pt x="986777" y="1081490"/>
                  <dml:pt x="1012371" y="1055896"/>
                </dml:cubicBezTo>
              </dml:path>
            </dml:pathLst>
          </dml:custGeom>
          <dml:noFill/>
          <dml:ln w="9525" cap="flat" cmpd="sng">
            <dml:solidFill>
              <dml:scrgbClr r="30212" g="45907" b="8241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pic>
        <pml:nvPicPr>
          <pml:cNvPr id="4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0" flipH="false" flipV="false">
            <dml:off x="285720" y="428604"/>
            <dml:ext cx="1142999" cy="891987"/>
          </dml:xfrm>
          <dml:prstGeom prst="rect">
            <dml:avLst/>
          </dml:prstGeom>
          <dml:noFill/>
          <dml:ln>
            <dml:noFill/>
          </dml:ln>
          <dml:effectLst/>
        </pml:spPr>
      </pml:pic>
      <pml:sp>
        <pml:nvSpPr>
          <pml:cNvPr id="45" name=""/>
          <pml:cNvSpPr/>
          <pml:nvPr/>
        </pml:nvSpPr>
        <pml:spPr>
          <dml:xfrm rot="0" flipH="false" flipV="false">
            <dml:off x="7859486" y="2696434"/>
            <dml:ext cx="326570" cy="514851"/>
          </dml:xfrm>
          <dml:custGeom>
            <dml:avLst/>
            <dml:cxnLst>
              <dml:cxn ang="0">
                <dml:pos x="0" y="0"/>
              </dml:cxn>
              <dml:cxn ang="0">
                <dml:pos x="326570" y="0"/>
              </dml:cxn>
              <dml:cxn ang="0">
                <dml:pos x="0" y="514851"/>
              </dml:cxn>
              <dml:cxn ang="0">
                <dml:pos x="326570" y="514851"/>
              </dml:cxn>
              <dml:cxn ang="0">
                <dml:pos x="0" y="514851"/>
              </dml:cxn>
              <dml:cxn ang="0">
                <dml:pos x="3627" y="474937"/>
              </dml:cxn>
              <dml:cxn ang="0">
                <dml:pos x="19163" y="268171"/>
              </dml:cxn>
              <dml:cxn ang="0">
                <dml:pos x="34235" y="2744"/>
              </dml:cxn>
              <dml:cxn ang="0">
                <dml:pos x="152339" y="0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26570" y="0"/>
                </dml:moveTo>
              </dml:path>
              <dml:path fill="norm" stroke="true" extrusionOk="true">
                <dml:moveTo>
                  <dml:pt x="0" y="514851"/>
                </dml:moveTo>
              </dml:path>
              <dml:path fill="norm" stroke="true" extrusionOk="true">
                <dml:moveTo>
                  <dml:pt x="326570" y="514851"/>
                </dml:moveTo>
              </dml:path>
              <dml:path fill="norm" stroke="true" extrusionOk="true">
                <dml:moveTo>
                  <dml:pt x="0" y="514851"/>
                </dml:moveTo>
                <dml:cubicBezTo>
                  <dml:pt x="3627" y="474937"/>
                  <dml:pt x="8277" y="435102"/>
                  <dml:pt x="10884" y="395109"/>
                </dml:cubicBezTo>
                <dml:cubicBezTo>
                  <dml:pt x="19163" y="268171"/>
                  <dml:pt x="15157" y="140106"/>
                  <dml:pt x="32656" y="14109"/>
                </dml:cubicBezTo>
                <dml:cubicBezTo>
                  <dml:pt x="34235" y="2744"/>
                  <dml:pt x="53847" y="3648"/>
                  <dml:pt x="65313" y="3223"/>
                </dml:cubicBezTo>
                <dml:cubicBezTo>
                  <dml:pt x="152339" y="0"/>
                  <dml:pt x="239484" y="3223"/>
                  <dml:pt x="326570" y="3223"/>
                </dml:cubicBez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46" name=""/>
          <pml:cNvSpPr/>
          <pml:nvPr/>
        </pml:nvSpPr>
        <pml:spPr>
          <dml:xfrm rot="0" flipH="false" flipV="false">
            <dml:off x="8059686" y="2876383"/>
            <dml:ext cx="325279" cy="563502"/>
          </dml:xfrm>
          <dml:custGeom>
            <dml:avLst/>
            <dml:cxnLst>
              <dml:cxn ang="0">
                <dml:pos x="0" y="0"/>
              </dml:cxn>
              <dml:cxn ang="0">
                <dml:pos x="325279" y="0"/>
              </dml:cxn>
              <dml:cxn ang="0">
                <dml:pos x="0" y="563502"/>
              </dml:cxn>
              <dml:cxn ang="0">
                <dml:pos x="325279" y="563502"/>
              </dml:cxn>
              <dml:cxn ang="0">
                <dml:pos x="71942" y="498187"/>
              </dml:cxn>
              <dml:cxn ang="0">
                <dml:pos x="79199" y="483673"/>
              </dml:cxn>
              <dml:cxn ang="0">
                <dml:pos x="100927" y="281493"/>
              </dml:cxn>
              <dml:cxn ang="0">
                <dml:pos x="47546" y="9107"/>
              </dml:cxn>
              <dml:cxn ang="0">
                <dml:pos x="148142" y="128072"/>
              </dml:cxn>
              <dml:cxn ang="0">
                <dml:pos x="155399" y="138959"/>
              </dml:cxn>
              <dml:cxn ang="0">
                <dml:pos x="197536" y="215975"/>
              </dml:cxn>
              <dml:cxn ang="0">
                <dml:pos x="227970" y="233302"/>
              </dml:cxn>
              <dml:cxn ang="0">
                <dml:pos x="278561" y="201788"/>
              </dml:cxn>
              <dml:cxn ang="0">
                <dml:pos x="304170" y="200645"/>
              </dml:cxn>
              <dml:cxn ang="0">
                <dml:pos x="312845" y="338910"/>
              </dml:cxn>
              <dml:cxn ang="0">
                <dml:pos x="325279" y="432806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25279" y="0"/>
                </dml:moveTo>
              </dml:path>
              <dml:path fill="norm" stroke="true" extrusionOk="true">
                <dml:moveTo>
                  <dml:pt x="0" y="563502"/>
                </dml:moveTo>
              </dml:path>
              <dml:path fill="norm" stroke="true" extrusionOk="true">
                <dml:moveTo>
                  <dml:pt x="325279" y="563502"/>
                </dml:moveTo>
              </dml:path>
              <dml:path fill="norm" stroke="true" extrusionOk="true">
                <dml:moveTo>
                  <dml:pt x="71942" y="498187"/>
                </dml:moveTo>
                <dml:cubicBezTo>
                  <dml:pt x="79199" y="483673"/>
                  <dml:pt x="93037" y="470858"/>
                  <dml:pt x="93713" y="454645"/>
                </dml:cubicBezTo>
                <dml:cubicBezTo>
                  <dml:pt x="100927" y="281493"/>
                  <dml:pt x="102855" y="297017"/>
                  <dml:pt x="71942" y="204273"/>
                </dml:cubicBezTo>
                <dml:cubicBezTo>
                  <dml:pt x="47546" y="9107"/>
                  <dml:pt x="0" y="0"/>
                  <dml:pt x="104599" y="62758"/>
                </dml:cubicBezTo>
                <dml:lnTo>
                  <dml:pt x="148142" y="128072"/>
                </dml:lnTo>
                <dml:cubicBezTo>
                  <dml:pt x="155399" y="138959"/>
                  <dml:pt x="164062" y="149028"/>
                  <dml:pt x="169913" y="160730"/>
                </dml:cubicBezTo>
                <dml:cubicBezTo>
                  <dml:pt x="197536" y="215975"/>
                  <dml:pt x="182682" y="190771"/>
                  <dml:pt x="213456" y="236930"/>
                </dml:cubicBezTo>
                <dml:cubicBezTo>
                  <dml:pt x="227970" y="233302"/>
                  <dml:pt x="247059" y="237227"/>
                  <dml:pt x="256999" y="226045"/>
                </dml:cubicBezTo>
                <dml:cubicBezTo>
                  <dml:pt x="278561" y="201788"/>
                  <dml:pt x="300542" y="138959"/>
                  <dml:pt x="300542" y="138959"/>
                </dml:cubicBezTo>
                <dml:cubicBezTo>
                  <dml:pt x="304170" y="200645"/>
                  <dml:pt x="305569" y="262502"/>
                  <dml:pt x="311427" y="324016"/>
                </dml:cubicBezTo>
                <dml:cubicBezTo>
                  <dml:pt x="312845" y="338910"/>
                  <dml:pt x="321634" y="352613"/>
                  <dml:pt x="322313" y="367559"/>
                </dml:cubicBezTo>
                <dml:cubicBezTo>
                  <dml:pt x="325279" y="432806"/>
                  <dml:pt x="322313" y="498188"/>
                  <dml:pt x="322313" y="563502"/>
                </dml:cubicBez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47" name=""/>
          <pml:cNvSpPr/>
          <pml:nvPr/>
        </pml:nvSpPr>
        <pml:spPr>
          <dml:xfrm rot="0" flipH="false" flipV="false">
            <dml:off x="8567056" y="3135085"/>
            <dml:ext cx="402772" cy="601156"/>
          </dml:xfrm>
          <dml:custGeom>
            <dml:avLst/>
            <dml:cxnLst>
              <dml:cxn ang="0">
                <dml:pos x="0" y="0"/>
              </dml:cxn>
              <dml:cxn ang="0">
                <dml:pos x="402772" y="0"/>
              </dml:cxn>
              <dml:cxn ang="0">
                <dml:pos x="0" y="601156"/>
              </dml:cxn>
              <dml:cxn ang="0">
                <dml:pos x="402772" y="601156"/>
              </dml:cxn>
              <dml:cxn ang="0">
                <dml:pos x="21772" y="195942"/>
              </dml:cxn>
              <dml:cxn ang="0">
                <dml:pos x="18143" y="217714"/>
              </dml:cxn>
              <dml:cxn ang="0">
                <dml:pos x="14927" y="325933"/>
              </dml:cxn>
              <dml:cxn ang="0">
                <dml:pos x="58057" y="446314"/>
              </dml:cxn>
              <dml:cxn ang="0">
                <dml:pos x="68943" y="482599"/>
              </dml:cxn>
              <dml:cxn ang="0">
                <dml:pos x="84314" y="527854"/>
              </dml:cxn>
              <dml:cxn ang="0">
                <dml:pos x="116461" y="565816"/>
              </dml:cxn>
              <dml:cxn ang="0">
                <dml:pos x="321070" y="568784"/>
              </dml:cxn>
              <dml:cxn ang="0">
                <dml:pos x="391886" y="489857"/>
              </dml:cxn>
              <dml:cxn ang="0">
                <dml:pos x="395515" y="464457"/>
              </dml:cxn>
              <dml:cxn ang="0">
                <dml:pos x="402772" y="398696"/>
              </dml:cxn>
              <dml:cxn ang="0">
                <dml:pos x="387872" y="352051"/>
              </dml:cxn>
              <dml:cxn ang="0">
                <dml:pos x="376406" y="303434"/>
              </dml:cxn>
              <dml:cxn ang="0">
                <dml:pos x="354096" y="272764"/>
              </dml:cxn>
              <dml:cxn ang="0">
                <dml:pos x="334913" y="220825"/>
              </dml:cxn>
              <dml:cxn ang="0">
                <dml:pos x="278439" y="110563"/>
              </dml:cxn>
              <dml:cxn ang="0">
                <dml:pos x="257629" y="87084"/>
              </dml:cxn>
              <dml:cxn ang="0">
                <dml:pos x="235218" y="35005"/>
              </dml:cxn>
              <dml:cxn ang="0">
                <dml:pos x="170543" y="3628"/>
              </dml:cxn>
              <dml:cxn ang="0">
                <dml:pos x="95321" y="20278"/>
              </dml:cxn>
              <dml:cxn ang="0">
                <dml:pos x="6384" y="126494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402772" y="0"/>
                </dml:moveTo>
              </dml:path>
              <dml:path fill="norm" stroke="true" extrusionOk="true">
                <dml:moveTo>
                  <dml:pt x="0" y="601156"/>
                </dml:moveTo>
              </dml:path>
              <dml:path fill="norm" stroke="true" extrusionOk="true">
                <dml:moveTo>
                  <dml:pt x="402772" y="601156"/>
                </dml:moveTo>
              </dml:path>
              <dml:path fill="norm" stroke="true" extrusionOk="true">
                <dml:moveTo>
                  <dml:pt x="21772" y="195942"/>
                </dml:moveTo>
                <dml:cubicBezTo>
                  <dml:pt x="18143" y="217714"/>
                  <dml:pt x="9508" y="239227"/>
                  <dml:pt x="10886" y="261257"/>
                </dml:cubicBezTo>
                <dml:cubicBezTo>
                  <dml:pt x="14927" y="325933"/>
                  <dml:pt x="34741" y="376364"/>
                  <dml:pt x="54429" y="435427"/>
                </dml:cubicBezTo>
                <dml:cubicBezTo>
                  <dml:pt x="58057" y="446314"/>
                  <dml:pt x="62531" y="456952"/>
                  <dml:pt x="65313" y="468084"/>
                </dml:cubicBezTo>
                <dml:cubicBezTo>
                  <dml:pt x="68943" y="482599"/>
                  <dml:pt x="69508" y="498245"/>
                  <dml:pt x="76200" y="511627"/>
                </dml:cubicBezTo>
                <dml:cubicBezTo>
                  <dml:pt x="84314" y="527854"/>
                  <dml:pt x="98311" y="540407"/>
                  <dml:pt x="108856" y="555170"/>
                </dml:cubicBezTo>
                <dml:cubicBezTo>
                  <dml:pt x="116461" y="565816"/>
                  <dml:pt x="123372" y="576941"/>
                  <dml:pt x="130629" y="587827"/>
                </dml:cubicBezTo>
                <dml:cubicBezTo>
                  <dml:pt x="321070" y="568784"/>
                  <dml:pt x="169287" y="601156"/>
                  <dml:pt x="304800" y="533399"/>
                </dml:cubicBezTo>
                <dml:lnTo>
                  <dml:pt x="391886" y="489857"/>
                </dml:lnTo>
                <dml:cubicBezTo>
                  <dml:pt x="395515" y="464457"/>
                  <dml:pt x="402772" y="439314"/>
                  <dml:pt x="402772" y="413657"/>
                </dml:cubicBezTo>
                <dml:cubicBezTo>
                  <dml:pt x="402772" y="398696"/>
                  <dml:pt x="395132" y="384718"/>
                  <dml:pt x="391886" y="370114"/>
                </dml:cubicBezTo>
                <dml:cubicBezTo>
                  <dml:pt x="387872" y="352051"/>
                  <dml:pt x="387497" y="333008"/>
                  <dml:pt x="381000" y="315684"/>
                </dml:cubicBezTo>
                <dml:cubicBezTo>
                  <dml:pt x="376406" y="303434"/>
                  <dml:pt x="365080" y="294729"/>
                  <dml:pt x="359229" y="283027"/>
                </dml:cubicBezTo>
                <dml:cubicBezTo>
                  <dml:pt x="354096" y="272764"/>
                  <dml:pt x="353091" y="260816"/>
                  <dml:pt x="348343" y="250370"/>
                </dml:cubicBezTo>
                <dml:cubicBezTo>
                  <dml:pt x="334913" y="220825"/>
                  <dml:pt x="319314" y="192314"/>
                  <dml:pt x="304800" y="163284"/>
                </dml:cubicBezTo>
                <dml:cubicBezTo>
                  <dml:pt x="278439" y="110563"/>
                  <dml:pt x="294502" y="131216"/>
                  <dml:pt x="261256" y="97970"/>
                </dml:cubicBezTo>
                <dml:cubicBezTo>
                  <dml:pt x="257629" y="87084"/>
                  <dml:pt x="255504" y="75576"/>
                  <dml:pt x="250372" y="65314"/>
                </dml:cubicBezTo>
                <dml:cubicBezTo>
                  <dml:pt x="235218" y="35005"/>
                  <dml:pt x="220016" y="24072"/>
                  <dml:pt x="195943" y="0"/>
                </dml:cubicBezTo>
                <dml:cubicBezTo>
                  <dml:pt x="170543" y="3628"/>
                  <dml:pt x="143691" y="1673"/>
                  <dml:pt x="119743" y="10884"/>
                </dml:cubicBezTo>
                <dml:cubicBezTo>
                  <dml:pt x="95321" y="20278"/>
                  <dml:pt x="54429" y="54428"/>
                  <dml:pt x="54429" y="54428"/>
                </dml:cubicBezTo>
                <dml:cubicBezTo>
                  <dml:pt x="6384" y="126494"/>
                  <dml:pt x="22587" y="96339"/>
                  <dml:pt x="0" y="141514"/>
                </dml:cubicBez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48" name=""/>
          <pml:cNvSpPr/>
          <pml:nvPr/>
        </pml:nvSpPr>
        <pml:spPr>
          <dml:xfrm rot="0" flipH="false" flipV="false">
            <dml:off x="260802" y="2189674"/>
            <dml:ext cx="337911" cy="357582"/>
          </dml:xfrm>
          <dml:custGeom>
            <dml:avLst/>
            <dml:cxnLst>
              <dml:cxn ang="0">
                <dml:pos x="0" y="0"/>
              </dml:cxn>
              <dml:cxn ang="0">
                <dml:pos x="337911" y="0"/>
              </dml:cxn>
              <dml:cxn ang="0">
                <dml:pos x="0" y="357582"/>
              </dml:cxn>
              <dml:cxn ang="0">
                <dml:pos x="337911" y="357582"/>
              </dml:cxn>
              <dml:cxn ang="0">
                <dml:pos x="33112" y="357582"/>
              </dml:cxn>
              <dml:cxn ang="0">
                <dml:pos x="29484" y="295896"/>
              </dml:cxn>
              <dml:cxn ang="0">
                <dml:pos x="14936" y="77735"/>
              </dml:cxn>
              <dml:cxn ang="0">
                <dml:pos x="4084" y="31010"/>
              </dml:cxn>
              <dml:cxn ang="0">
                <dml:pos x="71404" y="0"/>
              </dml:cxn>
              <dml:cxn ang="0">
                <dml:pos x="337911" y="20125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37911" y="0"/>
                </dml:moveTo>
              </dml:path>
              <dml:path fill="norm" stroke="true" extrusionOk="true">
                <dml:moveTo>
                  <dml:pt x="0" y="357582"/>
                </dml:moveTo>
              </dml:path>
              <dml:path fill="norm" stroke="true" extrusionOk="true">
                <dml:moveTo>
                  <dml:pt x="337911" y="357582"/>
                </dml:moveTo>
              </dml:path>
              <dml:path fill="norm" stroke="true" extrusionOk="true">
                <dml:moveTo>
                  <dml:pt x="33112" y="357582"/>
                </dml:moveTo>
                <dml:cubicBezTo>
                  <dml:pt x="29484" y="295896"/>
                  <dml:pt x="26965" y="234135"/>
                  <dml:pt x="22227" y="172525"/>
                </dml:cubicBezTo>
                <dml:cubicBezTo>
                  <dml:pt x="14936" y="77735"/>
                  <dml:pt x="20034" y="100633"/>
                  <dml:pt x="455" y="41897"/>
                </dml:cubicBezTo>
                <dml:cubicBezTo>
                  <dml:pt x="4084" y="31010"/>
                  <dml:pt x="0" y="10984"/>
                  <dml:pt x="11340" y="9239"/>
                </dml:cubicBezTo>
                <dml:cubicBezTo>
                  <dml:pt x="71404" y="0"/>
                  <dml:pt x="128847" y="16844"/>
                  <dml:pt x="185511" y="31012"/>
                </dml:cubicBezTo>
                <dml:lnTo>
                  <dml:pt x="337911" y="20125"/>
                </dml:ln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49" name=""/>
          <pml:cNvSpPr/>
          <pml:nvPr/>
        </pml:nvSpPr>
        <pml:spPr>
          <dml:xfrm rot="0" flipH="false" flipV="false">
            <dml:off x="536933" y="2479742"/>
            <dml:ext cx="209265" cy="328399"/>
          </dml:xfrm>
          <dml:custGeom>
            <dml:avLst/>
            <dml:cxnLst>
              <dml:cxn ang="0">
                <dml:pos x="0" y="0"/>
              </dml:cxn>
              <dml:cxn ang="0">
                <dml:pos x="209265" y="0"/>
              </dml:cxn>
              <dml:cxn ang="0">
                <dml:pos x="0" y="328399"/>
              </dml:cxn>
              <dml:cxn ang="0">
                <dml:pos x="209265" y="328399"/>
              </dml:cxn>
              <dml:cxn ang="0">
                <dml:pos x="18237" y="241686"/>
              </dml:cxn>
              <dml:cxn ang="0">
                <dml:pos x="21866" y="169114"/>
              </dml:cxn>
              <dml:cxn ang="0">
                <dml:pos x="39611" y="0"/>
              </dml:cxn>
              <dml:cxn ang="0">
                <dml:pos x="137980" y="78401"/>
              </dml:cxn>
              <dml:cxn ang="0">
                <dml:pos x="148866" y="71143"/>
              </dml:cxn>
              <dml:cxn ang="0">
                <dml:pos x="209265" y="25726"/>
              </dml:cxn>
              <dml:cxn ang="0">
                <dml:pos x="185152" y="150971"/>
              </dml:cxn>
              <dml:cxn ang="0">
                <dml:pos x="203892" y="328399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09265" y="0"/>
                </dml:moveTo>
              </dml:path>
              <dml:path fill="norm" stroke="true" extrusionOk="true">
                <dml:moveTo>
                  <dml:pt x="0" y="328399"/>
                </dml:moveTo>
              </dml:path>
              <dml:path fill="norm" stroke="true" extrusionOk="true">
                <dml:moveTo>
                  <dml:pt x="209265" y="328399"/>
                </dml:moveTo>
              </dml:path>
              <dml:path fill="norm" stroke="true" extrusionOk="true">
                <dml:moveTo>
                  <dml:pt x="18237" y="241686"/>
                </dml:moveTo>
                <dml:cubicBezTo>
                  <dml:pt x="21866" y="169114"/>
                  <dml:pt x="0" y="90541"/>
                  <dml:pt x="29123" y="23971"/>
                </dml:cubicBezTo>
                <dml:cubicBezTo>
                  <dml:pt x="39611" y="0"/>
                  <dml:pt x="69053" y="61168"/>
                  <dml:pt x="94437" y="67515"/>
                </dml:cubicBezTo>
                <dml:lnTo>
                  <dml:pt x="137980" y="78401"/>
                </dml:lnTo>
                <dml:cubicBezTo>
                  <dml:pt x="148866" y="71143"/>
                  <dml:pt x="160421" y="64802"/>
                  <dml:pt x="170637" y="56628"/>
                </dml:cubicBezTo>
                <dml:cubicBezTo>
                  <dml:pt x="209265" y="25726"/>
                  <dml:pt x="197079" y="2170"/>
                  <dml:pt x="181523" y="111057"/>
                </dml:cubicBezTo>
                <dml:cubicBezTo>
                  <dml:pt x="185152" y="150971"/>
                  <dml:pt x="187726" y="190996"/>
                  <dml:pt x="192409" y="230801"/>
                </dml:cubicBezTo>
                <dml:cubicBezTo>
                  <dml:pt x="203892" y="328399"/>
                  <dml:pt x="203295" y="269323"/>
                  <dml:pt x="203295" y="307000"/>
                </dml:cubicBez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50" name=""/>
          <pml:cNvSpPr/>
          <pml:nvPr/>
        </pml:nvSpPr>
        <pml:spPr>
          <dml:xfrm rot="0" flipH="false" flipV="false">
            <dml:off x="965857" y="2491179"/>
            <dml:ext cx="329542" cy="450020"/>
          </dml:xfrm>
          <dml:custGeom>
            <dml:avLst/>
            <dml:cxnLst>
              <dml:cxn ang="0">
                <dml:pos x="0" y="0"/>
              </dml:cxn>
              <dml:cxn ang="0">
                <dml:pos x="329542" y="0"/>
              </dml:cxn>
              <dml:cxn ang="0">
                <dml:pos x="0" y="450020"/>
              </dml:cxn>
              <dml:cxn ang="0">
                <dml:pos x="329542" y="450020"/>
              </dml:cxn>
              <dml:cxn ang="0">
                <dml:pos x="79172" y="241133"/>
              </dml:cxn>
              <dml:cxn ang="0">
                <dml:pos x="75542" y="255647"/>
              </dml:cxn>
              <dml:cxn ang="0">
                <dml:pos x="70149" y="307040"/>
              </dml:cxn>
              <dml:cxn ang="0">
                <dml:pos x="128060" y="434784"/>
              </dml:cxn>
              <dml:cxn ang="0">
                <dml:pos x="209799" y="444333"/>
              </dml:cxn>
              <dml:cxn ang="0">
                <dml:pos x="298696" y="426970"/>
              </dml:cxn>
              <dml:cxn ang="0">
                <dml:pos x="325914" y="360877"/>
              </dml:cxn>
              <dml:cxn ang="0">
                <dml:pos x="317276" y="304910"/>
              </dml:cxn>
              <dml:cxn ang="0">
                <dml:pos x="293057" y="122069"/>
              </dml:cxn>
              <dml:cxn ang="0">
                <dml:pos x="232437" y="44387"/>
              </dml:cxn>
              <dml:cxn ang="0">
                <dml:pos x="200427" y="17172"/>
              </dml:cxn>
              <dml:cxn ang="0">
                <dml:pos x="99616" y="5896"/>
              </dml:cxn>
              <dml:cxn ang="0">
                <dml:pos x="6689" y="43265"/>
              </dml:cxn>
              <dml:cxn ang="0">
                <dml:pos x="4693" y="91053"/>
              </dml:cxn>
              <dml:cxn ang="0">
                <dml:pos x="30593" y="263722"/>
              </dml:cxn>
              <dml:cxn ang="0">
                <dml:pos x="54564" y="298766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29542" y="0"/>
                </dml:moveTo>
              </dml:path>
              <dml:path fill="norm" stroke="true" extrusionOk="true">
                <dml:moveTo>
                  <dml:pt x="0" y="450020"/>
                </dml:moveTo>
              </dml:path>
              <dml:path fill="norm" stroke="true" extrusionOk="true">
                <dml:moveTo>
                  <dml:pt x="329542" y="450020"/>
                </dml:moveTo>
              </dml:path>
              <dml:path fill="norm" stroke="true" extrusionOk="true">
                <dml:moveTo>
                  <dml:pt x="79172" y="241133"/>
                </dml:moveTo>
                <dml:cubicBezTo>
                  <dml:pt x="75542" y="255647"/>
                  <dml:pt x="67043" y="269768"/>
                  <dml:pt x="68286" y="284677"/>
                </dml:cubicBezTo>
                <dml:cubicBezTo>
                  <dml:pt x="70149" y="307040"/>
                  <dml:pt x="89605" y="388639"/>
                  <dml:pt x="111829" y="415306"/>
                </dml:cubicBezTo>
                <dml:cubicBezTo>
                  <dml:pt x="128060" y="434784"/>
                  <dml:pt x="154854" y="440532"/>
                  <dml:pt x="177142" y="447962"/>
                </dml:cubicBezTo>
                <dml:cubicBezTo>
                  <dml:pt x="209799" y="444333"/>
                  <dml:pt x="244912" y="450020"/>
                  <dml:pt x="275114" y="437077"/>
                </dml:cubicBezTo>
                <dml:cubicBezTo>
                  <dml:pt x="298696" y="426970"/>
                  <dml:pt x="329542" y="382648"/>
                  <dml:pt x="329542" y="382648"/>
                </dml:cubicBezTo>
                <dml:cubicBezTo>
                  <dml:pt x="325914" y="360877"/>
                  <dml:pt x="321093" y="339270"/>
                  <dml:pt x="318657" y="317333"/>
                </dml:cubicBezTo>
                <dml:cubicBezTo>
                  <dml:pt x="317276" y="304910"/>
                  <dml:pt x="311665" y="171688"/>
                  <dml:pt x="296885" y="132277"/>
                </dml:cubicBezTo>
                <dml:cubicBezTo>
                  <dml:pt x="293057" y="122069"/>
                  <dml:pt x="244123" y="58022"/>
                  <dml:pt x="242457" y="56077"/>
                </dml:cubicBezTo>
                <dml:cubicBezTo>
                  <dml:pt x="232437" y="44387"/>
                  <dml:pt x="222608" y="31959"/>
                  <dml:pt x="209799" y="23420"/>
                </dml:cubicBezTo>
                <dml:cubicBezTo>
                  <dml:pt x="200427" y="17172"/>
                  <dml:pt x="139409" y="3100"/>
                  <dml:pt x="133599" y="1648"/>
                </dml:cubicBezTo>
                <dml:cubicBezTo>
                  <dml:pt x="99616" y="5896"/>
                  <dml:pt x="41300" y="0"/>
                  <dml:pt x="13857" y="34306"/>
                </dml:cubicBezTo>
                <dml:cubicBezTo>
                  <dml:pt x="6689" y="43265"/>
                  <dml:pt x="6599" y="56077"/>
                  <dml:pt x="2972" y="66962"/>
                </dml:cubicBezTo>
                <dml:cubicBezTo>
                  <dml:pt x="4693" y="91053"/>
                  <dml:pt x="0" y="202533"/>
                  <dml:pt x="24742" y="252020"/>
                </dml:cubicBezTo>
                <dml:cubicBezTo>
                  <dml:pt x="30593" y="263722"/>
                  <dml:pt x="40023" y="273318"/>
                  <dml:pt x="46514" y="284677"/>
                </dml:cubicBezTo>
                <dml:cubicBezTo>
                  <dml:pt x="54564" y="298766"/>
                  <dml:pt x="68286" y="328220"/>
                  <dml:pt x="68286" y="328220"/>
                </dml:cubicBez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51" name=""/>
          <pml:cNvSpPr/>
          <pml:nvPr/>
        </pml:nvSpPr>
        <pml:spPr>
          <dml:xfrm rot="0" flipH="false" flipV="false">
            <dml:off x="495847" y="3113314"/>
            <dml:ext cx="230327" cy="560614"/>
          </dml:xfrm>
          <dml:custGeom>
            <dml:avLst/>
            <dml:cxnLst>
              <dml:cxn ang="0">
                <dml:pos x="0" y="0"/>
              </dml:cxn>
              <dml:cxn ang="0">
                <dml:pos x="230327" y="0"/>
              </dml:cxn>
              <dml:cxn ang="0">
                <dml:pos x="0" y="560614"/>
              </dml:cxn>
              <dml:cxn ang="0">
                <dml:pos x="230327" y="560614"/>
              </dml:cxn>
              <dml:cxn ang="0">
                <dml:pos x="48439" y="522514"/>
              </dml:cxn>
              <dml:cxn ang="0">
                <dml:pos x="41181" y="484414"/>
              </dml:cxn>
              <dml:cxn ang="0">
                <dml:pos x="12951" y="123890"/>
              </dml:cxn>
              <dml:cxn ang="0">
                <dml:pos x="43403" y="20954"/>
              </dml:cxn>
              <dml:cxn ang="0">
                <dml:pos x="77467" y="3629"/>
              </dml:cxn>
              <dml:cxn ang="0">
                <dml:pos x="141379" y="20093"/>
              </dml:cxn>
              <dml:cxn ang="0">
                <dml:pos x="197210" y="65315"/>
              </dml:cxn>
              <dml:cxn ang="0">
                <dml:pos x="230327" y="130496"/>
              </dml:cxn>
              <dml:cxn ang="0">
                <dml:pos x="206388" y="245940"/>
              </dml:cxn>
              <dml:cxn ang="0">
                <dml:pos x="127305" y="354961"/>
              </dml:cxn>
              <dml:cxn ang="0">
                <dml:pos x="118674" y="378465"/>
              </dml:cxn>
              <dml:cxn ang="0">
                <dml:pos x="94693" y="402102"/>
              </dml:cxn>
              <dml:cxn ang="0">
                <dml:pos x="71241" y="436369"/>
              </dml:cxn>
              <dml:cxn ang="0">
                <dml:pos x="39007" y="470404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30327" y="0"/>
                </dml:moveTo>
              </dml:path>
              <dml:path fill="norm" stroke="true" extrusionOk="true">
                <dml:moveTo>
                  <dml:pt x="0" y="560614"/>
                </dml:moveTo>
              </dml:path>
              <dml:path fill="norm" stroke="true" extrusionOk="true">
                <dml:moveTo>
                  <dml:pt x="230327" y="560614"/>
                </dml:moveTo>
              </dml:path>
              <dml:path fill="norm" stroke="true" extrusionOk="true">
                <dml:moveTo>
                  <dml:pt x="48439" y="522514"/>
                </dml:moveTo>
                <dml:cubicBezTo>
                  <dml:pt x="41181" y="484414"/>
                  <dml:pt x="28436" y="369840"/>
                  <dml:pt x="4896" y="228599"/>
                </dml:cubicBezTo>
                <dml:cubicBezTo>
                  <dml:pt x="12951" y="123890"/>
                  <dml:pt x="0" y="107764"/>
                  <dml:pt x="37552" y="32656"/>
                </dml:cubicBezTo>
                <dml:cubicBezTo>
                  <dml:pt x="43403" y="20954"/>
                  <dml:pt x="52067" y="10885"/>
                  <dml:pt x="59323" y="0"/>
                </dml:cubicBezTo>
                <dml:cubicBezTo>
                  <dml:pt x="77467" y="3629"/>
                  <dml:pt x="96199" y="5034"/>
                  <dml:pt x="113752" y="10885"/>
                </dml:cubicBezTo>
                <dml:cubicBezTo>
                  <dml:pt x="141379" y="20093"/>
                  <dml:pt x="166060" y="38500"/>
                  <dml:pt x="189952" y="54429"/>
                </dml:cubicBezTo>
                <dml:cubicBezTo>
                  <dml:pt x="197210" y="65315"/>
                  <dml:pt x="206569" y="75060"/>
                  <dml:pt x="211723" y="87085"/>
                </dml:cubicBezTo>
                <dml:cubicBezTo>
                  <dml:pt x="230327" y="130496"/>
                  <dml:pt x="224812" y="186059"/>
                  <dml:pt x="211723" y="228599"/>
                </dml:cubicBezTo>
                <dml:cubicBezTo>
                  <dml:pt x="206388" y="245940"/>
                  <dml:pt x="188683" y="256757"/>
                  <dml:pt x="179067" y="272142"/>
                </dml:cubicBezTo>
                <dml:cubicBezTo>
                  <dml:pt x="127305" y="354961"/>
                  <dml:pt x="192410" y="275234"/>
                  <dml:pt x="124639" y="370114"/>
                </dml:cubicBezTo>
                <dml:cubicBezTo>
                  <dml:pt x="118674" y="378465"/>
                  <dml:pt x="109277" y="383871"/>
                  <dml:pt x="102867" y="391885"/>
                </dml:cubicBezTo>
                <dml:cubicBezTo>
                  <dml:pt x="94693" y="402102"/>
                  <dml:pt x="89470" y="414491"/>
                  <dml:pt x="81096" y="424542"/>
                </dml:cubicBezTo>
                <dml:cubicBezTo>
                  <dml:pt x="71241" y="436369"/>
                  <dml:pt x="57387" y="444672"/>
                  <dml:pt x="48439" y="457199"/>
                </dml:cubicBezTo>
                <dml:cubicBezTo>
                  <dml:pt x="39007" y="470404"/>
                  <dml:pt x="55696" y="560614"/>
                  <dml:pt x="48439" y="522514"/>
                </dml:cubicBezTo>
                <dml:lnTo>
                  <dml:pt x="48439" y="522514"/>
                </dml:lnTo>
                <dml:close/>
              </dml:path>
            </dml:pathLst>
          </dml:custGeom>
          <dml:solidFill>
            <dml:scrgbClr r="7592" g="22331" b="51740"/>
          </dml:solidFill>
          <dml:ln w="25400" cap="flat" cmpd="sng">
            <dml:solidFill>
              <dml:scrgbClr r="1606" g="4777" b="11129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52" name=""/>
          <pml:cNvSpPr/>
          <pml:nvPr/>
        </pml:nvSpPr>
        <pml:spPr>
          <dml:xfrm rot="0" flipH="false" flipV="false">
            <dml:off x="381000" y="3820886"/>
            <dml:ext cx="273297" cy="264167"/>
          </dml:xfrm>
          <dml:custGeom>
            <dml:avLst/>
            <dml:cxnLst>
              <dml:cxn ang="0">
                <dml:pos x="0" y="0"/>
              </dml:cxn>
              <dml:cxn ang="0">
                <dml:pos x="273297" y="0"/>
              </dml:cxn>
              <dml:cxn ang="0">
                <dml:pos x="0" y="264167"/>
              </dml:cxn>
              <dml:cxn ang="0">
                <dml:pos x="273297" y="264167"/>
              </dml:cxn>
              <dml:cxn ang="0">
                <dml:pos x="87086" y="152400"/>
              </dml:cxn>
              <dml:cxn ang="0">
                <dml:pos x="97972" y="159656"/>
              </dml:cxn>
              <dml:cxn ang="0">
                <dml:pos x="157742" y="178392"/>
              </dml:cxn>
              <dml:cxn ang="0">
                <dml:pos x="237024" y="124617"/>
              </dml:cxn>
              <dml:cxn ang="0">
                <dml:pos x="268513" y="68941"/>
              </dml:cxn>
              <dml:cxn ang="0">
                <dml:pos x="250074" y="19611"/>
              </dml:cxn>
              <dml:cxn ang="0">
                <dml:pos x="145142" y="3628"/>
              </dml:cxn>
              <dml:cxn ang="0">
                <dml:pos x="86967" y="20833"/>
              </dml:cxn>
              <dml:cxn ang="0">
                <dml:pos x="13598" y="86416"/>
              </dml:cxn>
              <dml:cxn ang="0">
                <dml:pos x="3628" y="152400"/>
              </dml:cxn>
              <dml:cxn ang="0">
                <dml:pos x="13036" y="249520"/>
              </dml:cxn>
              <dml:cxn ang="0">
                <dml:pos x="61765" y="264167"/>
              </dml:cxn>
              <dml:cxn ang="0">
                <dml:pos x="152400" y="217713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73297" y="0"/>
                </dml:moveTo>
              </dml:path>
              <dml:path fill="norm" stroke="true" extrusionOk="true">
                <dml:moveTo>
                  <dml:pt x="0" y="264167"/>
                </dml:moveTo>
              </dml:path>
              <dml:path fill="norm" stroke="true" extrusionOk="true">
                <dml:moveTo>
                  <dml:pt x="273297" y="264167"/>
                </dml:moveTo>
              </dml:path>
              <dml:path fill="norm" stroke="true" extrusionOk="true">
                <dml:moveTo>
                  <dml:pt x="87086" y="152400"/>
                </dml:moveTo>
                <dml:cubicBezTo>
                  <dml:pt x="97972" y="159656"/>
                  <dml:pt x="106739" y="172725"/>
                  <dml:pt x="119742" y="174171"/>
                </dml:cubicBezTo>
                <dml:cubicBezTo>
                  <dml:pt x="157742" y="178392"/>
                  <dml:pt x="190531" y="165298"/>
                  <dml:pt x="217713" y="141513"/>
                </dml:cubicBezTo>
                <dml:cubicBezTo>
                  <dml:pt x="237024" y="124617"/>
                  <dml:pt x="272142" y="87084"/>
                  <dml:pt x="272142" y="87084"/>
                </dml:cubicBezTo>
                <dml:cubicBezTo>
                  <dml:pt x="268513" y="68941"/>
                  <dml:pt x="273297" y="46704"/>
                  <dml:pt x="261257" y="32656"/>
                </dml:cubicBezTo>
                <dml:cubicBezTo>
                  <dml:pt x="250074" y="19611"/>
                  <dml:pt x="182038" y="4688"/>
                  <dml:pt x="163286" y="0"/>
                </dml:cubicBezTo>
                <dml:cubicBezTo>
                  <dml:pt x="145142" y="3628"/>
                  <dml:pt x="125700" y="3228"/>
                  <dml:pt x="108857" y="10884"/>
                </dml:cubicBezTo>
                <dml:cubicBezTo>
                  <dml:pt x="86967" y="20833"/>
                  <dml:pt x="41661" y="51336"/>
                  <dml:pt x="21771" y="76200"/>
                </dml:cubicBezTo>
                <dml:cubicBezTo>
                  <dml:pt x="13598" y="86416"/>
                  <dml:pt x="7256" y="97971"/>
                  <dml:pt x="0" y="108856"/>
                </dml:cubicBezTo>
                <dml:cubicBezTo>
                  <dml:pt x="3628" y="152400"/>
                  <dml:pt x="1730" y="196760"/>
                  <dml:pt x="10886" y="239484"/>
                </dml:cubicBezTo>
                <dml:cubicBezTo>
                  <dml:pt x="13036" y="249520"/>
                  <dml:pt x="22444" y="260236"/>
                  <dml:pt x="32657" y="261256"/>
                </dml:cubicBezTo>
                <dml:cubicBezTo>
                  <dml:pt x="61765" y="264167"/>
                  <dml:pt x="90713" y="254000"/>
                  <dml:pt x="119742" y="250371"/>
                </dml:cubicBezTo>
                <dml:lnTo>
                  <dml:pt x="152400" y="217713"/>
                </dml:ln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53" name=""/>
          <pml:cNvSpPr/>
          <pml:nvPr/>
        </pml:nvSpPr>
        <pml:spPr>
          <dml:xfrm rot="0" flipH="false" flipV="false">
            <dml:off x="7946570" y="4223656"/>
            <dml:ext cx="297593" cy="531586"/>
          </dml:xfrm>
          <dml:custGeom>
            <dml:avLst/>
            <dml:cxnLst>
              <dml:cxn ang="0">
                <dml:pos x="0" y="0"/>
              </dml:cxn>
              <dml:cxn ang="0">
                <dml:pos x="297593" y="0"/>
              </dml:cxn>
              <dml:cxn ang="0">
                <dml:pos x="0" y="531586"/>
              </dml:cxn>
              <dml:cxn ang="0">
                <dml:pos x="297593" y="531586"/>
              </dml:cxn>
              <dml:cxn ang="0">
                <dml:pos x="65315" y="522514"/>
              </dml:cxn>
              <dml:cxn ang="0">
                <dml:pos x="54429" y="513442"/>
              </dml:cxn>
              <dml:cxn ang="0">
                <dml:pos x="37516" y="442133"/>
              </dml:cxn>
              <dml:cxn ang="0">
                <dml:pos x="14677" y="385276"/>
              </dml:cxn>
              <dml:cxn ang="0">
                <dml:pos x="8832" y="315281"/>
              </dml:cxn>
              <dml:cxn ang="0">
                <dml:pos x="3629" y="210456"/>
              </dml:cxn>
              <dml:cxn ang="0">
                <dml:pos x="12386" y="30546"/>
              </dml:cxn>
              <dml:cxn ang="0">
                <dml:pos x="45105" y="2587"/>
              </dml:cxn>
              <dml:cxn ang="0">
                <dml:pos x="101600" y="7256"/>
              </dml:cxn>
              <dml:cxn ang="0">
                <dml:pos x="177169" y="31679"/>
              </dml:cxn>
              <dml:cxn ang="0">
                <dml:pos x="280157" y="93497"/>
              </dml:cxn>
              <dml:cxn ang="0">
                <dml:pos x="289056" y="176874"/>
              </dml:cxn>
              <dml:cxn ang="0">
                <dml:pos x="265751" y="308829"/>
              </dml:cxn>
              <dml:cxn ang="0">
                <dml:pos x="239662" y="356199"/>
              </dml:cxn>
              <dml:cxn ang="0">
                <dml:pos x="185896" y="407585"/>
              </dml:cxn>
              <dml:cxn ang="0">
                <dml:pos x="134258" y="446315"/>
              </dml:cxn>
              <dml:cxn ang="0">
                <dml:pos x="113850" y="481837"/>
              </dml:cxn>
              <dml:cxn ang="0">
                <dml:pos x="99678" y="518514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97593" y="0"/>
                </dml:moveTo>
              </dml:path>
              <dml:path fill="norm" stroke="true" extrusionOk="true">
                <dml:moveTo>
                  <dml:pt x="0" y="531586"/>
                </dml:moveTo>
              </dml:path>
              <dml:path fill="norm" stroke="true" extrusionOk="true">
                <dml:moveTo>
                  <dml:pt x="297593" y="531586"/>
                </dml:moveTo>
              </dml:path>
              <dml:path fill="norm" stroke="true" extrusionOk="true">
                <dml:moveTo>
                  <dml:pt x="65315" y="522514"/>
                </dml:moveTo>
                <dml:cubicBezTo>
                  <dml:pt x="54429" y="513442"/>
                  <dml:pt x="52065" y="478508"/>
                  <dml:pt x="43543" y="457200"/>
                </dml:cubicBezTo>
                <dml:cubicBezTo>
                  <dml:pt x="37516" y="442133"/>
                  <dml:pt x="25707" y="429400"/>
                  <dml:pt x="21772" y="413657"/>
                </dml:cubicBezTo>
                <dml:cubicBezTo>
                  <dml:pt x="14677" y="385276"/>
                  <dml:pt x="16119" y="355354"/>
                  <dml:pt x="10886" y="326571"/>
                </dml:cubicBezTo>
                <dml:cubicBezTo>
                  <dml:pt x="8832" y="315281"/>
                  <dml:pt x="3629" y="304800"/>
                  <dml:pt x="0" y="293914"/>
                </dml:cubicBezTo>
                <dml:cubicBezTo>
                  <dml:pt x="3629" y="210456"/>
                  <dml:pt x="1310" y="126527"/>
                  <dml:pt x="10886" y="43543"/>
                </dml:cubicBezTo>
                <dml:cubicBezTo>
                  <dml:pt x="12386" y="30546"/>
                  <dml:pt x="21772" y="18143"/>
                  <dml:pt x="32657" y="10886"/>
                </dml:cubicBezTo>
                <dml:cubicBezTo>
                  <dml:pt x="45105" y="2587"/>
                  <dml:pt x="61686" y="3628"/>
                  <dml:pt x="76200" y="0"/>
                </dml:cubicBezTo>
                <dml:cubicBezTo>
                  <dml:pt x="101600" y="7256"/>
                  <dml:pt x="127872" y="11960"/>
                  <dml:pt x="152400" y="21771"/>
                </dml:cubicBezTo>
                <dml:cubicBezTo>
                  <dml:pt x="177169" y="31679"/>
                  <dml:pt x="242320" y="63227"/>
                  <dml:pt x="272143" y="87086"/>
                </dml:cubicBezTo>
                <dml:cubicBezTo>
                  <dml:pt x="280157" y="93497"/>
                  <dml:pt x="286658" y="101600"/>
                  <dml:pt x="293915" y="108856"/>
                </dml:cubicBezTo>
                <dml:cubicBezTo>
                  <dml:pt x="289056" y="176874"/>
                  <dml:pt x="297593" y="234531"/>
                  <dml:pt x="272143" y="293914"/>
                </dml:cubicBezTo>
                <dml:cubicBezTo>
                  <dml:pt x="265751" y="308829"/>
                  <dml:pt x="258423" y="323368"/>
                  <dml:pt x="250372" y="337456"/>
                </dml:cubicBezTo>
                <dml:cubicBezTo>
                  <dml:pt x="239662" y="356199"/>
                  <dml:pt x="224707" y="378476"/>
                  <dml:pt x="206829" y="391886"/>
                </dml:cubicBezTo>
                <dml:cubicBezTo>
                  <dml:pt x="185896" y="407585"/>
                  <dml:pt x="141515" y="435429"/>
                  <dml:pt x="141515" y="435429"/>
                </dml:cubicBezTo>
                <dml:cubicBezTo>
                  <dml:pt x="134258" y="446315"/>
                  <dml:pt x="124897" y="456061"/>
                  <dml:pt x="119743" y="468086"/>
                </dml:cubicBezTo>
                <dml:cubicBezTo>
                  <dml:pt x="113850" y="481837"/>
                  <dml:pt x="120827" y="502652"/>
                  <dml:pt x="108858" y="511629"/>
                </dml:cubicBezTo>
                <dml:cubicBezTo>
                  <dml:pt x="99678" y="518514"/>
                  <dml:pt x="76200" y="531586"/>
                  <dml:pt x="65315" y="522514"/>
                </dml:cubicBezTo>
                <dml:lnTo>
                  <dml:pt x="65315" y="522514"/>
                </dml:lnTo>
                <dml:close/>
              </dml:path>
            </dml:pathLst>
          </dml:custGeom>
          <dml:solidFill>
            <dml:scrgbClr r="7592" g="22331" b="51740"/>
          </dml:solidFill>
          <dml:ln w="25400" cap="flat" cmpd="sng">
            <dml:solidFill>
              <dml:scrgbClr r="1606" g="4777" b="11129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54" name=""/>
          <pml:cNvSpPr/>
          <pml:nvPr/>
        </pml:nvSpPr>
        <pml:spPr>
          <dml:xfrm rot="0" flipH="false" flipV="false">
            <dml:off x="7880264" y="5063195"/>
            <dml:ext cx="231887" cy="215036"/>
          </dml:xfrm>
          <dml:custGeom>
            <dml:avLst/>
            <dml:cxnLst>
              <dml:cxn ang="0">
                <dml:pos x="0" y="0"/>
              </dml:cxn>
              <dml:cxn ang="0">
                <dml:pos x="231887" y="0"/>
              </dml:cxn>
              <dml:cxn ang="0">
                <dml:pos x="0" y="215036"/>
              </dml:cxn>
              <dml:cxn ang="0">
                <dml:pos x="231887" y="215036"/>
              </dml:cxn>
              <dml:cxn ang="0">
                <dml:pos x="88078" y="20432"/>
              </dml:cxn>
              <dml:cxn ang="0">
                <dml:pos x="83108" y="23414"/>
              </dml:cxn>
              <dml:cxn ang="0">
                <dml:pos x="0" y="95665"/>
              </dml:cxn>
              <dml:cxn ang="0">
                <dml:pos x="56983" y="202902"/>
              </dml:cxn>
              <dml:cxn ang="0">
                <dml:pos x="170162" y="178127"/>
              </dml:cxn>
              <dml:cxn ang="0">
                <dml:pos x="163655" y="167701"/>
              </dml:cxn>
              <dml:cxn ang="0">
                <dml:pos x="197066" y="150929"/>
              </dml:cxn>
              <dml:cxn ang="0">
                <dml:pos x="231887" y="89158"/>
              </dml:cxn>
              <dml:cxn ang="0">
                <dml:pos x="212215" y="41730"/>
              </dml:cxn>
              <dml:cxn ang="0">
                <dml:pos x="165078" y="21997"/>
              </dml:cxn>
              <dml:cxn ang="0">
                <dml:pos x="38651" y="36908"/>
              </dml:cxn>
              <dml:cxn ang="0">
                <dml:pos x="45157" y="47335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31887" y="0"/>
                </dml:moveTo>
              </dml:path>
              <dml:path fill="norm" stroke="true" extrusionOk="true">
                <dml:moveTo>
                  <dml:pt x="0" y="215036"/>
                </dml:moveTo>
              </dml:path>
              <dml:path fill="norm" stroke="true" extrusionOk="true">
                <dml:moveTo>
                  <dml:pt x="231887" y="215036"/>
                </dml:moveTo>
              </dml:path>
              <dml:path fill="norm" stroke="true" extrusionOk="true">
                <dml:moveTo>
                  <dml:pt x="88078" y="20432"/>
                </dml:moveTo>
                <dml:cubicBezTo>
                  <dml:pt x="83108" y="23414"/>
                  <dml:pt x="3017" y="65483"/>
                  <dml:pt x="992" y="85747"/>
                </dml:cubicBezTo>
                <dml:cubicBezTo>
                  <dml:pt x="0" y="95665"/>
                  <dml:pt x="21165" y="179023"/>
                  <dml:pt x="44535" y="194604"/>
                </dml:cubicBezTo>
                <dml:cubicBezTo>
                  <dml:pt x="56983" y="202902"/>
                  <dml:pt x="73564" y="201860"/>
                  <dml:pt x="88078" y="205489"/>
                </dml:cubicBezTo>
                <dml:cubicBezTo>
                  <dml:pt x="170162" y="178127"/>
                  <dml:pt x="68983" y="215036"/>
                  <dml:pt x="153392" y="172832"/>
                </dml:cubicBezTo>
                <dml:cubicBezTo>
                  <dml:pt x="163655" y="167701"/>
                  <dml:pt x="175162" y="165575"/>
                  <dml:pt x="186049" y="161947"/>
                </dml:cubicBezTo>
                <dml:cubicBezTo>
                  <dml:pt x="197066" y="150929"/>
                  <dml:pt x="227630" y="123211"/>
                  <dml:pt x="229592" y="107517"/>
                </dml:cubicBezTo>
                <dml:cubicBezTo>
                  <dml:pt x="231887" y="89158"/>
                  <dml:pt x="227886" y="69153"/>
                  <dml:pt x="218706" y="53089"/>
                </dml:cubicBezTo>
                <dml:cubicBezTo>
                  <dml:pt x="212215" y="41730"/>
                  <dml:pt x="198004" y="36631"/>
                  <dml:pt x="186049" y="31317"/>
                </dml:cubicBezTo>
                <dml:cubicBezTo>
                  <dml:pt x="165078" y="21997"/>
                  <dml:pt x="120735" y="9547"/>
                  <dml:pt x="120735" y="9547"/>
                </dml:cubicBezTo>
                <dml:cubicBezTo>
                  <dml:pt x="38651" y="36908"/>
                  <dml:pt x="139830" y="0"/>
                  <dml:pt x="55421" y="42204"/>
                </dml:cubicBezTo>
                <dml:cubicBezTo>
                  <dml:pt x="45157" y="47335"/>
                  <dml:pt x="22763" y="53089"/>
                  <dml:pt x="22763" y="53089"/>
                </dml:cubicBezTo>
              </dml:path>
            </dml:pathLst>
          </dml:custGeom>
          <dml:noFill/>
          <dml:ln w="9525" cap="flat" cmpd="sng">
            <dml:solidFill>
              <dml:scrgbClr r="6190" g="19751" b="47617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</pml:spTree>
  </pml:cSld>
  <pml:clrMapOvr>
    <dml:masterClrMapping/>
  </pml:clrMapOvr>
  <pml:transition>
    <pml:newsflash/>
  </pml:transition>
</pml:sld>
</file>

<file path=ppt/slides/slide16.xml><?xml version="1.0" encoding="utf-8"?>
<pml:sld xmlns:dml="http://schemas.openxmlformats.org/drawingml/2006/main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0" flipH="false" flipV="false">
            <dml:off x="357157" y="285728"/>
            <dml:ext cx="6429420" cy="646330"/>
          </dml:xfrm>
          <dml:prstGeom prst="rect">
            <dml:avLst/>
          </dml:prstGeom>
          <dml:gradFill rotWithShape="true">
            <dml:gsLst>
              <dml:gs pos="0">
                <dml:scrgbClr r="25084" g="78931" b="100000"/>
              </dml:gs>
              <dml:gs pos="100000">
                <dml:scrgbClr r="71546" g="93227" b="100000"/>
              </dml:gs>
              <dml:gs pos="100000">
                <dml:scrgbClr r="25084" g="78931" b="100000"/>
              </dml:gs>
            </dml:gsLst>
            <dml:lin ang="16200000" scaled="true"/>
          </dml:gradFill>
          <dml:ln w="9525" cap="flat" cmpd="sng">
            <dml:solidFill>
              <dml:scrgbClr r="5459" g="38377" b="52952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>
            <dml:noAutofit/>
          </dml:bodyPr>
          <dml:p>
            <dml:pPr/>
            <dml:r>
              <dml:rPr>
                <dml:solidFill>
                  <dml:scrgbClr r="0" g="0" b="0"/>
                </dml:solidFill>
              </dml:rPr>
              <dml:t>Грінпіс</dml:t>
            </dml:r>
            <dml:r>
              <dml:rPr>
                <dml:solidFill>
                  <dml:scrgbClr r="0" g="0" b="0"/>
                </dml:solidFill>
              </dml:rPr>
              <dml:t> </dml:t>
            </dml:r>
            <dml:r>
              <dml:rPr>
                <dml:solidFill>
                  <dml:scrgbClr r="0" g="0" b="0"/>
                </dml:solidFill>
              </dml:rPr>
              <dml:t>оприлюднив</dml:t>
            </dml:r>
            <dml:r>
              <dml:rPr>
                <dml:solidFill>
                  <dml:scrgbClr r="0" g="0" b="0"/>
                </dml:solidFill>
              </dml:rPr>
              <dml:t> </dml:t>
            </dml:r>
            <dml:r>
              <dml:rPr>
                <dml:solidFill>
                  <dml:scrgbClr r="0" g="0" b="0"/>
                </dml:solidFill>
              </dml:rPr>
              <dml:t>чорний</dml:t>
            </dml:r>
            <dml:r>
              <dml:rPr>
                <dml:solidFill>
                  <dml:scrgbClr r="0" g="0" b="0"/>
                </dml:solidFill>
              </dml:rPr>
              <dml:t> список </dml:t>
            </dml:r>
            <dml:r>
              <dml:rPr>
                <dml:solidFill>
                  <dml:scrgbClr r="0" g="0" b="0"/>
                </dml:solidFill>
              </dml:rPr>
              <dml:t>виробників</dml:t>
            </dml:r>
            <dml:r>
              <dml:rPr>
                <dml:solidFill>
                  <dml:scrgbClr r="0" g="0" b="0"/>
                </dml:solidFill>
              </dml:rPr>
              <dml:t> </dml:t>
            </dml:r>
            <dml:r>
              <dml:rPr>
                <dml:solidFill>
                  <dml:scrgbClr r="0" g="0" b="0"/>
                </dml:solidFill>
              </dml:rPr>
              <dml:t>ГМ-продуктів</dml:t>
            </dml:r>
            <dml:r>
              <dml:rPr>
                <dml:solidFill>
                  <dml:scrgbClr r="0" g="0" b="0"/>
                </dml:solidFill>
              </dml:rPr>
              <dml:t>:</dml:t>
            </dml:r>
            <dml:r>
              <dml:t/>
            </dml:r>
          </dml:p>
        </pml:txBody>
      </pml:sp>
      <pml:sp>
        <pml:nvSpPr>
          <pml:cNvPr id="3" name=""/>
          <pml:cNvSpPr/>
          <pml:nvPr/>
        </pml:nvSpPr>
        <pml:spPr>
          <dml:xfrm rot="-253820" flipH="false" flipV="false">
            <dml:off x="888457" y="932385"/>
            <dml:ext cx="2071702" cy="92332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7592" g="22331" b="51740"/>
                </dml:solidFill>
              </dml:rPr>
              <dml:t>Шоколадні</dml:t>
            </dml:r>
            <dml:r>
              <dml:rPr b="true">
                <dml:solidFill>
                  <dml:scrgbClr r="7592" g="22331" b="51740"/>
                </dml:solidFill>
              </dml:rPr>
              <dml:t> </dml:t>
            </dml:r>
            <dml:r>
              <dml:rPr b="true">
                <dml:solidFill>
                  <dml:scrgbClr r="7592" g="22331" b="51740"/>
                </dml:solidFill>
              </dml:rPr>
              <dml:t>вироби</dml:t>
            </dml:r>
            <dml:r>
              <dml:rPr b="true">
                <dml:solidFill>
                  <dml:scrgbClr r="7592" g="22331" b="51740"/>
                </dml:solidFill>
              </dml:rPr>
              <dml:t> Hershey's Cadbury Fruit &amp; Nut</dml:t>
            </dml:r>
            <dml:r>
              <dml:rPr b="true">
                <dml:solidFill>
                  <dml:scrgbClr r="7592" g="22331" b="51740"/>
                </dml:solidFill>
              </dml:rPr>
              <dml:t/>
            </dml:r>
            <dml:endParaRPr b="true">
              <dml:solidFill>
                <dml:scrgbClr r="7592" g="22331" b="51740"/>
              </dml:solidFill>
            </dml:endParaRPr>
          </dml:p>
        </pml:txBody>
      </pml:sp>
      <pml:sp>
        <pml:nvSpPr>
          <pml:cNvPr id="4" name=""/>
          <pml:cNvSpPr/>
          <pml:nvPr/>
        </pml:nvSpPr>
        <pml:spPr>
          <dml:xfrm rot="437882" flipH="false" flipV="false">
            <dml:off x="7161414" y="303915"/>
            <dml:ext cx="1434634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53564" g="0" b="0"/>
                </dml:solidFill>
              </dml:rPr>
              <dml:t>Mars </dml:t>
            </dml:r>
            <dml:r>
              <dml:rPr b="true">
                <dml:solidFill>
                  <dml:scrgbClr r="53564" g="0" b="0"/>
                </dml:solidFill>
              </dml:rPr>
              <dml:t>M &amp; </dml:t>
            </dml:r>
            <dml:r>
              <dml:rPr b="true">
                <dml:solidFill>
                  <dml:scrgbClr r="53564" g="0" b="0"/>
                </dml:solidFill>
              </dml:rPr>
              <dml:t>M</dml:t>
            </dml:r>
            <dml:r>
              <dml:rPr b="true">
                <dml:solidFill>
                  <dml:scrgbClr r="53564" g="0" b="0"/>
                </dml:solidFill>
              </dml:rPr>
              <dml:t/>
            </dml:r>
            <dml:endParaRPr b="true">
              <dml:solidFill>
                <dml:scrgbClr r="53564" g="0" b="0"/>
              </dml:solidFill>
            </dml:endParaRPr>
          </dml:p>
        </pml:txBody>
      </pml:sp>
      <pml:sp>
        <pml:nvSpPr>
          <pml:cNvPr id="5" name=""/>
          <pml:cNvSpPr/>
          <pml:nvPr/>
        </pml:nvSpPr>
        <pml:spPr>
          <dml:xfrm rot="924207" flipH="false" flipV="false">
            <dml:off x="2786049" y="1281483"/>
            <dml:ext cx="1000132" cy="369331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00000" g="0" b="0"/>
                </dml:solidFill>
              </dml:rPr>
              <dml:t>Snickers</dml:t>
            </dml:r>
            <dml:r>
              <dml:rPr b="true">
                <dml:solidFill>
                  <dml:scrgbClr r="100000" g="0" b="0"/>
                </dml:solidFill>
              </dml:rPr>
              <dml:t/>
            </dml:r>
            <dml:endParaRPr b="true">
              <dml:solidFill>
                <dml:scrgbClr r="100000" g="0" b="0"/>
              </dml:solidFill>
            </dml:endParaRPr>
          </dml:p>
        </pml:txBody>
      </pml:sp>
      <pml:sp>
        <pml:nvSpPr>
          <pml:cNvPr id="6" name=""/>
          <pml:cNvSpPr/>
          <pml:nvPr/>
        </pml:nvSpPr>
        <pml:spPr>
          <dml:xfrm rot="-558221" flipH="false" flipV="false">
            <dml:off x="2883230" y="4262923"/>
            <dml:ext cx="625170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00000" g="53564" b="0"/>
                </dml:solidFill>
              </dml:rPr>
              <dml:t>Twix</dml:t>
            </dml:r>
            <dml:r>
              <dml:rPr b="true">
                <dml:solidFill>
                  <dml:scrgbClr r="100000" g="53564" b="0"/>
                </dml:solidFill>
              </dml:rPr>
              <dml:t/>
            </dml:r>
            <dml:endParaRPr b="true">
              <dml:solidFill>
                <dml:scrgbClr r="100000" g="53564" b="0"/>
              </dml:solidFill>
            </dml:endParaRPr>
          </dml:p>
        </pml:txBody>
      </pml:sp>
      <pml:sp>
        <pml:nvSpPr>
          <pml:cNvPr id="7" name=""/>
          <pml:cNvSpPr/>
          <pml:nvPr/>
        </pml:nvSpPr>
        <pml:spPr>
          <dml:xfrm rot="1253338" flipH="false" flipV="false">
            <dml:off x="2955607" y="3843628"/>
            <dml:ext cx="1191672" cy="369331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29321" g="63877" b="7805"/>
                </dml:solidFill>
              </dml:rPr>
              <dml:t>Milky Way</dml:t>
            </dml:r>
            <dml:r>
              <dml:rPr b="true">
                <dml:solidFill>
                  <dml:scrgbClr r="29321" g="63877" b="7805"/>
                </dml:solidFill>
              </dml:rPr>
              <dml:t/>
            </dml:r>
            <dml:endParaRPr b="true">
              <dml:solidFill>
                <dml:scrgbClr r="29321" g="63877" b="7805"/>
              </dml:solidFill>
            </dml:endParaRPr>
          </dml:p>
        </pml:txBody>
      </pml:sp>
      <pml:sp>
        <pml:nvSpPr>
          <pml:cNvPr id="8" name=""/>
          <pml:cNvSpPr/>
          <pml:nvPr/>
        </pml:nvSpPr>
        <pml:spPr>
          <dml:xfrm rot="424801" flipH="false" flipV="false">
            <dml:off x="2783682" y="2574975"/>
            <dml:ext cx="1285884" cy="1200328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44232" b="7805"/>
                </dml:solidFill>
              </dml:rPr>
              <dml:t>Cadbury </dml:t>
            </dml:r>
            <dml:r>
              <dml:rPr b="true">
                <dml:solidFill>
                  <dml:scrgbClr r="0" g="44232" b="7805"/>
                </dml:solidFill>
              </dml:rPr>
              <dml:t>(</dml:t>
            </dml:r>
            <dml:r>
              <dml:rPr b="true">
                <dml:solidFill>
                  <dml:scrgbClr r="0" g="44232" b="7805"/>
                </dml:solidFill>
              </dml:rPr>
              <dml:t>Кедбері</dml:t>
            </dml:r>
            <dml:r>
              <dml:rPr b="true">
                <dml:solidFill>
                  <dml:scrgbClr r="0" g="44232" b="7805"/>
                </dml:solidFill>
              </dml:rPr>
              <dml:t>) </dml:t>
            </dml:r>
            <dml:r>
              <dml:rPr b="true">
                <dml:solidFill>
                  <dml:scrgbClr r="0" g="44232" b="7805"/>
                </dml:solidFill>
              </dml:rPr>
              <dml:t>шоколад</dml:t>
            </dml:r>
            <dml:r>
              <dml:rPr b="true">
                <dml:solidFill>
                  <dml:scrgbClr r="0" g="44232" b="7805"/>
                </dml:solidFill>
              </dml:rPr>
              <dml:t>, </dml:t>
            </dml:r>
            <dml:r>
              <dml:rPr b="true">
                <dml:solidFill>
                  <dml:scrgbClr r="0" g="44232" b="7805"/>
                </dml:solidFill>
              </dml:rPr>
              <dml:t>какао</dml:t>
            </dml:r>
            <dml:r>
              <dml:rPr b="true">
                <dml:solidFill>
                  <dml:scrgbClr r="0" g="44232" b="7805"/>
                </dml:solidFill>
              </dml:rPr>
              <dml:t/>
            </dml:r>
            <dml:endParaRPr b="true">
              <dml:solidFill>
                <dml:scrgbClr r="0" g="44232" b="7805"/>
              </dml:solidFill>
            </dml:endParaRPr>
          </dml:p>
        </pml:txBody>
      </pml:sp>
      <pml:sp>
        <pml:nvSpPr>
          <pml:cNvPr id="9" name=""/>
          <pml:cNvSpPr/>
          <pml:nvPr/>
        </pml:nvSpPr>
        <pml:spPr>
          <dml:xfrm rot="-794748" flipH="false" flipV="false">
            <dml:off x="7103023" y="3381276"/>
            <dml:ext cx="873444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44232" b="87513"/>
                </dml:solidFill>
              </dml:rPr>
              <dml:t>Ferrero</dml:t>
            </dml:r>
            <dml:r>
              <dml:rPr b="true">
                <dml:solidFill>
                  <dml:scrgbClr r="0" g="44232" b="87513"/>
                </dml:solidFill>
              </dml:rPr>
              <dml:t/>
            </dml:r>
            <dml:endParaRPr b="true">
              <dml:solidFill>
                <dml:scrgbClr r="0" g="44232" b="87513"/>
              </dml:solidFill>
            </dml:endParaRPr>
          </dml:p>
        </pml:txBody>
      </pml:sp>
      <pml:sp>
        <pml:nvSpPr>
          <pml:cNvPr id="10" name=""/>
          <pml:cNvSpPr/>
          <pml:nvPr/>
        </pml:nvSpPr>
        <pml:spPr>
          <dml:xfrm rot="555368" flipH="false" flipV="false">
            <dml:off x="88401" y="4164603"/>
            <dml:ext cx="1249333" cy="1200328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16364" b="53564"/>
                </dml:solidFill>
              </dml:rPr>
              <dml:t>Nestle </dml:t>
            </dml:r>
            <dml:r>
              <dml:rPr b="true">
                <dml:solidFill>
                  <dml:scrgbClr r="0" g="16364" b="53564"/>
                </dml:solidFill>
              </dml:rPr>
              <dml:t>шоколад</dml:t>
            </dml:r>
            <dml:r>
              <dml:rPr b="true">
                <dml:solidFill>
                  <dml:scrgbClr r="0" g="16364" b="53564"/>
                </dml:solidFill>
              </dml:rPr>
              <dml:t> «</dml:t>
            </dml:r>
            <dml:r>
              <dml:rPr b="true">
                <dml:solidFill>
                  <dml:scrgbClr r="0" g="16364" b="53564"/>
                </dml:solidFill>
              </dml:rPr>
              <dml:t>Нестле</dml:t>
            </dml:r>
            <dml:r>
              <dml:rPr b="true">
                <dml:solidFill>
                  <dml:scrgbClr r="0" g="16364" b="53564"/>
                </dml:solidFill>
              </dml:rPr>
              <dml:t>», «</dml:t>
            </dml:r>
            <dml:r>
              <dml:rPr b="true">
                <dml:solidFill>
                  <dml:scrgbClr r="0" g="16364" b="53564"/>
                </dml:solidFill>
              </dml:rPr>
              <dml:t>Росія</dml:t>
            </dml:r>
            <dml:r>
              <dml:rPr b="true">
                <dml:solidFill>
                  <dml:scrgbClr r="0" g="16364" b="53564"/>
                </dml:solidFill>
              </dml:rPr>
              <dml:t>»</dml:t>
            </dml:r>
            <dml:r>
              <dml:rPr b="true">
                <dml:solidFill>
                  <dml:scrgbClr r="0" g="16364" b="53564"/>
                </dml:solidFill>
              </dml:rPr>
              <dml:t/>
            </dml:r>
            <dml:endParaRPr b="true">
              <dml:solidFill>
                <dml:scrgbClr r="0" g="16364" b="53564"/>
              </dml:solidFill>
            </dml:endParaRPr>
          </dml:p>
        </pml:txBody>
      </pml:sp>
      <pml:sp>
        <pml:nvSpPr>
          <pml:cNvPr id="11" name=""/>
          <pml:cNvSpPr/>
          <pml:nvPr/>
        </pml:nvSpPr>
        <pml:spPr>
          <dml:xfrm rot="723602" flipH="false" flipV="false">
            <dml:off x="1683598" y="2542493"/>
            <dml:ext cx="1214446" cy="1200328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1039" b="11657"/>
                </dml:solidFill>
              </dml:rPr>
              <dml:t>Шоколадний</dml:t>
            </dml:r>
            <dml:r>
              <dml:rPr b="true">
                <dml:solidFill>
                  <dml:scrgbClr r="0" g="1039" b="11657"/>
                </dml:solidFill>
              </dml:rPr>
              <dml:t> </dml:t>
            </dml:r>
            <dml:r>
              <dml:rPr b="true">
                <dml:solidFill>
                  <dml:scrgbClr r="0" g="1039" b="11657"/>
                </dml:solidFill>
              </dml:rPr>
              <dml:t>напій</dml:t>
            </dml:r>
            <dml:r>
              <dml:rPr b="true">
                <dml:solidFill>
                  <dml:scrgbClr r="0" g="1039" b="11657"/>
                </dml:solidFill>
              </dml:rPr>
              <dml:t> Nestle </dml:t>
            </dml:r>
            <dml:r>
              <dml:rPr b="true">
                <dml:solidFill>
                  <dml:scrgbClr r="0" g="1039" b="11657"/>
                </dml:solidFill>
              </dml:rPr>
              <dml:t>Nesquik</dml:t>
            </dml:r>
            <dml:r>
              <dml:rPr b="true">
                <dml:solidFill>
                  <dml:scrgbClr r="0" g="1039" b="11657"/>
                </dml:solidFill>
              </dml:rPr>
              <dml:t/>
            </dml:r>
            <dml:endParaRPr b="true">
              <dml:solidFill>
                <dml:scrgbClr r="0" g="1039" b="11657"/>
              </dml:solidFill>
            </dml:endParaRPr>
          </dml:p>
        </pml:txBody>
      </pml:sp>
      <pml:sp>
        <pml:nvSpPr>
          <pml:cNvPr id="12" name=""/>
          <pml:cNvSpPr/>
          <pml:nvPr/>
        </pml:nvSpPr>
        <pml:spPr>
          <dml:xfrm rot="755187" flipH="false" flipV="false">
            <dml:off x="4151934" y="1104382"/>
            <dml:ext cx="1714512" cy="92333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6364" g="2537" b="35865"/>
                </dml:solidFill>
              </dml:rPr>
              <dml:t>Безалкогольний</dml:t>
            </dml:r>
            <dml:r>
              <dml:rPr b="true">
                <dml:solidFill>
                  <dml:scrgbClr r="16364" g="2537" b="35865"/>
                </dml:solidFill>
              </dml:rPr>
              <dml:t> </dml:t>
            </dml:r>
            <dml:r>
              <dml:rPr b="true">
                <dml:solidFill>
                  <dml:scrgbClr r="16364" g="2537" b="35865"/>
                </dml:solidFill>
              </dml:rPr>
              <dml:t>напій</dml:t>
            </dml:r>
            <dml:r>
              <dml:rPr b="true">
                <dml:solidFill>
                  <dml:scrgbClr r="16364" g="2537" b="35865"/>
                </dml:solidFill>
              </dml:rPr>
              <dml:t> </dml:t>
            </dml:r>
            <dml:r>
              <dml:rPr b="true">
                <dml:solidFill>
                  <dml:scrgbClr r="16364" g="2537" b="35865"/>
                </dml:solidFill>
              </dml:rPr>
              <dml:t>Соса</dml:t>
            </dml:r>
            <dml:r>
              <dml:rPr b="true">
                <dml:solidFill>
                  <dml:scrgbClr r="16364" g="2537" b="35865"/>
                </dml:solidFill>
              </dml:rPr>
              <dml:t>-</dml:t>
            </dml:r>
            <dml:r>
              <dml:rPr b="true">
                <dml:solidFill>
                  <dml:scrgbClr r="16364" g="2537" b="35865"/>
                </dml:solidFill>
              </dml:rPr>
              <dml:t>Со</dml:t>
            </dml:r>
            <dml:r>
              <dml:rPr b="true">
                <dml:solidFill>
                  <dml:scrgbClr r="16364" g="2537" b="35865"/>
                </dml:solidFill>
              </dml:rPr>
              <dml:t>la</dml:t>
            </dml:r>
            <dml:r>
              <dml:rPr b="true">
                <dml:solidFill>
                  <dml:scrgbClr r="16364" g="2537" b="35865"/>
                </dml:solidFill>
              </dml:rPr>
              <dml:t/>
            </dml:r>
            <dml:endParaRPr b="true">
              <dml:solidFill>
                <dml:scrgbClr r="16364" g="2537" b="35865"/>
              </dml:solidFill>
            </dml:endParaRPr>
          </dml:p>
        </pml:txBody>
      </pml:sp>
      <pml:sp>
        <pml:nvSpPr>
          <pml:cNvPr id="13" name=""/>
          <pml:cNvSpPr/>
          <pml:nvPr/>
        </pml:nvSpPr>
        <pml:spPr>
          <dml:xfrm rot="330553" flipH="false" flipV="false">
            <dml:off x="5839116" y="3600543"/>
            <dml:ext cx="2143140" cy="120032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53564" g="0" b="0"/>
                </dml:solidFill>
              </dml:rPr>
              <dml:t>«</dml:t>
            </dml:r>
            <dml:r>
              <dml:rPr b="true">
                <dml:solidFill>
                  <dml:scrgbClr r="53564" g="0" b="0"/>
                </dml:solidFill>
              </dml:rPr>
              <dml:t>Спрайт</dml:t>
            </dml:r>
            <dml:r>
              <dml:rPr b="true">
                <dml:solidFill>
                  <dml:scrgbClr r="53564" g="0" b="0"/>
                </dml:solidFill>
              </dml:rPr>
              <dml:t>», «</dml:t>
            </dml:r>
            <dml:r>
              <dml:rPr b="true">
                <dml:solidFill>
                  <dml:scrgbClr r="53564" g="0" b="0"/>
                </dml:solidFill>
              </dml:rPr>
              <dml:t>Фанта</dml:t>
            </dml:r>
            <dml:r>
              <dml:rPr b="true">
                <dml:solidFill>
                  <dml:scrgbClr r="53564" g="0" b="0"/>
                </dml:solidFill>
              </dml:rPr>
              <dml:t>», </dml:t>
            </dml:r>
            <dml:r>
              <dml:rPr b="true">
                <dml:solidFill>
                  <dml:scrgbClr r="53564" g="0" b="0"/>
                </dml:solidFill>
              </dml:rPr>
              <dml:t>тонік</dml:t>
            </dml:r>
            <dml:r>
              <dml:rPr b="true">
                <dml:solidFill>
                  <dml:scrgbClr r="53564" g="0" b="0"/>
                </dml:solidFill>
              </dml:rPr>
              <dml:t> «</dml:t>
            </dml:r>
            <dml:r>
              <dml:rPr b="true">
                <dml:solidFill>
                  <dml:scrgbClr r="53564" g="0" b="0"/>
                </dml:solidFill>
              </dml:rPr>
              <dml:t>Кінлі</dml:t>
            </dml:r>
            <dml:r>
              <dml:rPr b="true">
                <dml:solidFill>
                  <dml:scrgbClr r="53564" g="0" b="0"/>
                </dml:solidFill>
              </dml:rPr>
              <dml:t>», «</dml:t>
            </dml:r>
            <dml:r>
              <dml:rPr b="true">
                <dml:solidFill>
                  <dml:scrgbClr r="53564" g="0" b="0"/>
                </dml:solidFill>
              </dml:rPr>
              <dml:t>Фруктайм</dml:t>
            </dml:r>
            <dml:r>
              <dml:rPr b="true">
                <dml:solidFill>
                  <dml:scrgbClr r="53564" g="0" b="0"/>
                </dml:solidFill>
              </dml:rPr>
              <dml:t>»</dml:t>
            </dml:r>
            <dml:r>
              <dml:rPr b="true">
                <dml:solidFill>
                  <dml:scrgbClr r="53564" g="0" b="0"/>
                </dml:solidFill>
              </dml:rPr>
              <dml:t/>
            </dml:r>
            <dml:endParaRPr b="true">
              <dml:solidFill>
                <dml:scrgbClr r="53564" g="0" b="0"/>
              </dml:solidFill>
            </dml:endParaRPr>
          </dml:p>
        </pml:txBody>
      </pml:sp>
      <pml:sp>
        <pml:nvSpPr>
          <pml:cNvPr id="14" name=""/>
          <pml:cNvSpPr/>
          <pml:nvPr/>
        </pml:nvSpPr>
        <pml:spPr>
          <dml:xfrm rot="-841274" flipH="false" flipV="false">
            <dml:off x="7308011" y="4542271"/>
            <dml:ext cx="1569084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00000" g="0" b="0"/>
                </dml:solidFill>
              </dml:rPr>
              <dml:t>Pepci</dml:t>
            </dml:r>
            <dml:r>
              <dml:rPr b="true">
                <dml:solidFill>
                  <dml:scrgbClr r="100000" g="0" b="0"/>
                </dml:solidFill>
              </dml:rPr>
              <dml:t>-</dml:t>
            </dml:r>
            <dml:r>
              <dml:rPr b="true">
                <dml:solidFill>
                  <dml:scrgbClr r="100000" g="0" b="0"/>
                </dml:solidFill>
              </dml:rPr>
              <dml:t>Со</dml:t>
            </dml:r>
            <dml:r>
              <dml:rPr b="true">
                <dml:solidFill>
                  <dml:scrgbClr r="100000" g="0" b="0"/>
                </dml:solidFill>
              </dml:rPr>
              <dml:t> Pepsi</dml:t>
            </dml:r>
            <dml:r>
              <dml:rPr b="true">
                <dml:solidFill>
                  <dml:scrgbClr r="100000" g="0" b="0"/>
                </dml:solidFill>
              </dml:rPr>
              <dml:t/>
            </dml:r>
            <dml:endParaRPr b="true">
              <dml:solidFill>
                <dml:scrgbClr r="100000" g="0" b="0"/>
              </dml:solidFill>
            </dml:endParaRPr>
          </dml:p>
        </pml:txBody>
      </pml:sp>
      <pml:sp>
        <pml:nvSpPr>
          <pml:cNvPr id="15" name=""/>
          <pml:cNvSpPr/>
          <pml:nvPr/>
        </pml:nvSpPr>
        <pml:spPr>
          <dml:xfrm rot="-425249" flipH="false" flipV="false">
            <dml:off x="5857883" y="1214421"/>
            <dml:ext cx="1643073" cy="120032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00000" g="53564" b="0"/>
                </dml:solidFill>
              </dml:rPr>
              <dml:t>«7-Up», «</dml:t>
            </dml:r>
            <dml:r>
              <dml:rPr b="true">
                <dml:solidFill>
                  <dml:scrgbClr r="100000" g="53564" b="0"/>
                </dml:solidFill>
              </dml:rPr>
              <dml:t>Фієста</dml:t>
            </dml:r>
            <dml:r>
              <dml:rPr b="true">
                <dml:solidFill>
                  <dml:scrgbClr r="100000" g="53564" b="0"/>
                </dml:solidFill>
              </dml:rPr>
              <dml:t>», «</dml:t>
            </dml:r>
            <dml:r>
              <dml:rPr b="true">
                <dml:solidFill>
                  <dml:scrgbClr r="100000" g="53564" b="0"/>
                </dml:solidFill>
              </dml:rPr>
              <dml:t>Маунтін</dml:t>
            </dml:r>
            <dml:r>
              <dml:rPr b="true">
                <dml:solidFill>
                  <dml:scrgbClr r="100000" g="53564" b="0"/>
                </dml:solidFill>
              </dml:rPr>
              <dml:t> </dml:t>
            </dml:r>
            <dml:r>
              <dml:rPr b="true">
                <dml:solidFill>
                  <dml:scrgbClr r="100000" g="53564" b="0"/>
                </dml:solidFill>
              </dml:rPr>
              <dml:t>Дью</dml:t>
            </dml:r>
            <dml:r>
              <dml:rPr b="true">
                <dml:solidFill>
                  <dml:scrgbClr r="100000" g="53564" b="0"/>
                </dml:solidFill>
              </dml:rPr>
              <dml:t>»</dml:t>
            </dml:r>
            <dml:r>
              <dml:rPr b="true">
                <dml:solidFill>
                  <dml:scrgbClr r="100000" g="53564" b="0"/>
                </dml:solidFill>
              </dml:rPr>
              <dml:t/>
            </dml:r>
            <dml:endParaRPr b="true">
              <dml:solidFill>
                <dml:scrgbClr r="100000" g="53564" b="0"/>
              </dml:solidFill>
            </dml:endParaRPr>
          </dml:p>
        </pml:txBody>
      </pml:sp>
      <pml:sp>
        <pml:nvSpPr>
          <pml:cNvPr id="16" name=""/>
          <pml:cNvSpPr/>
          <pml:nvPr/>
        </pml:nvSpPr>
        <pml:spPr>
          <dml:xfrm rot="0" flipH="false" flipV="false">
            <dml:off x="1785917" y="2071678"/>
            <dml:ext cx="2418611" cy="369331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29321" g="63877" b="7805"/>
                </dml:solidFill>
              </dml:rPr>
              <dml:t>Сухі</dml:t>
            </dml:r>
            <dml:r>
              <dml:rPr b="true">
                <dml:solidFill>
                  <dml:scrgbClr r="29321" g="63877" b="7805"/>
                </dml:solidFill>
              </dml:rPr>
              <dml:t> </dml:t>
            </dml:r>
            <dml:r>
              <dml:rPr b="true">
                <dml:solidFill>
                  <dml:scrgbClr r="29321" g="63877" b="7805"/>
                </dml:solidFill>
              </dml:rPr>
              <dml:t>сніданки</dml:t>
            </dml:r>
            <dml:r>
              <dml:rPr b="true">
                <dml:solidFill>
                  <dml:scrgbClr r="29321" g="63877" b="7805"/>
                </dml:solidFill>
              </dml:rPr>
              <dml:t> </dml:t>
            </dml:r>
            <dml:r>
              <dml:rPr b="true">
                <dml:solidFill>
                  <dml:scrgbClr r="29321" g="63877" b="7805"/>
                </dml:solidFill>
              </dml:rPr>
              <dml:t>Kellogg's</dml:t>
            </dml:r>
            <dml:r>
              <dml:rPr b="true">
                <dml:solidFill>
                  <dml:scrgbClr r="29321" g="63877" b="7805"/>
                </dml:solidFill>
              </dml:rPr>
              <dml:t/>
            </dml:r>
            <dml:endParaRPr b="true">
              <dml:solidFill>
                <dml:scrgbClr r="29321" g="63877" b="7805"/>
              </dml:solidFill>
            </dml:endParaRPr>
          </dml:p>
        </pml:txBody>
      </pml:sp>
      <pml:sp>
        <pml:nvSpPr>
          <pml:cNvPr id="17" name=""/>
          <pml:cNvSpPr/>
          <pml:nvPr/>
        </pml:nvSpPr>
        <pml:spPr>
          <dml:xfrm rot="0" flipH="false" flipV="false">
            <dml:off x="7379006" y="3730130"/>
            <dml:ext cx="1592102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44232" b="7805"/>
                </dml:solidFill>
              </dml:rPr>
              <dml:t>супи</dml:t>
            </dml:r>
            <dml:r>
              <dml:rPr b="true">
                <dml:solidFill>
                  <dml:scrgbClr r="0" g="44232" b="7805"/>
                </dml:solidFill>
              </dml:rPr>
              <dml:t> </dml:t>
            </dml:r>
            <dml:r>
              <dml:rPr b="true">
                <dml:solidFill>
                  <dml:scrgbClr r="0" g="44232" b="7805"/>
                </dml:solidFill>
              </dml:rPr>
              <dml:t>Campbell</dml:t>
            </dml:r>
            <dml:r>
              <dml:rPr b="true">
                <dml:solidFill>
                  <dml:scrgbClr r="0" g="44232" b="7805"/>
                </dml:solidFill>
              </dml:rPr>
              <dml:t/>
            </dml:r>
            <dml:endParaRPr b="true">
              <dml:solidFill>
                <dml:scrgbClr r="0" g="44232" b="7805"/>
              </dml:solidFill>
            </dml:endParaRPr>
          </dml:p>
        </pml:txBody>
      </pml:sp>
      <pml:sp>
        <pml:nvSpPr>
          <pml:cNvPr id="18" name=""/>
          <pml:cNvSpPr/>
          <pml:nvPr/>
        </pml:nvSpPr>
        <pml:spPr>
          <dml:xfrm rot="-785181" flipH="false" flipV="false">
            <dml:off x="1980258" y="4169579"/>
            <dml:ext cx="1000131" cy="120032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44232" b="87513"/>
                </dml:solidFill>
              </dml:rPr>
              <dml:t>Рис</dml:t>
            </dml:r>
            <dml:r>
              <dml:rPr b="true">
                <dml:solidFill>
                  <dml:scrgbClr r="0" g="44232" b="87513"/>
                </dml:solidFill>
              </dml:rPr>
              <dml:t> Uncle Bens </dml:t>
            </dml:r>
            <dml:r>
              <dml:rPr b="true">
                <dml:solidFill>
                  <dml:scrgbClr r="0" g="44232" b="87513"/>
                </dml:solidFill>
              </dml:rPr>
              <dml:t>Mars</dml:t>
            </dml:r>
            <dml:r>
              <dml:rPr b="true">
                <dml:solidFill>
                  <dml:scrgbClr r="0" g="44232" b="87513"/>
                </dml:solidFill>
              </dml:rPr>
              <dml:t/>
            </dml:r>
            <dml:endParaRPr b="true">
              <dml:solidFill>
                <dml:scrgbClr r="0" g="44232" b="87513"/>
              </dml:solidFill>
            </dml:endParaRPr>
          </dml:p>
        </pml:txBody>
      </pml:sp>
      <pml:sp>
        <pml:nvSpPr>
          <pml:cNvPr id="19" name=""/>
          <pml:cNvSpPr/>
          <pml:nvPr/>
        </pml:nvSpPr>
        <pml:spPr>
          <dml:xfrm rot="505418" flipH="false" flipV="false">
            <dml:off x="4877677" y="4738230"/>
            <dml:ext cx="1321258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16364" b="53564"/>
                </dml:solidFill>
              </dml:rPr>
              <dml:t>соуси</dml:t>
            </dml:r>
            <dml:r>
              <dml:rPr b="true">
                <dml:solidFill>
                  <dml:scrgbClr r="0" g="16364" b="53564"/>
                </dml:solidFill>
              </dml:rPr>
              <dml:t> </dml:t>
            </dml:r>
            <dml:r>
              <dml:rPr b="true">
                <dml:solidFill>
                  <dml:scrgbClr r="0" g="16364" b="53564"/>
                </dml:solidFill>
              </dml:rPr>
              <dml:t>Knorr</dml:t>
            </dml:r>
            <dml:r>
              <dml:rPr b="true">
                <dml:solidFill>
                  <dml:scrgbClr r="0" g="16364" b="53564"/>
                </dml:solidFill>
              </dml:rPr>
              <dml:t/>
            </dml:r>
            <dml:endParaRPr b="true">
              <dml:solidFill>
                <dml:scrgbClr r="0" g="16364" b="53564"/>
              </dml:solidFill>
            </dml:endParaRPr>
          </dml:p>
        </pml:txBody>
      </pml:sp>
      <pml:sp>
        <pml:nvSpPr>
          <pml:cNvPr id="20" name=""/>
          <pml:cNvSpPr/>
          <pml:nvPr/>
        </pml:nvSpPr>
        <pml:spPr>
          <dml:xfrm rot="-1231162" flipH="false" flipV="false">
            <dml:off x="4445841" y="2064852"/>
            <dml:ext cx="1193019" cy="369331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1039" b="11657"/>
                </dml:solidFill>
              </dml:rPr>
              <dml:t>чай</dml:t>
            </dml:r>
            <dml:r>
              <dml:rPr b="true">
                <dml:solidFill>
                  <dml:scrgbClr r="0" g="1039" b="11657"/>
                </dml:solidFill>
              </dml:rPr>
              <dml:t> </dml:t>
            </dml:r>
            <dml:r>
              <dml:rPr b="true">
                <dml:solidFill>
                  <dml:scrgbClr r="0" g="1039" b="11657"/>
                </dml:solidFill>
              </dml:rPr>
              <dml:t>Lipton</dml:t>
            </dml:r>
            <dml:r>
              <dml:rPr b="true">
                <dml:solidFill>
                  <dml:scrgbClr r="0" g="1039" b="11657"/>
                </dml:solidFill>
              </dml:rPr>
              <dml:t/>
            </dml:r>
            <dml:endParaRPr b="true">
              <dml:solidFill>
                <dml:scrgbClr r="0" g="1039" b="11657"/>
              </dml:solidFill>
            </dml:endParaRPr>
          </dml:p>
        </pml:txBody>
      </pml:sp>
      <pml:sp>
        <pml:nvSpPr>
          <pml:cNvPr id="21" name=""/>
          <pml:cNvSpPr/>
          <pml:nvPr/>
        </pml:nvSpPr>
        <pml:spPr>
          <dml:xfrm rot="887259" flipH="false" flipV="false">
            <dml:off x="5850001" y="2706909"/>
            <dml:ext cx="1143007" cy="646331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6364" g="2537" b="35865"/>
                </dml:solidFill>
              </dml:rPr>
              <dml:t>печиво</dml:t>
            </dml:r>
            <dml:r>
              <dml:rPr b="true">
                <dml:solidFill>
                  <dml:scrgbClr r="16364" g="2537" b="35865"/>
                </dml:solidFill>
              </dml:rPr>
              <dml:t> </dml:t>
            </dml:r>
            <dml:r>
              <dml:rPr b="true">
                <dml:solidFill>
                  <dml:scrgbClr r="16364" g="2537" b="35865"/>
                </dml:solidFill>
              </dml:rPr>
              <dml:t>Parmalat</dml:t>
            </dml:r>
            <dml:r>
              <dml:rPr b="true">
                <dml:solidFill>
                  <dml:scrgbClr r="16364" g="2537" b="35865"/>
                </dml:solidFill>
              </dml:rPr>
              <dml:t/>
            </dml:r>
            <dml:endParaRPr b="true">
              <dml:solidFill>
                <dml:scrgbClr r="16364" g="2537" b="35865"/>
              </dml:solidFill>
            </dml:endParaRPr>
          </dml:p>
        </pml:txBody>
      </pml:sp>
      <pml:sp>
        <pml:nvSpPr>
          <pml:cNvPr id="22" name=""/>
          <pml:cNvSpPr/>
          <pml:nvPr/>
        </pml:nvSpPr>
        <pml:spPr>
          <dml:xfrm rot="-827697" flipH="false" flipV="false">
            <dml:off x="225955" y="2176528"/>
            <dml:ext cx="1125164" cy="2031325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53564" g="0" b="0"/>
                </dml:solidFill>
              </dml:rPr>
              <dml:t>Приправи</dml:t>
            </dml:r>
            <dml:r>
              <dml:rPr b="true">
                <dml:solidFill>
                  <dml:scrgbClr r="53564" g="0" b="0"/>
                </dml:solidFill>
              </dml:rPr>
              <dml:t>, </dml:t>
            </dml:r>
            <dml:r>
              <dml:rPr b="true">
                <dml:solidFill>
                  <dml:scrgbClr r="53564" g="0" b="0"/>
                </dml:solidFill>
              </dml:rPr>
              <dml:t>майонези</dml:t>
            </dml:r>
            <dml:r>
              <dml:rPr b="true">
                <dml:solidFill>
                  <dml:scrgbClr r="53564" g="0" b="0"/>
                </dml:solidFill>
              </dml:rPr>
              <dml:t>, </dml:t>
            </dml:r>
            <dml:r>
              <dml:rPr b="true">
                <dml:solidFill>
                  <dml:scrgbClr r="53564" g="0" b="0"/>
                </dml:solidFill>
              </dml:rPr>
              <dml:t>соуси</dml:t>
            </dml:r>
            <dml:r>
              <dml:rPr b="true">
                <dml:solidFill>
                  <dml:scrgbClr r="53564" g="0" b="0"/>
                </dml:solidFill>
              </dml:rPr>
              <dml:t> Hellman's</dml:t>
            </dml:r>
            <dml:r>
              <dml:rPr b="true">
                <dml:solidFill>
                  <dml:scrgbClr r="53564" g="0" b="0"/>
                </dml:solidFill>
              </dml:rPr>
              <dml:t/>
            </dml:r>
            <dml:endParaRPr b="true">
              <dml:solidFill>
                <dml:scrgbClr r="53564" g="0" b="0"/>
              </dml:solidFill>
            </dml:endParaRPr>
          </dml:p>
        </pml:txBody>
      </pml:sp>
      <pml:sp>
        <pml:nvSpPr>
          <pml:cNvPr id="23" name=""/>
          <pml:cNvSpPr/>
          <pml:nvPr/>
        </pml:nvSpPr>
        <pml:spPr>
          <dml:xfrm rot="-667080" flipH="false" flipV="false">
            <dml:off x="221141" y="5459364"/>
            <dml:ext cx="1143007" cy="92333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00000" g="0" b="0"/>
                </dml:solidFill>
              </dml:rPr>
              <dml:t>Дитяче</dml:t>
            </dml:r>
            <dml:r>
              <dml:rPr b="true">
                <dml:solidFill>
                  <dml:scrgbClr r="100000" g="0" b="0"/>
                </dml:solidFill>
              </dml:rPr>
              <dml:t> харчування</dml:t>
            </dml:r>
            <dml:r>
              <dml:rPr b="true">
                <dml:solidFill>
                  <dml:scrgbClr r="100000" g="0" b="0"/>
                </dml:solidFill>
              </dml:rPr>
              <dml:t> </dml:t>
            </dml:r>
            <dml:r>
              <dml:rPr b="true">
                <dml:solidFill>
                  <dml:scrgbClr r="100000" g="0" b="0"/>
                </dml:solidFill>
              </dml:rPr>
              <dml:t>Nestle</dml:t>
            </dml:r>
            <dml:r>
              <dml:rPr b="true">
                <dml:solidFill>
                  <dml:scrgbClr r="100000" g="0" b="0"/>
                </dml:solidFill>
              </dml:rPr>
              <dml:t/>
            </dml:r>
            <dml:endParaRPr b="true">
              <dml:solidFill>
                <dml:scrgbClr r="100000" g="0" b="0"/>
              </dml:solidFill>
            </dml:endParaRPr>
          </dml:p>
        </pml:txBody>
      </pml:sp>
      <pml:sp>
        <pml:nvSpPr>
          <pml:cNvPr id="24" name=""/>
          <pml:cNvSpPr/>
          <pml:nvPr/>
        </pml:nvSpPr>
        <pml:spPr>
          <dml:xfrm rot="305624" flipH="false" flipV="false">
            <dml:off x="1443872" y="5956724"/>
            <dml:ext cx="633506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00000" g="53564" b="0"/>
                </dml:solidFill>
              </dml:rPr>
              <dml:t>Hipp</dml:t>
            </dml:r>
            <dml:r>
              <dml:rPr b="true">
                <dml:solidFill>
                  <dml:scrgbClr r="100000" g="53564" b="0"/>
                </dml:solidFill>
              </dml:rPr>
              <dml:t/>
            </dml:r>
            <dml:endParaRPr b="true">
              <dml:solidFill>
                <dml:scrgbClr r="100000" g="53564" b="0"/>
              </dml:solidFill>
            </dml:endParaRPr>
          </dml:p>
        </pml:txBody>
      </pml:sp>
      <pml:sp>
        <pml:nvSpPr>
          <pml:cNvPr id="25" name=""/>
          <pml:cNvSpPr/>
          <pml:nvPr/>
        </pml:nvSpPr>
        <pml:spPr>
          <dml:xfrm rot="0" flipH="false" flipV="false">
            <dml:off x="1142975" y="4143380"/>
            <dml:ext cx="1000131" cy="92333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29321" g="63877" b="7805"/>
                </dml:solidFill>
              </dml:rPr>
              <dml:t>Abbot Labs </dml:t>
            </dml:r>
            <dml:r>
              <dml:rPr b="true">
                <dml:solidFill>
                  <dml:scrgbClr r="29321" g="63877" b="7805"/>
                </dml:solidFill>
              </dml:rPr>
              <dml:t>Similac</dml:t>
            </dml:r>
            <dml:r>
              <dml:rPr b="true">
                <dml:solidFill>
                  <dml:scrgbClr r="29321" g="63877" b="7805"/>
                </dml:solidFill>
              </dml:rPr>
              <dml:t/>
            </dml:r>
            <dml:endParaRPr b="true">
              <dml:solidFill>
                <dml:scrgbClr r="29321" g="63877" b="7805"/>
              </dml:solidFill>
            </dml:endParaRPr>
          </dml:p>
        </pml:txBody>
      </pml:sp>
      <pml:sp>
        <pml:nvSpPr>
          <pml:cNvPr id="26" name=""/>
          <pml:cNvSpPr/>
          <pml:nvPr/>
        </pml:nvSpPr>
        <pml:spPr>
          <dml:xfrm rot="0" flipH="false" flipV="false">
            <dml:off x="2928926" y="4714883"/>
            <dml:ext cx="1571636" cy="1477328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44232" b="7805"/>
                </dml:solidFill>
              </dml:rPr>
              <dml:t>Йогурти</dml:t>
            </dml:r>
            <dml:r>
              <dml:rPr b="true">
                <dml:solidFill>
                  <dml:scrgbClr r="0" g="44232" b="7805"/>
                </dml:solidFill>
              </dml:rPr>
              <dml:t>, </dml:t>
            </dml:r>
            <dml:r>
              <dml:rPr b="true">
                <dml:solidFill>
                  <dml:scrgbClr r="0" g="44232" b="7805"/>
                </dml:solidFill>
              </dml:rPr>
              <dml:t>кефір</dml:t>
            </dml:r>
            <dml:r>
              <dml:rPr b="true">
                <dml:solidFill>
                  <dml:scrgbClr r="0" g="44232" b="7805"/>
                </dml:solidFill>
              </dml:rPr>
              <dml:t>, </dml:t>
            </dml:r>
            <dml:r>
              <dml:rPr b="true">
                <dml:solidFill>
                  <dml:scrgbClr r="0" g="44232" b="7805"/>
                </dml:solidFill>
              </dml:rPr>
              <dml:t>сир</dml:t>
            </dml:r>
            <dml:r>
              <dml:rPr b="true">
                <dml:solidFill>
                  <dml:scrgbClr r="0" g="44232" b="7805"/>
                </dml:solidFill>
              </dml:rPr>
              <dml:t>, </dml:t>
            </dml:r>
            <dml:r>
              <dml:rPr b="true">
                <dml:solidFill>
                  <dml:scrgbClr r="0" g="44232" b="7805"/>
                </dml:solidFill>
              </dml:rPr>
              <dml:t>дитяче</dml:t>
            </dml:r>
            <dml:r>
              <dml:rPr b="true">
                <dml:solidFill>
                  <dml:scrgbClr r="0" g="44232" b="7805"/>
                </dml:solidFill>
              </dml:rPr>
              <dml:t> харчування</dml:t>
            </dml:r>
            <dml:r>
              <dml:rPr b="true">
                <dml:solidFill>
                  <dml:scrgbClr r="0" g="44232" b="7805"/>
                </dml:solidFill>
              </dml:rPr>
              <dml:t> </dml:t>
            </dml:r>
            <dml:r>
              <dml:rPr b="true">
                <dml:solidFill>
                  <dml:scrgbClr r="0" g="44232" b="7805"/>
                </dml:solidFill>
              </dml:rPr>
              <dml:t>Denon</dml:t>
            </dml:r>
            <dml:r>
              <dml:rPr b="true">
                <dml:solidFill>
                  <dml:scrgbClr r="0" g="44232" b="7805"/>
                </dml:solidFill>
              </dml:rPr>
              <dml:t/>
            </dml:r>
            <dml:endParaRPr b="true">
              <dml:solidFill>
                <dml:scrgbClr r="0" g="44232" b="7805"/>
              </dml:solidFill>
            </dml:endParaRPr>
          </dml:p>
        </pml:txBody>
      </pml:sp>
      <pml:sp>
        <pml:nvSpPr>
          <pml:cNvPr id="27" name=""/>
          <pml:cNvSpPr/>
          <pml:nvPr/>
        </pml:nvSpPr>
        <pml:spPr>
          <dml:xfrm rot="0" flipH="false" flipV="false">
            <dml:off x="4214810" y="2786058"/>
            <dml:ext cx="1714512" cy="1754326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44232" b="87513"/>
                </dml:solidFill>
              </dml:rPr>
              <dml:t>McDonald's (</dml:t>
            </dml:r>
            <dml:r>
              <dml:rPr b="true">
                <dml:solidFill>
                  <dml:scrgbClr r="0" g="44232" b="87513"/>
                </dml:solidFill>
              </dml:rPr>
              <dml:t>Макдональдс</dml:t>
            </dml:r>
            <dml:r>
              <dml:rPr b="true">
                <dml:solidFill>
                  <dml:scrgbClr r="0" g="44232" b="87513"/>
                </dml:solidFill>
              </dml:rPr>
              <dml:t>) </dml:t>
            </dml:r>
            <dml:r>
              <dml:rPr b="true">
                <dml:solidFill>
                  <dml:scrgbClr r="0" g="44232" b="87513"/>
                </dml:solidFill>
              </dml:rPr>
              <dml:t>мережа</dml:t>
            </dml:r>
            <dml:r>
              <dml:rPr b="true">
                <dml:solidFill>
                  <dml:scrgbClr r="0" g="44232" b="87513"/>
                </dml:solidFill>
              </dml:rPr>
              <dml:t> «</dml:t>
            </dml:r>
            <dml:r>
              <dml:rPr b="true">
                <dml:solidFill>
                  <dml:scrgbClr r="0" g="44232" b="87513"/>
                </dml:solidFill>
              </dml:rPr>
              <dml:t>ресторанів</dml:t>
            </dml:r>
            <dml:r>
              <dml:rPr b="true">
                <dml:solidFill>
                  <dml:scrgbClr r="0" g="44232" b="87513"/>
                </dml:solidFill>
              </dml:rPr>
              <dml:t>» </dml:t>
            </dml:r>
            <dml:r>
              <dml:rPr b="true">
                <dml:solidFill>
                  <dml:scrgbClr r="0" g="44232" b="87513"/>
                </dml:solidFill>
              </dml:rPr>
              <dml:t>швидкого</dml:t>
            </dml:r>
            <dml:r>
              <dml:rPr b="true">
                <dml:solidFill>
                  <dml:scrgbClr r="0" g="44232" b="87513"/>
                </dml:solidFill>
              </dml:rPr>
              <dml:t> </dml:t>
            </dml:r>
            <dml:r>
              <dml:rPr b="true">
                <dml:solidFill>
                  <dml:scrgbClr r="0" g="44232" b="87513"/>
                </dml:solidFill>
              </dml:rPr>
              <dml:t>харчування</dml:t>
            </dml:r>
            <dml:r>
              <dml:rPr b="true">
                <dml:solidFill>
                  <dml:scrgbClr r="0" g="44232" b="87513"/>
                </dml:solidFill>
              </dml:rPr>
              <dml:t/>
            </dml:r>
            <dml:endParaRPr b="true">
              <dml:solidFill>
                <dml:scrgbClr r="0" g="44232" b="87513"/>
              </dml:solidFill>
            </dml:endParaRPr>
          </dml:p>
        </pml:txBody>
      </pml:sp>
      <pml:sp>
        <pml:nvSpPr>
          <pml:cNvPr id="28" name=""/>
          <pml:cNvSpPr/>
          <pml:nvPr/>
        </pml:nvSpPr>
        <pml:spPr>
          <dml:xfrm rot="0" flipH="false" flipV="false">
            <dml:off x="7500957" y="785793"/>
            <dml:ext cx="1071570" cy="203132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16364" b="53564"/>
                </dml:solidFill>
              </dml:rPr>
              <dml:t>шоколад</dml:t>
            </dml:r>
            <dml:r>
              <dml:rPr b="true">
                <dml:solidFill>
                  <dml:scrgbClr r="0" g="16364" b="53564"/>
                </dml:solidFill>
              </dml:rPr>
              <dml:t>, </dml:t>
            </dml:r>
            <dml:r>
              <dml:rPr b="true">
                <dml:solidFill>
                  <dml:scrgbClr r="0" g="16364" b="53564"/>
                </dml:solidFill>
              </dml:rPr>
              <dml:t>чіпси</dml:t>
            </dml:r>
            <dml:r>
              <dml:rPr b="true">
                <dml:solidFill>
                  <dml:scrgbClr r="0" g="16364" b="53564"/>
                </dml:solidFill>
              </dml:rPr>
              <dml:t>, </dml:t>
            </dml:r>
            <dml:r>
              <dml:rPr b="true">
                <dml:solidFill>
                  <dml:scrgbClr r="0" g="16364" b="53564"/>
                </dml:solidFill>
              </dml:rPr>
              <dml:t>кава</dml:t>
            </dml:r>
            <dml:r>
              <dml:rPr b="true">
                <dml:solidFill>
                  <dml:scrgbClr r="0" g="16364" b="53564"/>
                </dml:solidFill>
              </dml:rPr>
              <dml:t>, </dml:t>
            </dml:r>
            <dml:r>
              <dml:rPr b="true">
                <dml:solidFill>
                  <dml:scrgbClr r="0" g="16364" b="53564"/>
                </dml:solidFill>
              </dml:rPr>
              <dml:t>дитяче</dml:t>
            </dml:r>
            <dml:r>
              <dml:rPr b="true">
                <dml:solidFill>
                  <dml:scrgbClr r="0" g="16364" b="53564"/>
                </dml:solidFill>
              </dml:rPr>
              <dml:t> харчування</dml:t>
            </dml:r>
            <dml:r>
              <dml:rPr b="true">
                <dml:solidFill>
                  <dml:scrgbClr r="0" g="16364" b="53564"/>
                </dml:solidFill>
              </dml:rPr>
              <dml:t> Kraft (</dml:t>
            </dml:r>
            <dml:r>
              <dml:rPr b="true">
                <dml:solidFill>
                  <dml:scrgbClr r="0" g="16364" b="53564"/>
                </dml:solidFill>
              </dml:rPr>
              <dml:t>Крафт</dml:t>
            </dml:r>
            <dml:r>
              <dml:rPr b="true">
                <dml:solidFill>
                  <dml:scrgbClr r="0" g="16364" b="53564"/>
                </dml:solidFill>
              </dml:rPr>
              <dml:t>)</dml:t>
            </dml:r>
            <dml:r>
              <dml:rPr b="true">
                <dml:solidFill>
                  <dml:scrgbClr r="0" g="16364" b="53564"/>
                </dml:solidFill>
              </dml:rPr>
              <dml:t/>
            </dml:r>
            <dml:endParaRPr b="true">
              <dml:solidFill>
                <dml:scrgbClr r="0" g="16364" b="53564"/>
              </dml:solidFill>
            </dml:endParaRPr>
          </dml:p>
        </pml:txBody>
      </pml:sp>
      <pml:sp>
        <pml:nvSpPr>
          <pml:cNvPr id="29" name=""/>
          <pml:cNvSpPr/>
          <pml:nvPr/>
        </pml:nvSpPr>
        <pml:spPr>
          <dml:xfrm rot="339921" flipH="false" flipV="false">
            <dml:off x="4340609" y="5239311"/>
            <dml:ext cx="2000263" cy="120032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0" g="1039" b="11657"/>
                </dml:solidFill>
              </dml:rPr>
              <dml:t>кетчупи</dml:t>
            </dml:r>
            <dml:r>
              <dml:rPr b="true">
                <dml:solidFill>
                  <dml:scrgbClr r="0" g="1039" b="11657"/>
                </dml:solidFill>
              </dml:rPr>
              <dml:t>, </dml:t>
            </dml:r>
            <dml:r>
              <dml:rPr b="true">
                <dml:solidFill>
                  <dml:scrgbClr r="0" g="1039" b="11657"/>
                </dml:solidFill>
              </dml:rPr>
              <dml:t>соуси</dml:t>
            </dml:r>
            <dml:r>
              <dml:rPr b="true">
                <dml:solidFill>
                  <dml:scrgbClr r="0" g="1039" b="11657"/>
                </dml:solidFill>
              </dml:rPr>
              <dml:t>. Heinz Foods (</dml:t>
            </dml:r>
            <dml:r>
              <dml:rPr b="true">
                <dml:solidFill>
                  <dml:scrgbClr r="0" g="1039" b="11657"/>
                </dml:solidFill>
              </dml:rPr>
              <dml:t>Хайенц</dml:t>
            </dml:r>
            <dml:r>
              <dml:rPr b="true">
                <dml:solidFill>
                  <dml:scrgbClr r="0" g="1039" b="11657"/>
                </dml:solidFill>
              </dml:rPr>
              <dml:t> </dml:t>
            </dml:r>
            <dml:r>
              <dml:rPr b="true">
                <dml:solidFill>
                  <dml:scrgbClr r="0" g="1039" b="11657"/>
                </dml:solidFill>
              </dml:rPr>
              <dml:t>Фудс</dml:t>
            </dml:r>
            <dml:r>
              <dml:rPr b="true">
                <dml:solidFill>
                  <dml:scrgbClr r="0" g="1039" b="11657"/>
                </dml:solidFill>
              </dml:rPr>
              <dml:t>)</dml:t>
            </dml:r>
            <dml:r>
              <dml:t/>
            </dml:r>
            <dml:br/>
            <dml:r>
              <dml:t/>
            </dml:r>
          </dml:p>
        </pml:txBody>
      </pml:sp>
      <pml:sp>
        <pml:nvSpPr>
          <pml:cNvPr id="30" name=""/>
          <pml:cNvSpPr/>
          <pml:nvPr/>
        </pml:nvSpPr>
        <pml:spPr>
          <dml:xfrm rot="1439077" flipH="false" flipV="false">
            <dml:off x="6500826" y="5214949"/>
            <dml:ext cx="2143138" cy="120032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16364" g="2537" b="35865"/>
                </dml:solidFill>
              </dml:rPr>
              <dml:t>дитяче</dml:t>
            </dml:r>
            <dml:r>
              <dml:rPr b="true">
                <dml:solidFill>
                  <dml:scrgbClr r="16364" g="2537" b="35865"/>
                </dml:solidFill>
              </dml:rPr>
              <dml:t> харчування</dml:t>
            </dml:r>
            <dml:r>
              <dml:rPr b="true">
                <dml:solidFill>
                  <dml:scrgbClr r="16364" g="2537" b="35865"/>
                </dml:solidFill>
              </dml:rPr>
              <dml:t>, </dml:t>
            </dml:r>
            <dml:r>
              <dml:rPr b="true">
                <dml:solidFill>
                  <dml:scrgbClr r="16364" g="2537" b="35865"/>
                </dml:solidFill>
              </dml:rPr>
              <dml:t>продукти</dml:t>
            </dml:r>
            <dml:r>
              <dml:rPr b="true">
                <dml:solidFill>
                  <dml:scrgbClr r="16364" g="2537" b="35865"/>
                </dml:solidFill>
              </dml:rPr>
              <dml:t> «</dml:t>
            </dml:r>
            <dml:r>
              <dml:rPr b="true">
                <dml:solidFill>
                  <dml:scrgbClr r="16364" g="2537" b="35865"/>
                </dml:solidFill>
              </dml:rPr>
              <dml:t>Делмі</dml:t>
            </dml:r>
            <dml:r>
              <dml:rPr b="true">
                <dml:solidFill>
                  <dml:scrgbClr r="16364" g="2537" b="35865"/>
                </dml:solidFill>
              </dml:rPr>
              <dml:t>» Unilever (</dml:t>
            </dml:r>
            <dml:r>
              <dml:rPr b="true">
                <dml:solidFill>
                  <dml:scrgbClr r="16364" g="2537" b="35865"/>
                </dml:solidFill>
              </dml:rPr>
              <dml:t>Юнілевер</dml:t>
            </dml:r>
            <dml:r>
              <dml:rPr b="true">
                <dml:solidFill>
                  <dml:scrgbClr r="16364" g="2537" b="35865"/>
                </dml:solidFill>
              </dml:rPr>
              <dml:t>)</dml:t>
            </dml:r>
            <dml:r>
              <dml:rPr b="true">
                <dml:solidFill>
                  <dml:scrgbClr r="16364" g="2537" b="35865"/>
                </dml:solidFill>
              </dml:rPr>
              <dml:t/>
            </dml:r>
            <dml:endParaRPr b="true">
              <dml:solidFill>
                <dml:scrgbClr r="16364" g="2537" b="35865"/>
              </dml:solidFill>
            </dml:endParaRPr>
          </dml:p>
        </pml:txBody>
      </pml:sp>
      <pml:sp>
        <pml:nvSpPr>
          <pml:cNvPr id="31" name=""/>
          <pml:cNvSpPr/>
          <pml:nvPr/>
        </pml:nvSpPr>
        <pml:spPr>
          <dml:xfrm rot="0" flipH="false" flipV="false">
            <dml:off x="1500165" y="5500701"/>
            <dml:ext cx="1038298" cy="369332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b="true">
                <dml:solidFill>
                  <dml:scrgbClr r="53564" g="0" b="0"/>
                </dml:solidFill>
              </dml:rPr>
              <dml:t>попкорн</dml:t>
            </dml:r>
            <dml:r>
              <dml:rPr b="true">
                <dml:solidFill>
                  <dml:scrgbClr r="53564" g="0" b="0"/>
                </dml:solidFill>
              </dml:rPr>
              <dml:t/>
            </dml:r>
            <dml:endParaRPr b="true">
              <dml:solidFill>
                <dml:scrgbClr r="53564" g="0" b="0"/>
              </dml:solidFill>
            </dml:endParaRPr>
          </dml:p>
        </pml:txBody>
      </pml:sp>
    </pml:spTree>
  </pml:cSld>
  <pml:clrMapOvr>
    <dml:masterClrMapping/>
  </pml:clrMapOvr>
  <pml:transition>
    <pml:newsflash/>
  </pml:transition>
</pml:sld>
</file>

<file path=ppt/slides/slide17.xml><?xml version="1.0" encoding="utf-8"?>
<pml:sld xmlns:dml="http://schemas.openxmlformats.org/drawingml/2006/main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>
            <pml:ph type="ctrTitle" idx="4294967295"/>
          </pml:nvPr>
        </pml:nvSpPr>
        <pml:spPr>
          <dml:xfrm rot="0" flipH="false" flipV="false">
            <dml:off x="685800" y="2130425"/>
            <dml:ext cx="7772400" cy="1470025"/>
          </dml:xfrm>
          <dml:prstGeom prst="rect">
            <dml:avLst/>
          </dml:prstGeom>
          <dml:effectLst/>
        </pml:spPr>
        <pml:txBody>
          <dml:bodyPr>
            <dml:noAutofit/>
          </dml:bodyPr>
          <dml:p>
            <dml:pPr/>
            <dml:r>
              <dml:t>Підготували</dml:t>
            </dml:r>
            <dml:r>
              <dml:t/>
            </dml:r>
          </dml:p>
        </pml:txBody>
      </pml:sp>
      <pml:sp>
        <pml:nvSpPr>
          <pml:cNvPr id="3" name=""/>
          <pml:cNvSpPr/>
          <pml:nvPr>
            <pml:ph type="subTitle" idx="1"/>
          </pml:nvPr>
        </pml:nvSpPr>
        <pml:spPr>
          <dml:xfrm rot="0" flipH="false" flipV="false">
            <dml:off x="1371600" y="3357562"/>
            <dml:ext cx="6400800" cy="2281237"/>
          </dml:xfrm>
          <dml:prstGeom prst="rect">
            <dml:avLst/>
          </dml:prstGeom>
          <dml:effectLst/>
        </pml:spPr>
        <pml:txBody>
          <dml:bodyPr>
            <dml:normAutofit fontScale="100000"/>
          </dml:bodyPr>
          <dml:p>
            <dml:pPr marL="0" indent="0" algn="ctr">
              <dml:buNone/>
            </dml:pPr>
            <dml:r>
              <dml:rPr>
                <dml:solidFill>
                  <dml:scrgbClr r="4614" g="4614" b="4614"/>
                </dml:solidFill>
              </dml:rPr>
              <dml:t>Учениці 10 – А класу</dml:t>
            </dml:r>
            <dml:endParaRPr>
              <dml:solidFill>
                <dml:scrgbClr r="4614" g="4614" b="4614"/>
              </dml:solidFill>
            </dml:endParaRPr>
          </dml:p>
          <dml:p>
            <dml:pPr marL="0" indent="0" algn="ctr">
              <dml:buNone/>
            </dml:pPr>
            <dml:r>
              <dml:rPr>
                <dml:solidFill>
                  <dml:scrgbClr r="4614" g="4614" b="4614"/>
                </dml:solidFill>
              </dml:rPr>
              <dml:t>СШ №307</dml:t>
            </dml:r>
            <dml:endParaRPr>
              <dml:solidFill>
                <dml:scrgbClr r="4614" g="4614" b="4614"/>
              </dml:solidFill>
            </dml:endParaRPr>
          </dml:p>
          <dml:p>
            <dml:pPr marL="0" indent="0" algn="ctr">
              <dml:buNone/>
            </dml:pPr>
            <dml:r>
              <dml:rPr>
                <dml:solidFill>
                  <dml:scrgbClr r="4614" g="4614" b="4614"/>
                </dml:solidFill>
              </dml:rPr>
              <dml:t>Високоморна Ярослава</dml:t>
            </dml:r>
            <dml:endParaRPr>
              <dml:solidFill>
                <dml:scrgbClr r="4614" g="4614" b="4614"/>
              </dml:solidFill>
            </dml:endParaRPr>
          </dml:p>
          <dml:p>
            <dml:pPr marL="0" indent="0" algn="ctr">
              <dml:buNone/>
            </dml:pPr>
            <dml:r>
              <dml:rPr>
                <dml:solidFill>
                  <dml:scrgbClr r="4614" g="4614" b="4614"/>
                </dml:solidFill>
              </dml:rPr>
              <dml:t>Ємельяненко</dml:t>
            </dml:r>
            <dml:r>
              <dml:rPr>
                <dml:solidFill>
                  <dml:scrgbClr r="4614" g="4614" b="4614"/>
                </dml:solidFill>
              </dml:rPr>
              <dml:t> Юлія</dml:t>
            </dml:r>
            <dml:endParaRPr>
              <dml:solidFill>
                <dml:scrgbClr r="4614" g="4614" b="4614"/>
              </dml:solidFill>
            </dml:endParaRPr>
          </dml:p>
        </pml:txBody>
      </pml:sp>
      <pml:sp>
        <pml:nvSpPr>
          <pml:cNvPr id="4" name=""/>
          <pml:cNvSpPr/>
          <pml:nvPr/>
        </pml:nvSpPr>
        <pml:spPr>
          <dml:xfrm rot="0" flipH="false" flipV="false">
            <dml:off x="4214810" y="6286520"/>
            <dml:ext cx="652742" cy="369331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t>2013</dml:t>
            </dml:r>
            <dml:r>
              <dml:t/>
            </dml:r>
          </dml:p>
        </pml:txBody>
      </pml:sp>
    </pml:spTree>
  </pml:cSld>
  <pml:clrMapOvr>
    <dml:masterClrMapping/>
  </pml:clrMapOvr>
  <pml:transition>
    <pml:newsflash/>
  </pml:transition>
</pml:sld>
</file>

<file path=ppt/slides/slide2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0" flipH="false" flipV="false">
            <dml:off x="4286248" y="928669"/>
            <dml:ext cx="4429154" cy="4247317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rPr>
                <dml:solidFill>
                  <dml:scrgbClr r="0" g="16364" b="53564"/>
                </dml:solidFill>
              </dml:rPr>
              <dml:t>Генетично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модифікований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організм</dml:t>
            </dml:r>
            <dml:r>
              <dml:rPr>
                <dml:solidFill>
                  <dml:scrgbClr r="0" g="16364" b="53564"/>
                </dml:solidFill>
              </dml:rPr>
              <dml:t> (ГМО) </dml:t>
            </dml:r>
            <dml:r>
              <dml:rPr>
                <dml:solidFill>
                  <dml:scrgbClr r="0" g="16364" b="53564"/>
                </dml:solidFill>
              </dml:rPr>
              <dml:t>це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організм</dml:t>
            </dml:r>
            <dml:r>
              <dml:rPr>
                <dml:solidFill>
                  <dml:scrgbClr r="0" g="16364" b="53564"/>
                </dml:solidFill>
              </dml:rPr>
              <dml:t>, </dml:t>
            </dml:r>
            <dml:r>
              <dml:rPr>
                <dml:solidFill>
                  <dml:scrgbClr r="0" g="16364" b="53564"/>
                </dml:solidFill>
              </dml:rPr>
              <dml:t>генотип</dml:t>
            </dml:r>
            <dml:r>
              <dml:rPr>
                <dml:solidFill>
                  <dml:scrgbClr r="0" g="16364" b="53564"/>
                </dml:solidFill>
              </dml:rPr>
              <dml:t> </dml:t>
            </dml:r>
            <dml:r>
              <dml:rPr>
                <dml:solidFill>
                  <dml:scrgbClr r="0" g="16364" b="53564"/>
                </dml:solidFill>
              </dml:rPr>
              <dml:t>якого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було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змінено</dml:t>
            </dml:r>
            <dml:r>
              <dml:rPr>
                <dml:solidFill>
                  <dml:scrgbClr r="0" g="16364" b="53564"/>
                </dml:solidFill>
              </dml:rPr>
              <dml:t> за </dml:t>
            </dml:r>
            <dml:r>
              <dml:rPr>
                <dml:solidFill>
                  <dml:scrgbClr r="0" g="16364" b="53564"/>
                </dml:solidFill>
              </dml:rPr>
              <dml:t>допомогою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методів</dml:t>
            </dml:r>
            <dml:r>
              <dml:rPr>
                <dml:solidFill>
                  <dml:scrgbClr r="0" g="16364" b="53564"/>
                </dml:solidFill>
              </dml:rPr>
              <dml:t> </dml:t>
            </dml:r>
            <dml:r>
              <dml:rPr>
                <dml:solidFill>
                  <dml:scrgbClr r="0" g="16364" b="53564"/>
                </dml:solidFill>
              </dml:rPr>
              <dml:t>генної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інженерії</dml:t>
            </dml:r>
            <dml:r>
              <dml:rPr>
                <dml:solidFill>
                  <dml:scrgbClr r="0" g="16364" b="53564"/>
                </dml:solidFill>
              </dml:rPr>
              <dml:t>. </dml:t>
            </dml:r>
            <dml:r>
              <dml:rPr>
                <dml:solidFill>
                  <dml:scrgbClr r="0" g="16364" b="53564"/>
                </dml:solidFill>
              </dml:rPr>
              <dml:t>Генетичні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зміни</dml:t>
            </dml:r>
            <dml:r>
              <dml:rPr>
                <dml:solidFill>
                  <dml:scrgbClr r="0" g="16364" b="53564"/>
                </dml:solidFill>
              </dml:rPr>
              <dml:t>, як правило, </dml:t>
            </dml:r>
            <dml:r>
              <dml:rPr>
                <dml:solidFill>
                  <dml:scrgbClr r="0" g="16364" b="53564"/>
                </dml:solidFill>
              </dml:rPr>
              <dml:t>здійснюються</dml:t>
            </dml:r>
            <dml:r>
              <dml:rPr>
                <dml:solidFill>
                  <dml:scrgbClr r="0" g="16364" b="53564"/>
                </dml:solidFill>
              </dml:rPr>
              <dml:t> в </dml:t>
            </dml:r>
            <dml:r>
              <dml:rPr>
                <dml:solidFill>
                  <dml:scrgbClr r="0" g="16364" b="53564"/>
                </dml:solidFill>
              </dml:rPr>
              <dml:t>наукових</dml:t>
            </dml:r>
            <dml:r>
              <dml:rPr>
                <dml:solidFill>
                  <dml:scrgbClr r="0" g="16364" b="53564"/>
                </dml:solidFill>
              </dml:rPr>
              <dml:t> та </dml:t>
            </dml:r>
            <dml:r>
              <dml:rPr>
                <dml:solidFill>
                  <dml:scrgbClr r="0" g="16364" b="53564"/>
                </dml:solidFill>
              </dml:rPr>
              <dml:t>сільськогосподарських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цілях</dml:t>
            </dml:r>
            <dml:r>
              <dml:rPr>
                <dml:solidFill>
                  <dml:scrgbClr r="0" g="16364" b="53564"/>
                </dml:solidFill>
              </dml:rPr>
              <dml:t>. </dml:t>
            </dml:r>
            <dml:r>
              <dml:rPr>
                <dml:solidFill>
                  <dml:scrgbClr r="0" g="16364" b="53564"/>
                </dml:solidFill>
              </dml:rPr>
              <dml:t>Генетична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модифікація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відрізняється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від</dml:t>
            </dml:r>
            <dml:r>
              <dml:rPr>
                <dml:solidFill>
                  <dml:scrgbClr r="0" g="16364" b="53564"/>
                </dml:solidFill>
              </dml:rPr>
              <dml:t> природного та штучного </dml:t>
            </dml:r>
            <dml:r>
              <dml:rPr>
                <dml:solidFill>
                  <dml:scrgbClr r="0" g="16364" b="53564"/>
                </dml:solidFill>
              </dml:rPr>
              <dml:t>мутагенезу</dml:t>
            </dml:r>
            <dml:r>
              <dml:rPr>
                <dml:solidFill>
                  <dml:scrgbClr r="0" g="16364" b="53564"/>
                </dml:solidFill>
              </dml:rPr>
              <dml:t> </dml:t>
            </dml:r>
            <dml:r>
              <dml:rPr>
                <dml:solidFill>
                  <dml:scrgbClr r="0" g="16364" b="53564"/>
                </dml:solidFill>
              </dml:rPr>
              <dml:t>саме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направленою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зміною</dml:t>
            </dml:r>
            <dml:r>
              <dml:rPr>
                <dml:solidFill>
                  <dml:scrgbClr r="0" g="16364" b="53564"/>
                </dml:solidFill>
              </dml:rPr>
              <dml:t> генотипу. При </dml:t>
            </dml:r>
            <dml:r>
              <dml:rPr>
                <dml:solidFill>
                  <dml:scrgbClr r="0" g="16364" b="53564"/>
                </dml:solidFill>
              </dml:rPr>
              <dml:t>цьому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генетичний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матеріал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переносять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з</dml:t>
            </dml:r>
            <dml:r>
              <dml:rPr>
                <dml:solidFill>
                  <dml:scrgbClr r="0" g="16364" b="53564"/>
                </dml:solidFill>
              </dml:rPr>
              <dml:t> одного </dml:t>
            </dml:r>
            <dml:r>
              <dml:rPr>
                <dml:solidFill>
                  <dml:scrgbClr r="0" g="16364" b="53564"/>
                </dml:solidFill>
              </dml:rPr>
              <dml:t>організму</dml:t>
            </dml:r>
            <dml:r>
              <dml:rPr>
                <dml:solidFill>
                  <dml:scrgbClr r="0" g="16364" b="53564"/>
                </dml:solidFill>
              </dml:rPr>
              <dml:t> в </dml:t>
            </dml:r>
            <dml:r>
              <dml:rPr>
                <dml:solidFill>
                  <dml:scrgbClr r="0" g="16364" b="53564"/>
                </dml:solidFill>
              </dml:rPr>
              <dml:t>інший</dml:t>
            </dml:r>
            <dml:r>
              <dml:rPr>
                <dml:solidFill>
                  <dml:scrgbClr r="0" g="16364" b="53564"/>
                </dml:solidFill>
              </dml:rPr>
              <dml:t>, </dml:t>
            </dml:r>
            <dml:r>
              <dml:rPr>
                <dml:solidFill>
                  <dml:scrgbClr r="0" g="16364" b="53564"/>
                </dml:solidFill>
              </dml:rPr>
              <dml:t>використовуючи</dml:t>
            </dml:r>
            <dml:r>
              <dml:rPr>
                <dml:solidFill>
                  <dml:scrgbClr r="0" g="16364" b="53564"/>
                </dml:solidFill>
              </dml:rPr>
              <dml:t> </dml:t>
            </dml:r>
            <dml:r>
              <dml:rPr>
                <dml:solidFill>
                  <dml:scrgbClr r="0" g="16364" b="53564"/>
                </dml:solidFill>
              </dml:rPr>
              <dml:t>технологію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рекомбінантних</dml:t>
            </dml:r>
            <dml:r>
              <dml:rPr>
                <dml:solidFill>
                  <dml:scrgbClr r="0" g="16364" b="53564"/>
                </dml:solidFill>
              </dml:rPr>
              <dml:t> ДНК</dml:t>
            </dml:r>
            <dml:r>
              <dml:rPr>
                <dml:solidFill>
                  <dml:scrgbClr r="0" g="16364" b="53564"/>
                </dml:solidFill>
              </dml:rPr>
              <dml:t> . </dml:t>
            </dml:r>
            <dml:r>
              <dml:rPr>
                <dml:solidFill>
                  <dml:scrgbClr r="0" g="16364" b="53564"/>
                </dml:solidFill>
              </dml:rPr>
              <dml:t>Якщо</dml:t>
            </dml:r>
            <dml:r>
              <dml:rPr>
                <dml:solidFill>
                  <dml:scrgbClr r="0" g="16364" b="53564"/>
                </dml:solidFill>
              </dml:rPr>
              <dml:t> при </dml:t>
            </dml:r>
            <dml:r>
              <dml:rPr>
                <dml:solidFill>
                  <dml:scrgbClr r="0" g="16364" b="53564"/>
                </dml:solidFill>
              </dml:rPr>
              <dml:t>цьому</dml:t>
            </dml:r>
            <dml:r>
              <dml:rPr>
                <dml:solidFill>
                  <dml:scrgbClr r="0" g="16364" b="53564"/>
                </dml:solidFill>
              </dml:rPr>
              <dml:t> ДНК, яку </dml:t>
            </dml:r>
            <dml:r>
              <dml:rPr>
                <dml:solidFill>
                  <dml:scrgbClr r="0" g="16364" b="53564"/>
                </dml:solidFill>
              </dml:rPr>
              <dml:t>переносять</dml:t>
            </dml:r>
            <dml:r>
              <dml:rPr>
                <dml:solidFill>
                  <dml:scrgbClr r="0" g="16364" b="53564"/>
                </dml:solidFill>
              </dml:rPr>
              <dml:t>, походить </dml:t>
            </dml:r>
            <dml:r>
              <dml:rPr>
                <dml:solidFill>
                  <dml:scrgbClr r="0" g="16364" b="53564"/>
                </dml:solidFill>
              </dml:rPr>
              <dml:t>з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іншого</dml:t>
            </dml:r>
            <dml:r>
              <dml:rPr>
                <dml:solidFill>
                  <dml:scrgbClr r="0" g="16364" b="53564"/>
                </dml:solidFill>
              </dml:rPr>
              <dml:t> виду, </dml:t>
            </dml:r>
            <dml:r>
              <dml:rPr>
                <dml:solidFill>
                  <dml:scrgbClr r="0" g="16364" b="53564"/>
                </dml:solidFill>
              </dml:rPr>
              <dml:t>отримані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організми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називають</dml:t>
            </dml:r>
            <dml:r>
              <dml:rPr>
                <dml:solidFill>
                  <dml:scrgbClr r="0" g="16364" b="53564"/>
                </dml:solidFill>
              </dml:rPr>
              <dml:t> </dml:t>
            </dml:r>
            <dml:r>
              <dml:rPr>
                <dml:solidFill>
                  <dml:scrgbClr r="0" g="16364" b="53564"/>
                </dml:solidFill>
              </dml:rPr>
              <dml:t>трансгенними</dml:t>
            </dml:r>
            <dml:r>
              <dml:rPr>
                <dml:solidFill>
                  <dml:scrgbClr r="0" g="16364" b="53564"/>
                </dml:solidFill>
              </dml:rPr>
              <dml:t>.</dml:t>
            </dml:r>
            <dml:r>
              <dml:t/>
            </dml:r>
          </dml:p>
        </pml:txBody>
      </pml:sp>
      <pml:pic>
        <pml:nvPicPr>
          <pml:cNvPr id="3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-670429" flipH="false" flipV="false">
            <dml:off x="497891" y="2230260"/>
            <dml:ext cx="3357586" cy="2518189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3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641247" flipH="false" flipV="false">
            <dml:off x="3738119" y="742385"/>
            <dml:ext cx="4214841" cy="64633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 anchor="ctr" anchorCtr="false">
            <dml:noAutofit/>
          </dml:bodyPr>
          <dml:p>
            <dml:pPr/>
            <dml:r>
              <dml:rPr sz="3600" b="true">
                <dml:solidFill>
                  <dml:scrgbClr r="16364" g="2537" b="35865"/>
                </dml:solidFill>
              </dml:rPr>
              <dml:t>Історія появи ГМО</dml:t>
            </dml:r>
            <dml:r>
              <dml:rPr sz="3600" b="true">
                <dml:solidFill>
                  <dml:scrgbClr r="16364" g="2537" b="35865"/>
                </dml:solidFill>
              </dml:rPr>
              <dml:t/>
            </dml:r>
            <dml:endParaRPr sz="3600" b="true">
              <dml:solidFill>
                <dml:scrgbClr r="16364" g="2537" b="35865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357157" y="1285859"/>
            <dml:ext cx="4572031" cy="452431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rPr>
                <dml:solidFill>
                  <dml:scrgbClr r="16364" g="2537" b="35865"/>
                </dml:solidFill>
              </dml:rPr>
              <dml:t>Генетично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модифіковані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організми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з'явилися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наприкінці</dml:t>
            </dml:r>
            <dml:r>
              <dml:rPr>
                <dml:solidFill>
                  <dml:scrgbClr r="16364" g="2537" b="35865"/>
                </dml:solidFill>
              </dml:rPr>
              <dml:t> 80-х </dml:t>
            </dml:r>
            <dml:r>
              <dml:rPr>
                <dml:solidFill>
                  <dml:scrgbClr r="16364" g="2537" b="35865"/>
                </dml:solidFill>
              </dml:rPr>
              <dml:t>років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двадцятого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століття</dml:t>
            </dml:r>
            <dml:r>
              <dml:rPr>
                <dml:solidFill>
                  <dml:scrgbClr r="16364" g="2537" b="35865"/>
                </dml:solidFill>
              </dml:rPr>
              <dml:t>. У 1992 </dml:t>
            </dml:r>
            <dml:r>
              <dml:rPr>
                <dml:solidFill>
                  <dml:scrgbClr r="16364" g="2537" b="35865"/>
                </dml:solidFill>
              </dml:rPr>
              <dml:t>році</dml:t>
            </dml:r>
            <dml:r>
              <dml:rPr>
                <dml:solidFill>
                  <dml:scrgbClr r="16364" g="2537" b="35865"/>
                </dml:solidFill>
              </dml:rPr>
              <dml:t> в </dml:t>
            </dml:r>
            <dml:r>
              <dml:rPr>
                <dml:solidFill>
                  <dml:scrgbClr r="16364" g="2537" b="35865"/>
                </dml:solidFill>
              </dml:rPr>
              <dml:t>Китаї</dml:t>
            </dml:r>
            <dml:r>
              <dml:rPr>
                <dml:solidFill>
                  <dml:scrgbClr r="16364" g="2537" b="35865"/>
                </dml:solidFill>
              </dml:rPr>
              <dml:t> почали </dml:t>
            </dml:r>
            <dml:r>
              <dml:rPr>
                <dml:solidFill>
                  <dml:scrgbClr r="16364" g="2537" b="35865"/>
                </dml:solidFill>
              </dml:rPr>
              <dml:t>вирощувати</dml:t>
            </dml:r>
            <dml:r>
              <dml:rPr>
                <dml:solidFill>
                  <dml:scrgbClr r="16364" g="2537" b="35865"/>
                </dml:solidFill>
              </dml:rPr>
              <dml:t> тютюн, </dml:t>
            </dml:r>
            <dml:r>
              <dml:rPr>
                <dml:solidFill>
                  <dml:scrgbClr r="16364" g="2537" b="35865"/>
                </dml:solidFill>
              </dml:rPr>
              <dml:t>який</dml:t>
            </dml:r>
            <dml:r>
              <dml:rPr>
                <dml:solidFill>
                  <dml:scrgbClr r="16364" g="2537" b="35865"/>
                </dml:solidFill>
              </dml:rPr>
              <dml:t> "не </dml:t>
            </dml:r>
            <dml:r>
              <dml:rPr>
                <dml:solidFill>
                  <dml:scrgbClr r="16364" g="2537" b="35865"/>
                </dml:solidFill>
              </dml:rPr>
              <dml:t>боявся</dml:t>
            </dml:r>
            <dml:r>
              <dml:rPr>
                <dml:solidFill>
                  <dml:scrgbClr r="16364" g="2537" b="35865"/>
                </dml:solidFill>
              </dml:rPr>
              <dml:t>» </dml:t>
            </dml:r>
            <dml:r>
              <dml:rPr>
                <dml:solidFill>
                  <dml:scrgbClr r="16364" g="2537" b="35865"/>
                </dml:solidFill>
              </dml:rPr>
              <dml:t>шкідливих</dml:t>
            </dml:r>
            <dml:r>
              <dml:rPr>
                <dml:solidFill>
                  <dml:scrgbClr r="16364" g="2537" b="35865"/>
                </dml:solidFill>
              </dml:rPr>
              <dml:t> комах. Але початок </dml:t>
            </dml:r>
            <dml:r>
              <dml:rPr>
                <dml:solidFill>
                  <dml:scrgbClr r="16364" g="2537" b="35865"/>
                </dml:solidFill>
              </dml:rPr>
              <dml:t>масового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виробництва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модифікованих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продуктів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було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покладено</dml:t>
            </dml:r>
            <dml:r>
              <dml:rPr>
                <dml:solidFill>
                  <dml:scrgbClr r="16364" g="2537" b="35865"/>
                </dml:solidFill>
              </dml:rPr>
              <dml:t> в 1994 </dml:t>
            </dml:r>
            <dml:r>
              <dml:rPr>
                <dml:solidFill>
                  <dml:scrgbClr r="16364" g="2537" b="35865"/>
                </dml:solidFill>
              </dml:rPr>
              <dml:t>році</dml:t>
            </dml:r>
            <dml:r>
              <dml:rPr>
                <dml:solidFill>
                  <dml:scrgbClr r="16364" g="2537" b="35865"/>
                </dml:solidFill>
              </dml:rPr>
              <dml:t>, коли в США </dml:t>
            </dml:r>
            <dml:r>
              <dml:rPr>
                <dml:solidFill>
                  <dml:scrgbClr r="16364" g="2537" b="35865"/>
                </dml:solidFill>
              </dml:rPr>
              <dml:t>з'явилися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помідори</dml:t>
            </dml:r>
            <dml:r>
              <dml:rPr>
                <dml:solidFill>
                  <dml:scrgbClr r="16364" g="2537" b="35865"/>
                </dml:solidFill>
              </dml:rPr>
              <dml:t>, </dml:t>
            </dml:r>
            <dml:r>
              <dml:rPr>
                <dml:solidFill>
                  <dml:scrgbClr r="16364" g="2537" b="35865"/>
                </dml:solidFill>
              </dml:rPr>
              <dml:t>які</dml:t>
            </dml:r>
            <dml:r>
              <dml:rPr>
                <dml:solidFill>
                  <dml:scrgbClr r="16364" g="2537" b="35865"/>
                </dml:solidFill>
              </dml:rPr>
              <dml:t> не </dml:t>
            </dml:r>
            <dml:r>
              <dml:rPr>
                <dml:solidFill>
                  <dml:scrgbClr r="16364" g="2537" b="35865"/>
                </dml:solidFill>
              </dml:rPr>
              <dml:t>псувалися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під</dml:t>
            </dml:r>
            <dml:r>
              <dml:rPr>
                <dml:solidFill>
                  <dml:scrgbClr r="16364" g="2537" b="35865"/>
                </dml:solidFill>
              </dml:rPr>
              <dml:t> час </dml:t>
            </dml:r>
            <dml:r>
              <dml:rPr>
                <dml:solidFill>
                  <dml:scrgbClr r="16364" g="2537" b="35865"/>
                </dml:solidFill>
              </dml:rPr>
              <dml:t>перевезення</dml:t>
            </dml:r>
            <dml:r>
              <dml:rPr>
                <dml:solidFill>
                  <dml:scrgbClr r="16364" g="2537" b="35865"/>
                </dml:solidFill>
              </dml:rPr>
              <dml:t>. Вони </dml:t>
            </dml:r>
            <dml:r>
              <dml:rPr>
                <dml:solidFill>
                  <dml:scrgbClr r="16364" g="2537" b="35865"/>
                </dml:solidFill>
              </dml:rPr>
              <dml:t>зеленими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зберігалися</dml:t>
            </dml:r>
            <dml:r>
              <dml:rPr>
                <dml:solidFill>
                  <dml:scrgbClr r="16364" g="2537" b="35865"/>
                </dml:solidFill>
              </dml:rPr>
              <dml:t> до </dml:t>
            </dml:r>
            <dml:r>
              <dml:rPr>
                <dml:solidFill>
                  <dml:scrgbClr r="16364" g="2537" b="35865"/>
                </dml:solidFill>
              </dml:rPr>
              <dml:t>півроку</dml:t>
            </dml:r>
            <dml:r>
              <dml:rPr>
                <dml:solidFill>
                  <dml:scrgbClr r="16364" g="2537" b="35865"/>
                </dml:solidFill>
              </dml:rPr>
              <dml:t> при </dml:t>
            </dml:r>
            <dml:r>
              <dml:rPr>
                <dml:solidFill>
                  <dml:scrgbClr r="16364" g="2537" b="35865"/>
                </dml:solidFill>
              </dml:rPr>
              <dml:t>температурі</dml:t>
            </dml:r>
            <dml:r>
              <dml:rPr>
                <dml:solidFill>
                  <dml:scrgbClr r="16364" g="2537" b="35865"/>
                </dml:solidFill>
              </dml:rPr>
              <dml:t> 14-16 </dml:t>
            </dml:r>
            <dml:r>
              <dml:rPr>
                <dml:solidFill>
                  <dml:scrgbClr r="16364" g="2537" b="35865"/>
                </dml:solidFill>
              </dml:rPr>
              <dml:t>градусів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і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дозрівали</dml:t>
            </dml:r>
            <dml:r>
              <dml:rPr>
                <dml:solidFill>
                  <dml:scrgbClr r="16364" g="2537" b="35865"/>
                </dml:solidFill>
              </dml:rPr>
              <dml:t> при </dml:t>
            </dml:r>
            <dml:r>
              <dml:rPr>
                <dml:solidFill>
                  <dml:scrgbClr r="16364" g="2537" b="35865"/>
                </dml:solidFill>
              </dml:rPr>
              <dml:t>кімнатній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температурі</dml:t>
            </dml:r>
            <dml:r>
              <dml:rPr>
                <dml:solidFill>
                  <dml:scrgbClr r="16364" g="2537" b="35865"/>
                </dml:solidFill>
              </dml:rPr>
              <dml:t>. А в </dml:t>
            </dml:r>
            <dml:r>
              <dml:rPr>
                <dml:solidFill>
                  <dml:scrgbClr r="16364" g="2537" b="35865"/>
                </dml:solidFill>
              </dml:rPr>
              <dml:t>наступному</dml:t>
            </dml:r>
            <dml:r>
              <dml:rPr>
                <dml:solidFill>
                  <dml:scrgbClr r="16364" g="2537" b="35865"/>
                </dml:solidFill>
              </dml:rPr>
              <dml:t>, 95-му, </dml:t>
            </dml:r>
            <dml:r>
              <dml:rPr>
                <dml:solidFill>
                  <dml:scrgbClr r="16364" g="2537" b="35865"/>
                </dml:solidFill>
              </dml:rPr>
              <dml:t>році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американська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компанія</dml:t>
            </dml:r>
            <dml:r>
              <dml:rPr>
                <dml:solidFill>
                  <dml:scrgbClr r="16364" g="2537" b="35865"/>
                </dml:solidFill>
              </dml:rPr>
              <dml:t> "</dml:t>
            </dml:r>
            <dml:r>
              <dml:rPr>
                <dml:solidFill>
                  <dml:scrgbClr r="16364" g="2537" b="35865"/>
                </dml:solidFill>
              </dml:rPr>
              <dml:t>Монсанто</dml:t>
            </dml:r>
            <dml:r>
              <dml:rPr>
                <dml:solidFill>
                  <dml:scrgbClr r="16364" g="2537" b="35865"/>
                </dml:solidFill>
              </dml:rPr>
              <dml:t>" запустила на </dml:t>
            </dml:r>
            <dml:r>
              <dml:rPr>
                <dml:solidFill>
                  <dml:scrgbClr r="16364" g="2537" b="35865"/>
                </dml:solidFill>
              </dml:rPr>
              <dml:t>ринок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ГМ-сою</dml:t>
            </dml:r>
            <dml:r>
              <dml:rPr>
                <dml:solidFill>
                  <dml:scrgbClr r="16364" g="2537" b="35865"/>
                </dml:solidFill>
              </dml:rPr>
              <dml:t>, в яку </dml:t>
            </dml:r>
            <dml:r>
              <dml:rPr>
                <dml:solidFill>
                  <dml:scrgbClr r="16364" g="2537" b="35865"/>
                </dml:solidFill>
              </dml:rPr>
              <dml:t>був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упроваджений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чужорідний</dml:t>
            </dml:r>
            <dml:r>
              <dml:rPr>
                <dml:solidFill>
                  <dml:scrgbClr r="16364" g="2537" b="35865"/>
                </dml:solidFill>
              </dml:rPr>
              <dml:t> ген - для </dml:t>
            </dml:r>
            <dml:r>
              <dml:rPr>
                <dml:solidFill>
                  <dml:scrgbClr r="16364" g="2537" b="35865"/>
                </dml:solidFill>
              </dml:rPr>
              <dml:t>підвищення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її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здатності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протистояти</dml:t>
            </dml:r>
            <dml:r>
              <dml:rPr>
                <dml:solidFill>
                  <dml:scrgbClr r="16364" g="2537" b="35865"/>
                </dml:solidFill>
              </dml:rPr>
              <dml:t> </dml:t>
            </dml:r>
            <dml:r>
              <dml:rPr>
                <dml:solidFill>
                  <dml:scrgbClr r="16364" g="2537" b="35865"/>
                </dml:solidFill>
              </dml:rPr>
              <dml:t>бур'янам</dml:t>
            </dml:r>
            <dml:r>
              <dml:rPr>
                <dml:solidFill>
                  <dml:scrgbClr r="16364" g="2537" b="35865"/>
                </dml:solidFill>
              </dml:rPr>
              <dml:t>.</dml:t>
            </dml:r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-806839" flipH="false" flipV="false">
            <dml:off x="5105148" y="1774716"/>
            <dml:ext cx="3674701" cy="2457455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4.xml><?xml version="1.0" encoding="utf-8"?>
<pml:sld xmlns:dml="http://schemas.openxmlformats.org/drawingml/2006/main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-771897" flipH="false" flipV="false">
            <dml:off x="1768799" y="1520126"/>
            <dml:ext cx="5541023" cy="3046988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rPr sz="2400"/>
              <dml:t>Генетична</dml:t>
            </dml:r>
            <dml:r>
              <dml:rPr sz="2400"/>
              <dml:t> </dml:t>
            </dml:r>
            <dml:r>
              <dml:rPr sz="2400"/>
              <dml:t>модифікація</dml:t>
            </dml:r>
            <dml:r>
              <dml:rPr sz="2400"/>
              <dml:t> </dml:t>
            </dml:r>
            <dml:r>
              <dml:rPr sz="2400"/>
              <dml:t>рослин</dml:t>
            </dml:r>
            <dml:r>
              <dml:rPr sz="2400"/>
              <dml:t> </dml:t>
            </dml:r>
            <dml:r>
              <dml:rPr sz="2400"/>
              <dml:t>і</dml:t>
            </dml:r>
            <dml:r>
              <dml:rPr sz="2400"/>
              <dml:t> </dml:t>
            </dml:r>
            <dml:r>
              <dml:rPr sz="2400"/>
              <dml:t>тварин</dml:t>
            </dml:r>
            <dml:r>
              <dml:rPr sz="2400"/>
              <dml:t> </dml:t>
            </dml:r>
            <dml:r>
              <dml:rPr sz="2400"/>
              <dml:t>викликає</dml:t>
            </dml:r>
            <dml:r>
              <dml:rPr sz="2400"/>
              <dml:t> все </dml:t>
            </dml:r>
            <dml:r>
              <dml:rPr sz="2400"/>
              <dml:t>більше</dml:t>
            </dml:r>
            <dml:r>
              <dml:rPr sz="2400"/>
              <dml:t> </dml:t>
            </dml:r>
            <dml:r>
              <dml:rPr sz="2400"/>
              <dml:t>суперечок</dml:t>
            </dml:r>
            <dml:r>
              <dml:rPr sz="2400"/>
              <dml:t> в </dml:t>
            </dml:r>
            <dml:r>
              <dml:rPr sz="2400"/>
              <dml:t>останні</dml:t>
            </dml:r>
            <dml:r>
              <dml:rPr sz="2400"/>
              <dml:t> роки, </dml:t>
            </dml:r>
            <dml:r>
              <dml:rPr sz="2400"/>
              <dml:t>оскільки</dml:t>
            </dml:r>
            <dml:r>
              <dml:rPr sz="2400"/>
              <dml:t> </dml:t>
            </dml:r>
            <dml:r>
              <dml:rPr sz="2400"/>
              <dml:t>технологія</dml:t>
            </dml:r>
            <dml:r>
              <dml:rPr sz="2400"/>
              <dml:t> </dml:t>
            </dml:r>
            <dml:r>
              <dml:rPr sz="2400"/>
              <dml:t>стає</dml:t>
            </dml:r>
            <dml:r>
              <dml:rPr sz="2400"/>
              <dml:t> все </dml:t>
            </dml:r>
            <dml:r>
              <dml:rPr sz="2400"/>
              <dml:t>більш</dml:t>
            </dml:r>
            <dml:r>
              <dml:rPr sz="2400"/>
              <dml:t> доступною для </dml:t>
            </dml:r>
            <dml:r>
              <dml:rPr sz="2400"/>
              <dml:t>вчених</dml:t>
            </dml:r>
            <dml:r>
              <dml:rPr sz="2400"/>
              <dml:t>. </dml:t>
            </dml:r>
            <dml:r>
              <dml:rPr sz="2400"/>
              <dml:t>Незважаючи</dml:t>
            </dml:r>
            <dml:r>
              <dml:rPr sz="2400"/>
              <dml:t> на </dml:t>
            </dml:r>
            <dml:r>
              <dml:rPr sz="2400"/>
              <dml:t>потенційну</dml:t>
            </dml:r>
            <dml:r>
              <dml:rPr sz="2400"/>
              <dml:t> </dml:t>
            </dml:r>
            <dml:r>
              <dml:rPr sz="2400"/>
              <dml:t>небезпеку</dml:t>
            </dml:r>
            <dml:r>
              <dml:rPr sz="2400"/>
              <dml:t> </dml:t>
            </dml:r>
            <dml:r>
              <dml:rPr sz="2400"/>
              <dml:t>деяких</dml:t>
            </dml:r>
            <dml:r>
              <dml:rPr sz="2400"/>
              <dml:t> </dml:t>
            </dml:r>
            <dml:r>
              <dml:rPr sz="2400"/>
              <dml:t>змін</dml:t>
            </dml:r>
            <dml:r>
              <dml:rPr sz="2400"/>
              <dml:t>, наука </dml:t>
            </dml:r>
            <dml:r>
              <dml:rPr sz="2400"/>
              <dml:t>продовжує</dml:t>
            </dml:r>
            <dml:r>
              <dml:rPr sz="2400"/>
              <dml:t> </dml:t>
            </dml:r>
            <dml:r>
              <dml:rPr sz="2400"/>
              <dml:t>тестувати</dml:t>
            </dml:r>
            <dml:r>
              <dml:rPr sz="2400"/>
              <dml:t> </dml:t>
            </dml:r>
            <dml:r>
              <dml:rPr sz="2400"/>
              <dml:t>і</dml:t>
            </dml:r>
            <dml:r>
              <dml:rPr sz="2400"/>
              <dml:t> "</dml:t>
            </dml:r>
            <dml:r>
              <dml:rPr sz="2400"/>
              <dml:t>видавати</dml:t>
            </dml:r>
            <dml:r>
              <dml:rPr sz="2400"/>
              <dml:t>" </dml:t>
            </dml:r>
            <dml:r>
              <dml:rPr sz="2400"/>
              <dml:t>деякі</dml:t>
            </dml:r>
            <dml:r>
              <dml:rPr sz="2400"/>
              <dml:t> </dml:t>
            </dml:r>
            <dml:r>
              <dml:rPr sz="2400"/>
              <dml:t>разюче</dml:t>
            </dml:r>
            <dml:r>
              <dml:rPr sz="2400"/>
              <dml:t> </dml:t>
            </dml:r>
            <dml:r>
              <dml:rPr sz="2400"/>
              <dml:t>нові</dml:t>
            </dml:r>
            <dml:r>
              <dml:rPr sz="2400"/>
              <dml:t> </dml:t>
            </dml:r>
            <dml:r>
              <dml:rPr sz="2400"/>
              <dml:t>організми</dml:t>
            </dml:r>
            <dml:r>
              <dml:rPr sz="2400"/>
              <dml:t>. </dml:t>
            </dml:r>
            <dml:r>
              <dml:rPr sz="2400"/>
              <dml:t>Нижче</dml:t>
            </dml:r>
            <dml:r>
              <dml:rPr sz="2400"/>
              <dml:t> </dml:t>
            </dml:r>
            <dml:r>
              <dml:rPr sz="2400"/>
              <dml:t>представлені</dml:t>
            </dml:r>
            <dml:r>
              <dml:rPr sz="2400"/>
              <dml:t> 10 </dml:t>
            </dml:r>
            <dml:r>
              <dml:rPr sz="2400"/>
              <dml:t>найбільш</dml:t>
            </dml:r>
            <dml:r>
              <dml:rPr sz="2400"/>
              <dml:t> </dml:t>
            </dml:r>
            <dml:r>
              <dml:rPr sz="2400"/>
              <dml:t>дивних</dml:t>
            </dml:r>
            <dml:r>
              <dml:rPr sz="2400"/>
              <dml:t> </dml:t>
            </dml:r>
            <dml:r>
              <dml:rPr sz="2400"/>
              <dml:t>з</dml:t>
            </dml:r>
            <dml:r>
              <dml:rPr sz="2400"/>
              <dml:t> них.</dml:t>
            </dml:r>
            <dml:r>
              <dml:t/>
            </dml: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228600" y="502710"/>
            <dml:ext cx="257324" cy="716489"/>
          </dml:xfrm>
          <dml:custGeom>
            <dml:avLst/>
            <dml:cxnLst>
              <dml:cxn ang="0">
                <dml:pos x="0" y="0"/>
              </dml:cxn>
              <dml:cxn ang="0">
                <dml:pos x="257324" y="0"/>
              </dml:cxn>
              <dml:cxn ang="0">
                <dml:pos x="0" y="716489"/>
              </dml:cxn>
              <dml:cxn ang="0">
                <dml:pos x="257324" y="716489"/>
              </dml:cxn>
              <dml:cxn ang="0">
                <dml:pos x="0" y="357260"/>
              </dml:cxn>
              <dml:cxn ang="0">
                <dml:pos x="87086" y="270175"/>
              </dml:cxn>
              <dml:cxn ang="0">
                <dml:pos x="108856" y="248404"/>
              </dml:cxn>
              <dml:cxn ang="0">
                <dml:pos x="116113" y="241147"/>
              </dml:cxn>
              <dml:cxn ang="0">
                <dml:pos x="183677" y="147058"/>
              </dml:cxn>
              <dml:cxn ang="0">
                <dml:pos x="180661" y="139073"/>
              </dml:cxn>
              <dml:cxn ang="0">
                <dml:pos x="196338" y="117083"/>
              </dml:cxn>
              <dml:cxn ang="0">
                <dml:pos x="195942" y="30689"/>
              </dml:cxn>
              <dml:cxn ang="0">
                <dml:pos x="164689" y="72362"/>
              </dml:cxn>
              <dml:cxn ang="0">
                <dml:pos x="125348" y="155497"/>
              </dml:cxn>
              <dml:cxn ang="0">
                <dml:pos x="95354" y="353806"/>
              </dml:cxn>
              <dml:cxn ang="0">
                <dml:pos x="83456" y="440719"/>
              </dml:cxn>
              <dml:cxn ang="0">
                <dml:pos x="74263" y="560719"/>
              </dml:cxn>
              <dml:cxn ang="0">
                <dml:pos x="55808" y="639521"/>
              </dml:cxn>
              <dml:cxn ang="0">
                <dml:pos x="42517" y="701902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57324" y="0"/>
                </dml:moveTo>
              </dml:path>
              <dml:path fill="norm" stroke="true" extrusionOk="true">
                <dml:moveTo>
                  <dml:pt x="0" y="716489"/>
                </dml:moveTo>
              </dml:path>
              <dml:path fill="norm" stroke="true" extrusionOk="true">
                <dml:moveTo>
                  <dml:pt x="257324" y="716489"/>
                </dml:moveTo>
              </dml:path>
              <dml:path fill="norm" stroke="true" extrusionOk="true">
                <dml:moveTo>
                  <dml:pt x="0" y="357260"/>
                </dml:moveTo>
                <dml:lnTo>
                  <dml:pt x="87086" y="270175"/>
                </dml:lnTo>
                <dml:lnTo>
                  <dml:pt x="108856" y="248404"/>
                </dml:lnTo>
                <dml:cubicBezTo>
                  <dml:pt x="116113" y="241147"/>
                  <dml:pt x="124936" y="235172"/>
                  <dml:pt x="130628" y="226632"/>
                </dml:cubicBezTo>
                <dml:cubicBezTo>
                  <dml:pt x="183677" y="147058"/>
                  <dml:pt x="118919" y="247123"/>
                  <dml:pt x="174171" y="150433"/>
                </dml:cubicBezTo>
                <dml:cubicBezTo>
                  <dml:pt x="180661" y="139073"/>
                  <dml:pt x="189452" y="129134"/>
                  <dml:pt x="195942" y="117775"/>
                </dml:cubicBezTo>
                <dml:cubicBezTo>
                  <dml:pt x="196338" y="117083"/>
                  <dml:pt x="257324" y="0"/>
                  <dml:pt x="239486" y="8918"/>
                </dml:cubicBezTo>
                <dml:lnTo>
                  <dml:pt x="195942" y="30689"/>
                </dml:lnTo>
                <dml:cubicBezTo>
                  <dml:pt x="164689" y="72362"/>
                  <dml:pt x="161436" y="71290"/>
                  <dml:pt x="141513" y="117775"/>
                </dml:cubicBezTo>
                <dml:cubicBezTo>
                  <dml:pt x="125348" y="155497"/>
                  <dml:pt x="112174" y="236063"/>
                  <dml:pt x="108856" y="259289"/>
                </dml:cubicBezTo>
                <dml:cubicBezTo>
                  <dml:pt x="95354" y="353806"/>
                  <dml:pt x="103003" y="310329"/>
                  <dml:pt x="87086" y="389919"/>
                </dml:cubicBezTo>
                <dml:cubicBezTo>
                  <dml:pt x="83456" y="440719"/>
                  <dml:pt x="81531" y="491669"/>
                  <dml:pt x="76200" y="542319"/>
                </dml:cubicBezTo>
                <dml:cubicBezTo>
                  <dml:pt x="74263" y="560719"/>
                  <dml:pt x="69327" y="578685"/>
                  <dml:pt x="65313" y="596747"/>
                </dml:cubicBezTo>
                <dml:cubicBezTo>
                  <dml:pt x="55808" y="639521"/>
                  <dml:pt x="50106" y="648769"/>
                  <dml:pt x="43543" y="694719"/>
                </dml:cubicBezTo>
                <dml:cubicBezTo>
                  <dml:pt x="42517" y="701902"/>
                  <dml:pt x="43543" y="709233"/>
                  <dml:pt x="43543" y="716489"/>
                </dml:cubicBezTo>
              </dml:path>
            </dml:pathLst>
          </dml:custGeom>
          <dml:noFill/>
          <dml:ln w="38100" cap="flat" cmpd="sng">
            <dml:solidFill>
              <dml:scrgbClr r="21951" g="12752" b="36859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4" name=""/>
          <pml:cNvSpPr/>
          <pml:nvPr/>
        </pml:nvSpPr>
        <pml:spPr>
          <dml:xfrm rot="0" flipH="false" flipV="false">
            <dml:off x="7538284" y="5170713"/>
            <dml:ext cx="560686" cy="762000"/>
          </dml:xfrm>
          <dml:custGeom>
            <dml:avLst/>
            <dml:cxnLst>
              <dml:cxn ang="0">
                <dml:pos x="0" y="0"/>
              </dml:cxn>
              <dml:cxn ang="0">
                <dml:pos x="560686" y="0"/>
              </dml:cxn>
              <dml:cxn ang="0">
                <dml:pos x="0" y="762000"/>
              </dml:cxn>
              <dml:cxn ang="0">
                <dml:pos x="560686" y="762000"/>
              </dml:cxn>
              <dml:cxn ang="0">
                <dml:pos x="38172" y="206828"/>
              </dml:cxn>
              <dml:cxn ang="0">
                <dml:pos x="0" y="130480"/>
              </dml:cxn>
              <dml:cxn ang="0">
                <dml:pos x="29299" y="11707"/>
              </dml:cxn>
              <dml:cxn ang="0">
                <dml:pos x="95529" y="7744"/>
              </dml:cxn>
              <dml:cxn ang="0">
                <dml:pos x="203090" y="44358"/>
              </dml:cxn>
              <dml:cxn ang="0">
                <dml:pos x="258916" y="84549"/>
              </dml:cxn>
              <dml:cxn ang="0">
                <dml:pos x="309129" y="112676"/>
              </dml:cxn>
              <dml:cxn ang="0">
                <dml:pos x="358513" y="191777"/>
              </dml:cxn>
              <dml:cxn ang="0">
                <dml:pos x="393772" y="264886"/>
              </dml:cxn>
              <dml:cxn ang="0">
                <dml:pos x="419172" y="337456"/>
              </dml:cxn>
              <dml:cxn ang="0">
                <dml:pos x="415543" y="399143"/>
              </dml:cxn>
              <dml:cxn ang="0">
                <dml:pos x="405318" y="545270"/>
              </dml:cxn>
              <dml:cxn ang="0">
                <dml:pos x="359028" y="633641"/>
              </dml:cxn>
              <dml:cxn ang="0">
                <dml:pos x="311151" y="683290"/>
              </dml:cxn>
              <dml:cxn ang="0">
                <dml:pos x="245002" y="693056"/>
              </dml:cxn>
              <dml:cxn ang="0">
                <dml:pos x="131394" y="682264"/>
              </dml:cxn>
              <dml:cxn ang="0">
                <dml:pos x="77838" y="642597"/>
              </dml:cxn>
              <dml:cxn ang="0">
                <dml:pos x="52688" y="609600"/>
              </dml:cxn>
              <dml:cxn ang="0">
                <dml:pos x="103155" y="582067"/>
              </dml:cxn>
              <dml:cxn ang="0">
                <dml:pos x="259918" y="615991"/>
              </dml:cxn>
              <dml:cxn ang="0">
                <dml:pos x="318482" y="661310"/>
              </dml:cxn>
              <dml:cxn ang="0">
                <dml:pos x="407365" y="735036"/>
              </dml:cxn>
              <dml:cxn ang="0">
                <dml:pos x="444973" y="746621"/>
              </dml:cxn>
              <dml:cxn ang="0">
                <dml:pos x="493883" y="741719"/>
              </dml:cxn>
              <dml:cxn ang="0">
                <dml:pos x="544808" y="672048"/>
              </dml:cxn>
              <dml:cxn ang="0">
                <dml:pos x="552953" y="631223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560686" y="0"/>
                </dml:moveTo>
              </dml:path>
              <dml:path fill="norm" stroke="true" extrusionOk="true">
                <dml:moveTo>
                  <dml:pt x="0" y="762000"/>
                </dml:moveTo>
              </dml:path>
              <dml:path fill="norm" stroke="true" extrusionOk="true">
                <dml:moveTo>
                  <dml:pt x="560686" y="762000"/>
                </dml:moveTo>
              </dml:path>
              <dml:path fill="norm" stroke="true" extrusionOk="true">
                <dml:moveTo>
                  <dml:pt x="38172" y="206828"/>
                </dml:moveTo>
                <dml:cubicBezTo>
                  <dml:pt x="0" y="130480"/>
                  <dml:pt x="1293" y="151738"/>
                  <dml:pt x="27286" y="21771"/>
                </dml:cubicBezTo>
                <dml:cubicBezTo>
                  <dml:pt x="29299" y="11707"/>
                  <dml:pt x="41802" y="7256"/>
                  <dml:pt x="49059" y="0"/>
                </dml:cubicBezTo>
                <dml:cubicBezTo>
                  <dml:pt x="95529" y="7744"/>
                  <dml:pt x="136562" y="11095"/>
                  <dml:pt x="179686" y="32656"/>
                </dml:cubicBezTo>
                <dml:cubicBezTo>
                  <dml:pt x="203090" y="44358"/>
                  <dml:pt x="222564" y="62738"/>
                  <dml:pt x="245002" y="76200"/>
                </dml:cubicBezTo>
                <dml:cubicBezTo>
                  <dml:pt x="258916" y="84549"/>
                  <dml:pt x="275339" y="88539"/>
                  <dml:pt x="288545" y="97971"/>
                </dml:cubicBezTo>
                <dml:cubicBezTo>
                  <dml:pt x="309129" y="112676"/>
                  <dml:pt x="330783" y="140939"/>
                  <dml:pt x="342972" y="163286"/>
                </dml:cubicBezTo>
                <dml:cubicBezTo>
                  <dml:pt x="358513" y="191777"/>
                  <dml:pt x="372002" y="221343"/>
                  <dml:pt x="386515" y="250371"/>
                </dml:cubicBezTo>
                <dml:cubicBezTo>
                  <dml:pt x="393772" y="264886"/>
                  <dml:pt x="404350" y="278172"/>
                  <dml:pt x="408286" y="293915"/>
                </dml:cubicBezTo>
                <dml:lnTo>
                  <dml:pt x="419172" y="337456"/>
                </dml:lnTo>
                <dml:cubicBezTo>
                  <dml:pt x="415543" y="399143"/>
                  <dml:pt x="416278" y="461240"/>
                  <dml:pt x="408286" y="522515"/>
                </dml:cubicBezTo>
                <dml:cubicBezTo>
                  <dml:pt x="405318" y="545270"/>
                  <dml:pt x="398322" y="568149"/>
                  <dml:pt x="386515" y="587828"/>
                </dml:cubicBezTo>
                <dml:cubicBezTo>
                  <dml:pt x="359028" y="633641"/>
                  <dml:pt x="359295" y="643170"/>
                  <dml:pt x="321202" y="674915"/>
                </dml:cubicBezTo>
                <dml:cubicBezTo>
                  <dml:pt x="311151" y="683290"/>
                  <dml:pt x="299430" y="689428"/>
                  <dml:pt x="288545" y="696686"/>
                </dml:cubicBezTo>
                <dml:cubicBezTo>
                  <dml:pt x="245002" y="693056"/>
                  <dml:pt x="201227" y="691574"/>
                  <dml:pt x="157915" y="685800"/>
                </dml:cubicBezTo>
                <dml:cubicBezTo>
                  <dml:pt x="131394" y="682264"/>
                  <dml:pt x="113658" y="668184"/>
                  <dml:pt x="92602" y="653143"/>
                </dml:cubicBezTo>
                <dml:cubicBezTo>
                  <dml:pt x="77838" y="642597"/>
                  <dml:pt x="63572" y="631371"/>
                  <dml:pt x="49059" y="620486"/>
                </dml:cubicBezTo>
                <dml:cubicBezTo>
                  <dml:pt x="52688" y="609600"/>
                  <dml:pt x="48570" y="589345"/>
                  <dml:pt x="59945" y="587828"/>
                </dml:cubicBezTo>
                <dml:cubicBezTo>
                  <dml:pt x="103155" y="582067"/>
                  <dml:pt x="191207" y="586544"/>
                  <dml:pt x="245002" y="609600"/>
                </dml:cubicBezTo>
                <dml:cubicBezTo>
                  <dml:pt x="259918" y="615991"/>
                  <dml:pt x="274030" y="624115"/>
                  <dml:pt x="288545" y="631371"/>
                </dml:cubicBezTo>
                <dml:cubicBezTo>
                  <dml:pt x="318482" y="661310"/>
                  <dml:pt x="357631" y="706616"/>
                  <dml:pt x="397402" y="729343"/>
                </dml:cubicBezTo>
                <dml:cubicBezTo>
                  <dml:pt x="407365" y="735036"/>
                  <dml:pt x="419511" y="735708"/>
                  <dml:pt x="430059" y="740228"/>
                </dml:cubicBezTo>
                <dml:cubicBezTo>
                  <dml:pt x="444973" y="746621"/>
                  <dml:pt x="459087" y="754743"/>
                  <dml:pt x="473602" y="762000"/>
                </dml:cubicBezTo>
                <dml:cubicBezTo>
                  <dml:pt x="493883" y="741719"/>
                  <dml:pt x="526481" y="714812"/>
                  <dml:pt x="538915" y="685800"/>
                </dml:cubicBezTo>
                <dml:cubicBezTo>
                  <dml:pt x="544808" y="672048"/>
                  <dml:pt x="545691" y="656642"/>
                  <dml:pt x="549801" y="642256"/>
                </dml:cubicBezTo>
                <dml:cubicBezTo>
                  <dml:pt x="552953" y="631223"/>
                  <dml:pt x="560686" y="609600"/>
                  <dml:pt x="560686" y="609600"/>
                </dml:cubicBezTo>
              </dml:path>
            </dml:pathLst>
          </dml:custGeom>
          <dml:noFill/>
          <dml:ln w="25400" cap="flat" cmpd="sng">
            <dml:solidFill>
              <dml:scrgbClr r="6772" g="42050" b="57315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5" name=""/>
          <pml:cNvSpPr/>
          <pml:nvPr/>
        </pml:nvSpPr>
        <pml:spPr>
          <dml:xfrm rot="0" flipH="false" flipV="false">
            <dml:off x="3404563" y="973947"/>
            <dml:ext cx="478208" cy="571823"/>
          </dml:xfrm>
          <dml:custGeom>
            <dml:avLst/>
            <dml:cxnLst>
              <dml:cxn ang="0">
                <dml:pos x="0" y="0"/>
              </dml:cxn>
              <dml:cxn ang="0">
                <dml:pos x="478208" y="0"/>
              </dml:cxn>
              <dml:cxn ang="0">
                <dml:pos x="0" y="571823"/>
              </dml:cxn>
              <dml:cxn ang="0">
                <dml:pos x="478208" y="571823"/>
              </dml:cxn>
              <dml:cxn ang="0">
                <dml:pos x="57093" y="245252"/>
              </dml:cxn>
              <dml:cxn ang="0">
                <dml:pos x="60721" y="227109"/>
              </dml:cxn>
              <dml:cxn ang="0">
                <dml:pos x="98988" y="110201"/>
              </dml:cxn>
              <dml:cxn ang="0">
                <dml:pos x="151782" y="49549"/>
              </dml:cxn>
              <dml:cxn ang="0">
                <dml:pos x="178415" y="17150"/>
              </dml:cxn>
              <dml:cxn ang="0">
                <dml:pos x="275575" y="13109"/>
              </dml:cxn>
              <dml:cxn ang="0">
                <dml:pos x="361567" y="61631"/>
              </dml:cxn>
              <dml:cxn ang="0">
                <dml:pos x="376408" y="110995"/>
              </dml:cxn>
              <dml:cxn ang="0">
                <dml:pos x="383664" y="197552"/>
              </dml:cxn>
              <dml:cxn ang="0">
                <dml:pos x="327800" y="277584"/>
              </dml:cxn>
              <dml:cxn ang="0">
                <dml:pos x="332113" y="292026"/>
              </dml:cxn>
              <dml:cxn ang="0">
                <dml:pos x="459368" y="333918"/>
              </dml:cxn>
              <dml:cxn ang="0">
                <dml:pos x="450677" y="485433"/>
              </dml:cxn>
              <dml:cxn ang="0">
                <dml:pos x="407604" y="509136"/>
              </dml:cxn>
              <dml:cxn ang="0">
                <dml:pos x="356229" y="569212"/>
              </dml:cxn>
              <dml:cxn ang="0">
                <dml:pos x="263921" y="568195"/>
              </dml:cxn>
              <dml:cxn ang="0">
                <dml:pos x="139036" y="558407"/>
              </dml:cxn>
              <dml:cxn ang="0">
                <dml:pos x="0" y="489601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478208" y="0"/>
                </dml:moveTo>
              </dml:path>
              <dml:path fill="norm" stroke="true" extrusionOk="true">
                <dml:moveTo>
                  <dml:pt x="0" y="571823"/>
                </dml:moveTo>
              </dml:path>
              <dml:path fill="norm" stroke="true" extrusionOk="true">
                <dml:moveTo>
                  <dml:pt x="478208" y="571823"/>
                </dml:moveTo>
              </dml:path>
              <dml:path fill="norm" stroke="true" extrusionOk="true">
                <dml:moveTo>
                  <dml:pt x="57093" y="245252"/>
                </dml:moveTo>
                <dml:cubicBezTo>
                  <dml:pt x="60721" y="227109"/>
                  <dml:pt x="61336" y="208092"/>
                  <dml:pt x="67979" y="190824"/>
                </dml:cubicBezTo>
                <dml:cubicBezTo>
                  <dml:pt x="98988" y="110201"/>
                  <dml:pt x="103592" y="117019"/>
                  <dml:pt x="144179" y="60196"/>
                </dml:cubicBezTo>
                <dml:cubicBezTo>
                  <dml:pt x="151782" y="49549"/>
                  <dml:pt x="155900" y="35914"/>
                  <dml:pt x="165949" y="27539"/>
                </dml:cubicBezTo>
                <dml:cubicBezTo>
                  <dml:pt x="178415" y="17150"/>
                  <dml:pt x="194979" y="13024"/>
                  <dml:pt x="209493" y="5766"/>
                </dml:cubicBezTo>
                <dml:cubicBezTo>
                  <dml:pt x="275575" y="13109"/>
                  <dml:pt x="308742" y="0"/>
                  <dml:pt x="351006" y="49309"/>
                </dml:cubicBezTo>
                <dml:cubicBezTo>
                  <dml:pt x="361567" y="61631"/>
                  <dml:pt x="365521" y="78339"/>
                  <dml:pt x="372779" y="92852"/>
                </dml:cubicBezTo>
                <dml:cubicBezTo>
                  <dml:pt x="376408" y="110995"/>
                  <dml:pt x="383664" y="128780"/>
                  <dml:pt x="383664" y="147281"/>
                </dml:cubicBezTo>
                <dml:cubicBezTo>
                  <dml:pt x="383664" y="197552"/>
                  <dml:pt x="378662" y="233989"/>
                  <dml:pt x="340121" y="267024"/>
                </dml:cubicBezTo>
                <dml:cubicBezTo>
                  <dml:pt x="327800" y="277584"/>
                  <dml:pt x="311093" y="281538"/>
                  <dml:pt x="296579" y="288795"/>
                </dml:cubicBezTo>
                <dml:cubicBezTo>
                  <dml:pt x="332113" y="292026"/>
                  <dml:pt x="414714" y="280335"/>
                  <dml:pt x="448979" y="321452"/>
                </dml:cubicBezTo>
                <dml:cubicBezTo>
                  <dml:pt x="459368" y="333918"/>
                  <dml:pt x="463493" y="350481"/>
                  <dml:pt x="470749" y="364995"/>
                </dml:cubicBezTo>
                <dml:cubicBezTo>
                  <dml:pt x="450677" y="485433"/>
                  <dml:pt x="478208" y="382050"/>
                  <dml:pt x="427206" y="473852"/>
                </dml:cubicBezTo>
                <dml:cubicBezTo>
                  <dml:pt x="407604" y="509136"/>
                  <dml:pt x="413039" y="540808"/>
                  <dml:pt x="372779" y="560938"/>
                </dml:cubicBezTo>
                <dml:cubicBezTo>
                  <dml:pt x="356229" y="569212"/>
                  <dml:pt x="336493" y="568195"/>
                  <dml:pt x="318349" y="571823"/>
                </dml:cubicBezTo>
                <dml:cubicBezTo>
                  <dml:pt x="263921" y="568195"/>
                  <dml:pt x="208946" y="569446"/>
                  <dml:pt x="155064" y="560938"/>
                </dml:cubicBezTo>
                <dml:cubicBezTo>
                  <dml:pt x="139036" y="558407"/>
                  <dml:pt x="126350" y="545757"/>
                  <dml:pt x="111521" y="539166"/>
                </dml:cubicBezTo>
                <dml:cubicBezTo>
                  <dml:pt x="0" y="489601"/>
                  <dml:pt x="95148" y="536424"/>
                  <dml:pt x="35321" y="506509"/>
                </dml:cubicBezTo>
              </dml:path>
            </dml:pathLst>
          </dml:custGeom>
          <dml:noFill/>
          <dml:ln w="9525" cap="flat" cmpd="sng">
            <dml:solidFill>
              <dml:scrgbClr r="49361" g="6381" b="5818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6" name=""/>
          <pml:cNvSpPr/>
          <pml:nvPr/>
        </pml:nvSpPr>
        <pml:spPr>
          <dml:xfrm rot="0" flipH="false" flipV="false">
            <dml:off x="1002134" y="3984171"/>
            <dml:ext cx="260018" cy="544285"/>
          </dml:xfrm>
          <dml:custGeom>
            <dml:avLst/>
            <dml:cxnLst>
              <dml:cxn ang="0">
                <dml:pos x="0" y="0"/>
              </dml:cxn>
              <dml:cxn ang="0">
                <dml:pos x="260018" y="0"/>
              </dml:cxn>
              <dml:cxn ang="0">
                <dml:pos x="0" y="544285"/>
              </dml:cxn>
              <dml:cxn ang="0">
                <dml:pos x="260018" y="544285"/>
              </dml:cxn>
              <dml:cxn ang="0">
                <dml:pos x="32008" y="0"/>
              </dml:cxn>
              <dml:cxn ang="0">
                <dml:pos x="19050" y="77742"/>
              </dml:cxn>
              <dml:cxn ang="0">
                <dml:pos x="40411" y="259894"/>
              </dml:cxn>
              <dml:cxn ang="0">
                <dml:pos x="108208" y="257628"/>
              </dml:cxn>
              <dml:cxn ang="0">
                <dml:pos x="180265" y="277729"/>
              </dml:cxn>
              <dml:cxn ang="0">
                <dml:pos x="235079" y="218101"/>
              </dml:cxn>
              <dml:cxn ang="0">
                <dml:pos x="202872" y="147668"/>
              </dml:cxn>
              <dml:cxn ang="0">
                <dml:pos x="195294" y="544285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60018" y="0"/>
                </dml:moveTo>
              </dml:path>
              <dml:path fill="norm" stroke="true" extrusionOk="true">
                <dml:moveTo>
                  <dml:pt x="0" y="544285"/>
                </dml:moveTo>
              </dml:path>
              <dml:path fill="norm" stroke="true" extrusionOk="true">
                <dml:moveTo>
                  <dml:pt x="260018" y="544285"/>
                </dml:moveTo>
              </dml:path>
              <dml:path fill="norm" stroke="true" extrusionOk="true">
                <dml:moveTo>
                  <dml:pt x="32008" y="0"/>
                </dml:moveTo>
                <dml:cubicBezTo>
                  <dml:pt x="19050" y="77742"/>
                  <dml:pt x="0" y="161752"/>
                  <dml:pt x="32008" y="239485"/>
                </dml:cubicBezTo>
                <dml:cubicBezTo>
                  <dml:pt x="40411" y="259894"/>
                  <dml:pt x="75551" y="246743"/>
                  <dml:pt x="97322" y="250371"/>
                </dml:cubicBezTo>
                <dml:cubicBezTo>
                  <dml:pt x="108208" y="257628"/>
                  <dml:pt x="116975" y="270697"/>
                  <dml:pt x="129978" y="272143"/>
                </dml:cubicBezTo>
                <dml:cubicBezTo>
                  <dml:pt x="180265" y="277729"/>
                  <dml:pt x="193487" y="262463"/>
                  <dml:pt x="227951" y="239485"/>
                </dml:cubicBezTo>
                <dml:cubicBezTo>
                  <dml:pt x="235079" y="218101"/>
                  <dml:pt x="260018" y="166718"/>
                  <dml:pt x="217065" y="152400"/>
                </dml:cubicBezTo>
                <dml:cubicBezTo>
                  <dml:pt x="202872" y="147668"/>
                  <dml:pt x="209808" y="181428"/>
                  <dml:pt x="206179" y="195943"/>
                </dml:cubicBezTo>
                <dml:lnTo>
                  <dml:pt x="195294" y="544285"/>
                </dml:lnTo>
              </dml:path>
            </dml:pathLst>
          </dml:custGeom>
          <dml:noFill/>
          <dml:ln w="25400" cap="flat" cmpd="sng">
            <dml:solidFill>
              <dml:scrgbClr r="53564" g="7805" b="7176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7" name=""/>
          <pml:cNvSpPr/>
          <pml:nvPr/>
        </pml:nvSpPr>
        <pml:spPr>
          <dml:xfrm rot="0" flipH="false" flipV="false">
            <dml:off x="7761513" y="1230085"/>
            <dml:ext cx="402772" cy="630032"/>
          </dml:xfrm>
          <dml:custGeom>
            <dml:avLst/>
            <dml:cxnLst>
              <dml:cxn ang="0">
                <dml:pos x="0" y="0"/>
              </dml:cxn>
              <dml:cxn ang="0">
                <dml:pos x="402772" y="0"/>
              </dml:cxn>
              <dml:cxn ang="0">
                <dml:pos x="0" y="630032"/>
              </dml:cxn>
              <dml:cxn ang="0">
                <dml:pos x="402772" y="630032"/>
              </dml:cxn>
              <dml:cxn ang="0">
                <dml:pos x="185056" y="0"/>
              </dml:cxn>
              <dml:cxn ang="0">
                <dml:pos x="181429" y="90714"/>
              </dml:cxn>
              <dml:cxn ang="0">
                <dml:pos x="172751" y="294169"/>
              </dml:cxn>
              <dml:cxn ang="0">
                <dml:pos x="177103" y="351274"/>
              </dml:cxn>
              <dml:cxn ang="0">
                <dml:pos x="228601" y="304799"/>
              </dml:cxn>
              <dml:cxn ang="0">
                <dml:pos x="263362" y="275605"/>
              </dml:cxn>
              <dml:cxn ang="0">
                <dml:pos x="326319" y="280244"/>
              </dml:cxn>
              <dml:cxn ang="0">
                <dml:pos x="390482" y="462467"/>
              </dml:cxn>
              <dml:cxn ang="0">
                <dml:pos x="397779" y="427408"/>
              </dml:cxn>
              <dml:cxn ang="0">
                <dml:pos x="399143" y="475343"/>
              </dml:cxn>
              <dml:cxn ang="0">
                <dml:pos x="363708" y="573619"/>
              </dml:cxn>
              <dml:cxn ang="0">
                <dml:pos x="286944" y="606649"/>
              </dml:cxn>
              <dml:cxn ang="0">
                <dml:pos x="184800" y="615802"/>
              </dml:cxn>
              <dml:cxn ang="0">
                <dml:pos x="38007" y="575512"/>
              </dml:cxn>
              <dml:cxn ang="0">
                <dml:pos x="0" y="511628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402772" y="0"/>
                </dml:moveTo>
              </dml:path>
              <dml:path fill="norm" stroke="true" extrusionOk="true">
                <dml:moveTo>
                  <dml:pt x="0" y="630032"/>
                </dml:moveTo>
              </dml:path>
              <dml:path fill="norm" stroke="true" extrusionOk="true">
                <dml:moveTo>
                  <dml:pt x="402772" y="630032"/>
                </dml:moveTo>
              </dml:path>
              <dml:path fill="norm" stroke="true" extrusionOk="true">
                <dml:moveTo>
                  <dml:pt x="185056" y="0"/>
                </dml:moveTo>
                <dml:cubicBezTo>
                  <dml:pt x="181429" y="90714"/>
                  <dml:pt x="180016" y="181544"/>
                  <dml:pt x="174172" y="272143"/>
                </dml:cubicBezTo>
                <dml:cubicBezTo>
                  <dml:pt x="172751" y="294169"/>
                  <dml:pt x="147679" y="321850"/>
                  <dml:pt x="163286" y="337457"/>
                </dml:cubicBezTo>
                <dml:cubicBezTo>
                  <dml:pt x="177103" y="351274"/>
                  <dml:pt x="199572" y="322942"/>
                  <dml:pt x="217715" y="315684"/>
                </dml:cubicBezTo>
                <dml:cubicBezTo>
                  <dml:pt x="228601" y="304799"/>
                  <dml:pt x="237006" y="290666"/>
                  <dml:pt x="250372" y="283028"/>
                </dml:cubicBezTo>
                <dml:cubicBezTo>
                  <dml:pt x="263362" y="275605"/>
                  <dml:pt x="279401" y="268514"/>
                  <dml:pt x="293915" y="272143"/>
                </dml:cubicBezTo>
                <dml:cubicBezTo>
                  <dml:pt x="326319" y="280244"/>
                  <dml:pt x="342973" y="313073"/>
                  <dml:pt x="359229" y="337457"/>
                </dml:cubicBezTo>
                <dml:cubicBezTo>
                  <dml:pt x="390482" y="462467"/>
                  <dml:pt x="346781" y="308411"/>
                  <dml:pt x="391886" y="413657"/>
                </dml:cubicBezTo>
                <dml:cubicBezTo>
                  <dml:pt x="397779" y="427408"/>
                  <dml:pt x="399143" y="442686"/>
                  <dml:pt x="402772" y="457200"/>
                </dml:cubicBezTo>
                <dml:cubicBezTo>
                  <dml:pt x="399143" y="475343"/>
                  <dml:pt x="399542" y="494784"/>
                  <dml:pt x="391886" y="511628"/>
                </dml:cubicBezTo>
                <dml:cubicBezTo>
                  <dml:pt x="363708" y="573619"/>
                  <dml:pt x="356636" y="575676"/>
                  <dml:pt x="304800" y="598714"/>
                </dml:cubicBezTo>
                <dml:cubicBezTo>
                  <dml:pt x="286944" y="606649"/>
                  <dml:pt x="268515" y="613228"/>
                  <dml:pt x="250372" y="620484"/>
                </dml:cubicBezTo>
                <dml:cubicBezTo>
                  <dml:pt x="184800" y="615802"/>
                  <dml:pt x="110700" y="630032"/>
                  <dml:pt x="54429" y="587828"/>
                </dml:cubicBezTo>
                <dml:cubicBezTo>
                  <dml:pt x="38007" y="575512"/>
                  <dml:pt x="25400" y="558799"/>
                  <dml:pt x="10886" y="544284"/>
                </dml:cubicBezTo>
                <dml:lnTo>
                  <dml:pt x="0" y="511628"/>
                </dml:lnTo>
              </dml:path>
            </dml:pathLst>
          </dml:custGeom>
          <dml:noFill/>
          <dml:ln w="9525" cap="flat" cmpd="sng">
            <dml:solidFill>
              <dml:scrgbClr r="85917" g="27583" b="4455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8" name=""/>
          <pml:cNvSpPr/>
          <pml:nvPr/>
        </pml:nvSpPr>
        <pml:spPr>
          <dml:xfrm rot="0" flipH="false" flipV="false">
            <dml:off x="7946570" y="1208314"/>
            <dml:ext cx="228600" cy="43542"/>
          </dml:xfrm>
          <dml:custGeom>
            <dml:avLst/>
            <dml:cxnLst>
              <dml:cxn ang="0">
                <dml:pos x="0" y="0"/>
              </dml:cxn>
              <dml:cxn ang="0">
                <dml:pos x="228600" y="0"/>
              </dml:cxn>
              <dml:cxn ang="0">
                <dml:pos x="0" y="43542"/>
              </dml:cxn>
              <dml:cxn ang="0">
                <dml:pos x="228600" y="43542"/>
              </dml:cxn>
              <dml:cxn ang="0">
                <dml:pos x="0" y="43542"/>
              </dml:cxn>
              <dml:cxn ang="0">
                <dml:pos x="10886" y="39913"/>
              </dml:cxn>
              <dml:cxn ang="0">
                <dml:pos x="44360" y="26806"/>
              </dml:cxn>
              <dml:cxn ang="0">
                <dml:pos x="79065" y="4993"/>
              </dml:cxn>
              <dml:cxn ang="0">
                <dml:pos x="119743" y="3629"/>
              </dml:cxn>
              <dml:cxn ang="0">
                <dml:pos x="153217" y="16736"/>
              </dml:cxn>
              <dml:cxn ang="0">
                <dml:pos x="191772" y="37056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28600" y="0"/>
                </dml:moveTo>
              </dml:path>
              <dml:path fill="norm" stroke="true" extrusionOk="true">
                <dml:moveTo>
                  <dml:pt x="0" y="43542"/>
                </dml:moveTo>
              </dml:path>
              <dml:path fill="norm" stroke="true" extrusionOk="true">
                <dml:moveTo>
                  <dml:pt x="228600" y="43542"/>
                </dml:moveTo>
              </dml:path>
              <dml:path fill="norm" stroke="true" extrusionOk="true">
                <dml:moveTo>
                  <dml:pt x="0" y="43542"/>
                </dml:moveTo>
                <dml:cubicBezTo>
                  <dml:pt x="10886" y="39913"/>
                  <dml:pt x="22394" y="37788"/>
                  <dml:pt x="32657" y="32657"/>
                </dml:cubicBezTo>
                <dml:cubicBezTo>
                  <dml:pt x="44360" y="26806"/>
                  <dml:pt x="53289" y="16040"/>
                  <dml:pt x="65314" y="10885"/>
                </dml:cubicBezTo>
                <dml:cubicBezTo>
                  <dml:pt x="79065" y="4993"/>
                  <dml:pt x="94343" y="3629"/>
                  <dml:pt x="108857" y="0"/>
                </dml:cubicBezTo>
                <dml:cubicBezTo>
                  <dml:pt x="119743" y="3629"/>
                  <dml:pt x="131251" y="5754"/>
                  <dml:pt x="141515" y="10885"/>
                </dml:cubicBezTo>
                <dml:cubicBezTo>
                  <dml:pt x="153217" y="16736"/>
                  <dml:pt x="161480" y="29483"/>
                  <dml:pt x="174172" y="32657"/>
                </dml:cubicBezTo>
                <dml:cubicBezTo>
                  <dml:pt x="191772" y="37056"/>
                  <dml:pt x="210456" y="32657"/>
                  <dml:pt x="228600" y="32657"/>
                </dml:cubicBezTo>
              </dml:path>
            </dml:pathLst>
          </dml:custGeom>
          <dml:noFill/>
          <dml:ln w="9525" cap="flat" cmpd="sng">
            <dml:solidFill>
              <dml:scrgbClr r="85917" g="27583" b="4455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9" name=""/>
          <pml:cNvSpPr/>
          <pml:nvPr/>
        </pml:nvSpPr>
        <pml:spPr>
          <dml:xfrm rot="0" flipH="false" flipV="false">
            <dml:off x="1857356" y="6143643"/>
            <dml:ext cx="284760" cy="480113"/>
          </dml:xfrm>
          <dml:custGeom>
            <dml:avLst/>
            <dml:cxnLst>
              <dml:cxn ang="0">
                <dml:pos x="0" y="0"/>
              </dml:cxn>
              <dml:cxn ang="0">
                <dml:pos x="284760" y="0"/>
              </dml:cxn>
              <dml:cxn ang="0">
                <dml:pos x="0" y="480113"/>
              </dml:cxn>
              <dml:cxn ang="0">
                <dml:pos x="284760" y="480113"/>
              </dml:cxn>
              <dml:cxn ang="0">
                <dml:pos x="252103" y="12027"/>
              </dml:cxn>
              <dml:cxn ang="0">
                <dml:pos x="241217" y="8399"/>
              </dml:cxn>
              <dml:cxn ang="0">
                <dml:pos x="193161" y="3771"/>
              </dml:cxn>
              <dml:cxn ang="0">
                <dml:pos x="129477" y="29798"/>
              </dml:cxn>
              <dml:cxn ang="0">
                <dml:pos x="100539" y="63946"/>
              </dml:cxn>
              <dml:cxn ang="0">
                <dml:pos x="70675" y="91856"/>
              </dml:cxn>
              <dml:cxn ang="0">
                <dml:pos x="47637" y="142192"/>
              </dml:cxn>
              <dml:cxn ang="0">
                <dml:pos x="30760" y="197084"/>
              </dml:cxn>
              <dml:cxn ang="0">
                <dml:pos x="1733" y="262398"/>
              </dml:cxn>
              <dml:cxn ang="0">
                <dml:pos x="5362" y="320455"/>
              </dml:cxn>
              <dml:cxn ang="0">
                <dml:pos x="15457" y="449341"/>
              </dml:cxn>
              <dml:cxn ang="0">
                <dml:pos x="60893" y="466151"/>
              </dml:cxn>
              <dml:cxn ang="0">
                <dml:pos x="146875" y="476484"/>
              </dml:cxn>
              <dml:cxn ang="0">
                <dml:pos x="210206" y="465468"/>
              </dml:cxn>
              <dml:cxn ang="0">
                <dml:pos x="244421" y="439405"/>
              </dml:cxn>
              <dml:cxn ang="0">
                <dml:pos x="277503" y="411170"/>
              </dml:cxn>
              <dml:cxn ang="0">
                <dml:pos x="284760" y="358628"/>
              </dml:cxn>
              <dml:cxn ang="0">
                <dml:pos x="232403" y="298595"/>
              </dml:cxn>
              <dml:cxn ang="0">
                <dml:pos x="114387" y="254696"/>
              </dml:cxn>
              <dml:cxn ang="0">
                <dml:pos x="110589" y="266027"/>
              </dml:cxn>
              <dml:cxn ang="0">
                <dml:pos x="54635" y="277421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84760" y="0"/>
                </dml:moveTo>
              </dml:path>
              <dml:path fill="norm" stroke="true" extrusionOk="true">
                <dml:moveTo>
                  <dml:pt x="0" y="480113"/>
                </dml:moveTo>
              </dml:path>
              <dml:path fill="norm" stroke="true" extrusionOk="true">
                <dml:moveTo>
                  <dml:pt x="284760" y="480113"/>
                </dml:moveTo>
              </dml:path>
              <dml:path fill="norm" stroke="true" extrusionOk="true">
                <dml:moveTo>
                  <dml:pt x="252103" y="12027"/>
                </dml:moveTo>
                <dml:cubicBezTo>
                  <dml:pt x="241217" y="8399"/>
                  <dml:pt x="230864" y="0"/>
                  <dml:pt x="219446" y="1142"/>
                </dml:cubicBezTo>
                <dml:cubicBezTo>
                  <dml:pt x="193161" y="3771"/>
                  <dml:pt x="166874" y="11100"/>
                  <dml:pt x="143246" y="22914"/>
                </dml:cubicBezTo>
                <dml:cubicBezTo>
                  <dml:pt x="129477" y="29798"/>
                  <dml:pt x="122416" y="45715"/>
                  <dml:pt x="110589" y="55571"/>
                </dml:cubicBezTo>
                <dml:cubicBezTo>
                  <dml:pt x="100539" y="63946"/>
                  <dml:pt x="88818" y="70084"/>
                  <dml:pt x="77933" y="77341"/>
                </dml:cubicBezTo>
                <dml:cubicBezTo>
                  <dml:pt x="70675" y="91856"/>
                  <dml:pt x="62188" y="105817"/>
                  <dml:pt x="56160" y="120884"/>
                </dml:cubicBezTo>
                <dml:cubicBezTo>
                  <dml:pt x="47637" y="142192"/>
                  <dml:pt x="41647" y="164427"/>
                  <dml:pt x="34389" y="186198"/>
                </dml:cubicBezTo>
                <dml:cubicBezTo>
                  <dml:pt x="30760" y="197084"/>
                  <dml:pt x="28636" y="208593"/>
                  <dml:pt x="23503" y="218856"/>
                </dml:cubicBezTo>
                <dml:lnTo>
                  <dml:pt x="1733" y="262398"/>
                </dml:lnTo>
                <dml:cubicBezTo>
                  <dml:pt x="5362" y="320455"/>
                  <dml:pt x="0" y="379785"/>
                  <dml:pt x="12618" y="436570"/>
                </dml:cubicBezTo>
                <dml:cubicBezTo>
                  <dml:pt x="15457" y="449341"/>
                  <dml:pt x="33573" y="452490"/>
                  <dml:pt x="45275" y="458341"/>
                </dml:cubicBezTo>
                <dml:cubicBezTo>
                  <dml:pt x="60893" y="466151"/>
                  <dml:pt x="107522" y="476625"/>
                  <dml:pt x="121475" y="480113"/>
                </dml:cubicBezTo>
                <dml:cubicBezTo>
                  <dml:pt x="146875" y="476484"/>
                  <dml:pt x="173099" y="476600"/>
                  <dml:pt x="197675" y="469227"/>
                </dml:cubicBezTo>
                <dml:cubicBezTo>
                  <dml:pt x="210206" y="465468"/>
                  <dml:pt x="218973" y="453947"/>
                  <dml:pt x="230332" y="447456"/>
                </dml:cubicBezTo>
                <dml:cubicBezTo>
                  <dml:pt x="244421" y="439405"/>
                  <dml:pt x="259361" y="432941"/>
                  <dml:pt x="273875" y="425684"/>
                </dml:cubicBezTo>
                <dml:cubicBezTo>
                  <dml:pt x="277503" y="411170"/>
                  <dml:pt x="284760" y="397102"/>
                  <dml:pt x="284760" y="382141"/>
                </dml:cubicBezTo>
                <dml:cubicBezTo>
                  <dml:pt x="284760" y="358628"/>
                  <dml:pt x="254478" y="316991"/>
                  <dml:pt x="241218" y="305941"/>
                </dml:cubicBezTo>
                <dml:cubicBezTo>
                  <dml:pt x="232403" y="298595"/>
                  <dml:pt x="219107" y="299576"/>
                  <dml:pt x="208560" y="295056"/>
                </dml:cubicBezTo>
                <dml:cubicBezTo>
                  <dml:pt x="114387" y="254696"/>
                  <dml:pt x="208959" y="287931"/>
                  <dml:pt x="132360" y="262398"/>
                </dml:cubicBezTo>
                <dml:cubicBezTo>
                  <dml:pt x="110589" y="266027"/>
                  <dml:pt x="87985" y="266304"/>
                  <dml:pt x="67047" y="273284"/>
                </dml:cubicBezTo>
                <dml:cubicBezTo>
                  <dml:pt x="54635" y="277421"/>
                  <dml:pt x="34389" y="295056"/>
                  <dml:pt x="34389" y="295056"/>
                </dml:cubicBezTo>
              </dml:path>
            </dml:pathLst>
          </dml:custGeom>
          <dml:noFill/>
          <dml:ln w="38100" cap="flat" cmpd="sng">
            <dml:solidFill>
              <dml:scrgbClr r="53564" g="7805" b="7176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0" name=""/>
          <pml:cNvSpPr/>
          <pml:nvPr/>
        </pml:nvSpPr>
        <pml:spPr>
          <dml:xfrm rot="0" flipH="false" flipV="false">
            <dml:off x="272143" y="5279571"/>
            <dml:ext cx="380999" cy="818553"/>
          </dml:xfrm>
          <dml:custGeom>
            <dml:avLst/>
            <dml:cxnLst>
              <dml:cxn ang="0">
                <dml:pos x="0" y="0"/>
              </dml:cxn>
              <dml:cxn ang="0">
                <dml:pos x="380999" y="0"/>
              </dml:cxn>
              <dml:cxn ang="0">
                <dml:pos x="0" y="818553"/>
              </dml:cxn>
              <dml:cxn ang="0">
                <dml:pos x="380999" y="818553"/>
              </dml:cxn>
              <dml:cxn ang="0">
                <dml:pos x="0" y="0"/>
              </dml:cxn>
              <dml:cxn ang="0">
                <dml:pos x="18143" y="7256"/>
              </dml:cxn>
              <dml:cxn ang="0">
                <dml:pos x="72150" y="27089"/>
              </dml:cxn>
              <dml:cxn ang="0">
                <dml:pos x="199420" y="44732"/>
              </dml:cxn>
              <dml:cxn ang="0">
                <dml:pos x="352039" y="123233"/>
              </dml:cxn>
              <dml:cxn ang="0">
                <dml:pos x="276157" y="336296"/>
              </dml:cxn>
              <dml:cxn ang="0">
                <dml:pos x="257308" y="424488"/>
              </dml:cxn>
              <dml:cxn ang="0">
                <dml:pos x="243551" y="504456"/>
              </dml:cxn>
              <dml:cxn ang="0">
                <dml:pos x="232228" y="653143"/>
              </dml:cxn>
              <dml:cxn ang="0">
                <dml:pos x="238115" y="818553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80999" y="0"/>
                </dml:moveTo>
              </dml:path>
              <dml:path fill="norm" stroke="true" extrusionOk="true">
                <dml:moveTo>
                  <dml:pt x="0" y="818553"/>
                </dml:moveTo>
              </dml:path>
              <dml:path fill="norm" stroke="true" extrusionOk="true">
                <dml:moveTo>
                  <dml:pt x="380999" y="818553"/>
                </dml:moveTo>
              </dml:path>
              <dml:path fill="norm" stroke="true" extrusionOk="true">
                <dml:moveTo>
                  <dml:pt x="0" y="0"/>
                </dml:moveTo>
                <dml:cubicBezTo>
                  <dml:pt x="18143" y="7256"/>
                  <dml:pt x="35711" y="16157"/>
                  <dml:pt x="54428" y="21771"/>
                </dml:cubicBezTo>
                <dml:cubicBezTo>
                  <dml:pt x="72150" y="27089"/>
                  <dml:pt x="90517" y="30212"/>
                  <dml:pt x="108856" y="32658"/>
                </dml:cubicBezTo>
                <dml:cubicBezTo>
                  <dml:pt x="199420" y="44732"/>
                  <dml:pt x="290285" y="54428"/>
                  <dml:pt x="380999" y="65315"/>
                </dml:cubicBezTo>
                <dml:cubicBezTo>
                  <dml:pt x="352039" y="123233"/>
                  <dml:pt x="340474" y="143350"/>
                  <dml:pt x="315685" y="217715"/>
                </dml:cubicBezTo>
                <dml:cubicBezTo>
                  <dml:pt x="276157" y="336296"/>
                  <dml:pt x="277166" y="315267"/>
                  <dml:pt x="261256" y="402771"/>
                </dml:cubicBezTo>
                <dml:cubicBezTo>
                  <dml:pt x="257308" y="424488"/>
                  <dml:pt x="254438" y="446391"/>
                  <dml:pt x="250370" y="468085"/>
                </dml:cubicBezTo>
                <dml:cubicBezTo>
                  <dml:pt x="243551" y="504456"/>
                  <dml:pt x="228599" y="576943"/>
                  <dml:pt x="228599" y="576943"/>
                </dml:cubicBezTo>
                <dml:cubicBezTo>
                  <dml:pt x="232228" y="653143"/>
                  <dml:pt x="247471" y="729676"/>
                  <dml:pt x="239485" y="805543"/>
                </dml:cubicBezTo>
                <dml:cubicBezTo>
                  <dml:pt x="238115" y="818553"/>
                  <dml:pt x="206828" y="783771"/>
                  <dml:pt x="206828" y="783771"/>
                </dml:cubicBezTo>
              </dml:path>
            </dml:pathLst>
          </dml:custGeom>
          <dml:noFill/>
          <dml:ln w="38100" cap="flat" cmpd="sng">
            <dml:solidFill>
              <dml:scrgbClr r="21951" g="12752" b="36859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1" name=""/>
          <pml:cNvSpPr/>
          <pml:nvPr/>
        </pml:nvSpPr>
        <pml:spPr>
          <dml:xfrm rot="0" flipH="false" flipV="false">
            <dml:off x="457200" y="5715000"/>
            <dml:ext cx="130628" cy="21771"/>
          </dml:xfrm>
          <dml:custGeom>
            <dml:avLst/>
            <dml:cxnLst>
              <dml:cxn ang="0">
                <dml:pos x="0" y="0"/>
              </dml:cxn>
              <dml:cxn ang="0">
                <dml:pos x="130628" y="0"/>
              </dml:cxn>
              <dml:cxn ang="0">
                <dml:pos x="0" y="21771"/>
              </dml:cxn>
              <dml:cxn ang="0">
                <dml:pos x="130628" y="21771"/>
              </dml:cxn>
              <dml:cxn ang="0">
                <dml:pos x="0" y="0"/>
              </dml:cxn>
              <dml:cxn ang="0">
                <dml:pos x="38112" y="9528"/>
              </dml:cxn>
              <dml:cxn ang="0">
                <dml:pos x="124873" y="21771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130628" y="0"/>
                </dml:moveTo>
              </dml:path>
              <dml:path fill="norm" stroke="true" extrusionOk="true">
                <dml:moveTo>
                  <dml:pt x="0" y="21771"/>
                </dml:moveTo>
              </dml:path>
              <dml:path fill="norm" stroke="true" extrusionOk="true">
                <dml:moveTo>
                  <dml:pt x="130628" y="21771"/>
                </dml:moveTo>
              </dml:path>
              <dml:path fill="norm" stroke="true" extrusionOk="true">
                <dml:moveTo>
                  <dml:pt x="0" y="0"/>
                </dml:moveTo>
                <dml:cubicBezTo>
                  <dml:pt x="38112" y="9528"/>
                  <dml:pt x="80733" y="21771"/>
                  <dml:pt x="119742" y="21771"/>
                </dml:cubicBezTo>
                <dml:cubicBezTo>
                  <dml:pt x="124873" y="21771"/>
                  <dml:pt x="127000" y="14514"/>
                  <dml:pt x="130628" y="10886"/>
                </dml:cubicBezTo>
              </dml:path>
            </dml:pathLst>
          </dml:custGeom>
          <dml:noFill/>
          <dml:ln w="38100" cap="flat" cmpd="sng">
            <dml:solidFill>
              <dml:scrgbClr r="21951" g="12752" b="36859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2" name=""/>
          <pml:cNvSpPr/>
          <pml:nvPr/>
        </pml:nvSpPr>
        <pml:spPr>
          <dml:xfrm rot="0" flipH="false" flipV="false">
            <dml:off x="4713513" y="234722"/>
            <dml:ext cx="435429" cy="921170"/>
          </dml:xfrm>
          <dml:custGeom>
            <dml:avLst/>
            <dml:cxnLst>
              <dml:cxn ang="0">
                <dml:pos x="0" y="0"/>
              </dml:cxn>
              <dml:cxn ang="0">
                <dml:pos x="435429" y="0"/>
              </dml:cxn>
              <dml:cxn ang="0">
                <dml:pos x="0" y="921170"/>
              </dml:cxn>
              <dml:cxn ang="0">
                <dml:pos x="435429" y="921170"/>
              </dml:cxn>
              <dml:cxn ang="0">
                <dml:pos x="304800" y="363992"/>
              </dml:cxn>
              <dml:cxn ang="0">
                <dml:pos x="308429" y="349477"/>
              </dml:cxn>
              <dml:cxn ang="0">
                <dml:pos x="331667" y="283161"/>
              </dml:cxn>
              <dml:cxn ang="0">
                <dml:pos x="377372" y="189820"/>
              </dml:cxn>
              <dml:cxn ang="0">
                <dml:pos x="405698" y="111747"/>
              </dml:cxn>
              <dml:cxn ang="0">
                <dml:pos x="431800" y="59192"/>
              </dml:cxn>
              <dml:cxn ang="0">
                <dml:pos x="402091" y="0"/>
              </dml:cxn>
              <dml:cxn ang="0">
                <dml:pos x="274380" y="13461"/>
              </dml:cxn>
              <dml:cxn ang="0">
                <dml:pos x="207154" y="60627"/>
              </dml:cxn>
              <dml:cxn ang="0">
                <dml:pos x="174523" y="198945"/>
              </dml:cxn>
              <dml:cxn ang="0">
                <dml:pos x="197711" y="366070"/>
              </dml:cxn>
              <dml:cxn ang="0">
                <dml:pos x="231655" y="404350"/>
              </dml:cxn>
              <dml:cxn ang="0">
                <dml:pos x="348319" y="535960"/>
              </dml:cxn>
              <dml:cxn ang="0">
                <dml:pos x="377965" y="570400"/>
              </dml:cxn>
              <dml:cxn ang="0">
                <dml:pos x="397018" y="602854"/>
              </dml:cxn>
              <dml:cxn ang="0">
                <dml:pos x="399143" y="668792"/>
              </dml:cxn>
              <dml:cxn ang="0">
                <dml:pos x="388895" y="771827"/>
              </dml:cxn>
              <dml:cxn ang="0">
                <dml:pos x="359840" y="817915"/>
              </dml:cxn>
              <dml:cxn ang="0">
                <dml:pos x="319932" y="878383"/>
              </dml:cxn>
              <dml:cxn ang="0">
                <dml:pos x="275014" y="903802"/>
              </dml:cxn>
              <dml:cxn ang="0">
                <dml:pos x="203200" y="915535"/>
              </dml:cxn>
              <dml:cxn ang="0">
                <dml:pos x="55231" y="901038"/>
              </dml:cxn>
              <dml:cxn ang="0">
                <dml:pos x="3628" y="795792"/>
              </dml:cxn>
              <dml:cxn ang="0">
                <dml:pos x="13706" y="685469"/>
              </dml:cxn>
              <dml:cxn ang="0">
                <dml:pos x="37177" y="647360"/>
              </dml:cxn>
              <dml:cxn ang="0">
                <dml:pos x="57906" y="591735"/>
              </dml:cxn>
              <dml:cxn ang="0">
                <dml:pos x="141514" y="472850"/>
              </dml:cxn>
              <dml:cxn ang="0">
                <dml:pos x="201510" y="396400"/>
              </dml:cxn>
              <dml:cxn ang="0">
                <dml:pos x="264886" y="334964"/>
              </dml:cxn>
              <dml:cxn ang="0">
                <dml:pos x="305274" y="313957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435429" y="0"/>
                </dml:moveTo>
              </dml:path>
              <dml:path fill="norm" stroke="true" extrusionOk="true">
                <dml:moveTo>
                  <dml:pt x="0" y="921170"/>
                </dml:moveTo>
              </dml:path>
              <dml:path fill="norm" stroke="true" extrusionOk="true">
                <dml:moveTo>
                  <dml:pt x="435429" y="921170"/>
                </dml:moveTo>
              </dml:path>
              <dml:path fill="norm" stroke="true" extrusionOk="true">
                <dml:moveTo>
                  <dml:pt x="304800" y="363992"/>
                </dml:moveTo>
                <dml:cubicBezTo>
                  <dml:pt x="308429" y="349477"/>
                  <dml:pt x="309792" y="334199"/>
                  <dml:pt x="315686" y="320448"/>
                </dml:cubicBezTo>
                <dml:cubicBezTo>
                  <dml:pt x="331667" y="283161"/>
                  <dml:pt x="357286" y="250079"/>
                  <dml:pt x="370115" y="211592"/>
                </dml:cubicBezTo>
                <dml:cubicBezTo>
                  <dml:pt x="377372" y="189820"/>
                  <dml:pt x="383363" y="167585"/>
                  <dml:pt x="391886" y="146277"/>
                </dml:cubicBezTo>
                <dml:cubicBezTo>
                  <dml:pt x="405698" y="111747"/>
                  <dml:pt x="415789" y="99536"/>
                  <dml:pt x="435429" y="70077"/>
                </dml:cubicBezTo>
                <dml:cubicBezTo>
                  <dml:pt x="431800" y="59192"/>
                  <dml:pt x="430447" y="47260"/>
                  <dml:pt x="424543" y="37420"/>
                </dml:cubicBezTo>
                <dml:cubicBezTo>
                  <dml:pt x="402091" y="0"/>
                  <dml:pt x="369279" y="10865"/>
                  <dml:pt x="326572" y="4764"/>
                </dml:cubicBezTo>
                <dml:cubicBezTo>
                  <dml:pt x="274380" y="13461"/>
                  <dml:pt x="253417" y="6654"/>
                  <dml:pt x="217715" y="48307"/>
                </dml:cubicBezTo>
                <dml:cubicBezTo>
                  <dml:pt x="207154" y="60627"/>
                  <dml:pt x="203200" y="77335"/>
                  <dml:pt x="195943" y="91848"/>
                </dml:cubicBezTo>
                <dml:cubicBezTo>
                  <dml:pt x="174523" y="198945"/>
                  <dml:pt x="172866" y="183888"/>
                  <dml:pt x="195943" y="353107"/>
                </dml:cubicBezTo>
                <dml:cubicBezTo>
                  <dml:pt x="197711" y="366070"/>
                  <dml:pt x="209865" y="375298"/>
                  <dml:pt x="217715" y="385764"/>
                </dml:cubicBezTo>
                <dml:cubicBezTo>
                  <dml:pt x="231655" y="404350"/>
                  <dml:pt x="245628" y="423000"/>
                  <dml:pt x="261257" y="440191"/>
                </dml:cubicBezTo>
                <dml:cubicBezTo>
                  <dml:pt x="348319" y="535960"/>
                  <dml:pt x="303324" y="470880"/>
                  <dml:pt x="370115" y="559935"/>
                </dml:cubicBezTo>
                <dml:cubicBezTo>
                  <dml:pt x="377965" y="570400"/>
                  <dml:pt x="386035" y="580890"/>
                  <dml:pt x="391886" y="592592"/>
                </dml:cubicBezTo>
                <dml:cubicBezTo>
                  <dml:pt x="397018" y="602854"/>
                  <dml:pt x="399143" y="614362"/>
                  <dml:pt x="402772" y="625248"/>
                </dml:cubicBezTo>
                <dml:cubicBezTo>
                  <dml:pt x="399143" y="668792"/>
                  <dml:pt x="399938" y="712931"/>
                  <dml:pt x="391886" y="755877"/>
                </dml:cubicBezTo>
                <dml:cubicBezTo>
                  <dml:pt x="388895" y="771827"/>
                  <dml:pt x="377996" y="785235"/>
                  <dml:pt x="370115" y="799421"/>
                </dml:cubicBezTo>
                <dml:cubicBezTo>
                  <dml:pt x="359840" y="817915"/>
                  <dml:pt x="349755" y="836631"/>
                  <dml:pt x="337457" y="853849"/>
                </dml:cubicBezTo>
                <dml:cubicBezTo>
                  <dml:pt x="319932" y="878383"/>
                  <dml:pt x="307021" y="878198"/>
                  <dml:pt x="283029" y="897392"/>
                </dml:cubicBezTo>
                <dml:cubicBezTo>
                  <dml:pt x="275014" y="903802"/>
                  <dml:pt x="268514" y="911907"/>
                  <dml:pt x="261257" y="919163"/>
                </dml:cubicBezTo>
                <dml:cubicBezTo>
                  <dml:pt x="203200" y="915535"/>
                  <dml:pt x="143810" y="921170"/>
                  <dml:pt x="87086" y="908277"/>
                </dml:cubicBezTo>
                <dml:cubicBezTo>
                  <dml:pt x="55231" y="901038"/>
                  <dml:pt x="23800" y="866763"/>
                  <dml:pt x="0" y="842963"/>
                </dml:cubicBezTo>
                <dml:cubicBezTo>
                  <dml:pt x="3628" y="795792"/>
                  <dml:pt x="2664" y="748039"/>
                  <dml:pt x="10886" y="701448"/>
                </dml:cubicBezTo>
                <dml:cubicBezTo>
                  <dml:pt x="13706" y="685469"/>
                  <dml:pt x="26265" y="672822"/>
                  <dml:pt x="32656" y="657907"/>
                </dml:cubicBezTo>
                <dml:cubicBezTo>
                  <dml:pt x="37177" y="647360"/>
                  <dml:pt x="39023" y="635795"/>
                  <dml:pt x="43543" y="625248"/>
                </dml:cubicBezTo>
                <dml:cubicBezTo>
                  <dml:pt x="57906" y="591735"/>
                  <dml:pt x="104638" y="509724"/>
                  <dml:pt x="119743" y="494621"/>
                </dml:cubicBezTo>
                <dml:cubicBezTo>
                  <dml:pt x="141514" y="472850"/>
                  <dml:pt x="171287" y="456846"/>
                  <dml:pt x="185056" y="429306"/>
                </dml:cubicBezTo>
                <dml:cubicBezTo>
                  <dml:pt x="201510" y="396400"/>
                  <dml:pt x="213694" y="360559"/>
                  <dml:pt x="250372" y="342220"/>
                </dml:cubicBezTo>
                <dml:cubicBezTo>
                  <dml:pt x="264886" y="334964"/>
                  <dml:pt x="279826" y="328500"/>
                  <dml:pt x="293915" y="320448"/>
                </dml:cubicBezTo>
                <dml:cubicBezTo>
                  <dml:pt x="305274" y="313957"/>
                  <dml:pt x="326572" y="298677"/>
                  <dml:pt x="326572" y="298677"/>
                </dml:cubicBezTo>
              </dml:path>
            </dml:pathLst>
          </dml:custGeom>
          <dml:noFill/>
          <dml:ln w="38100" cap="flat" cmpd="sng">
            <dml:solidFill>
              <dml:scrgbClr r="6772" g="42050" b="57315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3" name=""/>
          <pml:cNvSpPr/>
          <pml:nvPr/>
        </pml:nvSpPr>
        <pml:spPr>
          <dml:xfrm rot="0" flipH="false" flipV="false">
            <dml:off x="422248" y="2109745"/>
            <dml:ext cx="536960" cy="961494"/>
          </dml:xfrm>
          <dml:custGeom>
            <dml:avLst/>
            <dml:cxnLst>
              <dml:cxn ang="0">
                <dml:pos x="0" y="0"/>
              </dml:cxn>
              <dml:cxn ang="0">
                <dml:pos x="536960" y="0"/>
              </dml:cxn>
              <dml:cxn ang="0">
                <dml:pos x="0" y="961494"/>
              </dml:cxn>
              <dml:cxn ang="0">
                <dml:pos x="536960" y="961494"/>
              </dml:cxn>
              <dml:cxn ang="0">
                <dml:pos x="383294" y="23854"/>
              </dml:cxn>
              <dml:cxn ang="0">
                <dml:pos x="361523" y="16598"/>
              </dml:cxn>
              <dml:cxn ang="0">
                <dml:pos x="288800" y="0"/>
              </dml:cxn>
              <dml:cxn ang="0">
                <dml:pos x="192600" y="26645"/>
              </dml:cxn>
              <dml:cxn ang="0">
                <dml:pos x="140179" y="89169"/>
              </dml:cxn>
              <dml:cxn ang="0">
                <dml:pos x="120131" y="181293"/>
              </dml:cxn>
              <dml:cxn ang="0">
                <dml:pos x="137317" y="304151"/>
              </dml:cxn>
              <dml:cxn ang="0">
                <dml:pos x="166080" y="356619"/>
              </dml:cxn>
              <dml:cxn ang="0">
                <dml:pos x="207574" y="389752"/>
              </dml:cxn>
              <dml:cxn ang="0">
                <dml:pos x="249190" y="400829"/>
              </dml:cxn>
              <dml:cxn ang="0">
                <dml:pos x="287913" y="415370"/>
              </dml:cxn>
              <dml:cxn ang="0">
                <dml:pos x="410883" y="382037"/>
              </dml:cxn>
              <dml:cxn ang="0">
                <dml:pos x="455976" y="277414"/>
              </dml:cxn>
              <dml:cxn ang="0">
                <dml:pos x="435156" y="163426"/>
              </dml:cxn>
              <dml:cxn ang="0">
                <dml:pos x="387688" y="87072"/>
              </dml:cxn>
              <dml:cxn ang="0">
                <dml:pos x="379147" y="76728"/>
              </dml:cxn>
              <dml:cxn ang="0">
                <dml:pos x="393558" y="18724"/>
              </dml:cxn>
              <dml:cxn ang="0">
                <dml:pos x="457463" y="117767"/>
              </dml:cxn>
              <dml:cxn ang="0">
                <dml:pos x="459494" y="208912"/>
              </dml:cxn>
              <dml:cxn ang="0">
                <dml:pos x="463123" y="219798"/>
              </dml:cxn>
              <dml:cxn ang="0">
                <dml:pos x="474490" y="255953"/>
              </dml:cxn>
              <dml:cxn ang="0">
                <dml:pos x="486963" y="300305"/>
              </dml:cxn>
              <dml:cxn ang="0">
                <dml:pos x="506665" y="343168"/>
              </dml:cxn>
              <dml:cxn ang="0">
                <dml:pos x="510627" y="513859"/>
              </dml:cxn>
              <dml:cxn ang="0">
                <dml:pos x="484894" y="818511"/>
              </dml:cxn>
              <dml:cxn ang="0">
                <dml:pos x="465790" y="871234"/>
              </dml:cxn>
              <dml:cxn ang="0">
                <dml:pos x="440435" y="894042"/>
              </dml:cxn>
              <dml:cxn ang="0">
                <dml:pos x="407755" y="935567"/>
              </dml:cxn>
              <dml:cxn ang="0">
                <dml:pos x="347137" y="953250"/>
              </dml:cxn>
              <dml:cxn ang="0">
                <dml:pos x="252666" y="956398"/>
              </dml:cxn>
              <dml:cxn ang="0">
                <dml:pos x="90166" y="943012"/>
              </dml:cxn>
              <dml:cxn ang="0">
                <dml:pos x="27695" y="898341"/>
              </dml:cxn>
              <dml:cxn ang="0">
                <dml:pos x="0" y="861858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536960" y="0"/>
                </dml:moveTo>
              </dml:path>
              <dml:path fill="norm" stroke="true" extrusionOk="true">
                <dml:moveTo>
                  <dml:pt x="0" y="961494"/>
                </dml:moveTo>
              </dml:path>
              <dml:path fill="norm" stroke="true" extrusionOk="true">
                <dml:moveTo>
                  <dml:pt x="536960" y="961494"/>
                </dml:moveTo>
              </dml:path>
              <dml:path fill="norm" stroke="true" extrusionOk="true">
                <dml:moveTo>
                  <dml:pt x="383294" y="23854"/>
                </dml:moveTo>
                <dml:cubicBezTo>
                  <dml:pt x="361523" y="16598"/>
                  <dml:pt x="340871" y="3718"/>
                  <dml:pt x="317980" y="2083"/>
                </dml:cubicBezTo>
                <dml:cubicBezTo>
                  <dml:pt x="288800" y="0"/>
                  <dml:pt x="258444" y="3130"/>
                  <dml:pt x="230894" y="12968"/>
                </dml:cubicBezTo>
                <dml:cubicBezTo>
                  <dml:pt x="192600" y="26645"/>
                  <dml:pt x="170134" y="51958"/>
                  <dml:pt x="143809" y="78283"/>
                </dml:cubicBezTo>
                <dml:cubicBezTo>
                  <dml:pt x="140179" y="89169"/>
                  <dml:pt x="134975" y="99652"/>
                  <dml:pt x="132922" y="110941"/>
                </dml:cubicBezTo>
                <dml:cubicBezTo>
                  <dml:pt x="120131" y="181293"/>
                  <dml:pt x="116687" y="214758"/>
                  <dml:pt x="132922" y="285112"/>
                </dml:cubicBezTo>
                <dml:cubicBezTo>
                  <dml:pt x="137317" y="304151"/>
                  <dml:pt x="143855" y="323282"/>
                  <dml:pt x="154694" y="339541"/>
                </dml:cubicBezTo>
                <dml:cubicBezTo>
                  <dml:pt x="166080" y="356619"/>
                  <dml:pt x="181534" y="371152"/>
                  <dml:pt x="198237" y="383083"/>
                </dml:cubicBezTo>
                <dml:cubicBezTo>
                  <dml:pt x="207574" y="389752"/>
                  <dml:pt x="220150" y="389939"/>
                  <dml:pt x="230894" y="393968"/>
                </dml:cubicBezTo>
                <dml:cubicBezTo>
                  <dml:pt x="249190" y="400829"/>
                  <dml:pt x="267179" y="408483"/>
                  <dml:pt x="285322" y="415741"/>
                </dml:cubicBezTo>
                <dml:cubicBezTo>
                  <dml:pt x="287913" y="415370"/>
                  <dml:pt x="375181" y="407540"/>
                  <dml:pt x="394180" y="393968"/>
                </dml:cubicBezTo>
                <dml:cubicBezTo>
                  <dml:pt x="410883" y="382037"/>
                  <dml:pt x="423208" y="364939"/>
                  <dml:pt x="437722" y="350426"/>
                </dml:cubicBezTo>
                <dml:cubicBezTo>
                  <dml:pt x="455976" y="277414"/>
                  <dml:pt x="459283" y="284063"/>
                  <dml:pt x="437722" y="176254"/>
                </dml:cubicBezTo>
                <dml:cubicBezTo>
                  <dml:pt x="435156" y="163426"/>
                  <dml:pt x="421802" y="155300"/>
                  <dml:pt x="415951" y="143598"/>
                </dml:cubicBezTo>
                <dml:cubicBezTo>
                  <dml:pt x="387688" y="87072"/>
                  <dml:pt x="425818" y="131695"/>
                  <dml:pt x="383294" y="89168"/>
                </dml:cubicBezTo>
                <dml:cubicBezTo>
                  <dml:pt x="379147" y="76728"/>
                  <dml:pt x="358412" y="36296"/>
                  <dml:pt x="383294" y="23854"/>
                </dml:cubicBezTo>
                <dml:cubicBezTo>
                  <dml:pt x="393558" y="18724"/>
                  <dml:pt x="405065" y="31112"/>
                  <dml:pt x="415951" y="34741"/>
                </dml:cubicBezTo>
                <dml:cubicBezTo>
                  <dml:pt x="457463" y="117767"/>
                  <dml:pt x="435054" y="62277"/>
                  <dml:pt x="459494" y="208912"/>
                </dml:cubicBezTo>
                <dml:lnTo>
                  <dml:pt x="459494" y="208912"/>
                </dml:lnTo>
                <dml:cubicBezTo>
                  <dml:pt x="463123" y="219798"/>
                  <dml:pt x="467228" y="230535"/>
                  <dml:pt x="470380" y="241568"/>
                </dml:cubicBezTo>
                <dml:cubicBezTo>
                  <dml:pt x="474490" y="255953"/>
                  <dml:pt x="476012" y="271103"/>
                  <dml:pt x="481265" y="285112"/>
                </dml:cubicBezTo>
                <dml:cubicBezTo>
                  <dml:pt x="486963" y="300305"/>
                  <dml:pt x="495780" y="314141"/>
                  <dml:pt x="503037" y="328654"/>
                </dml:cubicBezTo>
                <dml:cubicBezTo>
                  <dml:pt x="506665" y="343168"/>
                  <dml:pt x="514270" y="357240"/>
                  <dml:pt x="513922" y="372198"/>
                </dml:cubicBezTo>
                <dml:cubicBezTo>
                  <dml:pt x="510627" y="513859"/>
                  <dml:pt x="536960" y="662312"/>
                  <dml:pt x="492151" y="796741"/>
                </dml:cubicBezTo>
                <dml:cubicBezTo>
                  <dml:pt x="484894" y="818511"/>
                  <dml:pt x="480643" y="841529"/>
                  <dml:pt x="470380" y="862054"/>
                </dml:cubicBezTo>
                <dml:cubicBezTo>
                  <dml:pt x="465790" y="871234"/>
                  <dml:pt x="455019" y="875812"/>
                  <dml:pt x="448608" y="883826"/>
                </dml:cubicBezTo>
                <dml:cubicBezTo>
                  <dml:pt x="440435" y="894042"/>
                  <dml:pt x="436088" y="907232"/>
                  <dml:pt x="426837" y="916483"/>
                </dml:cubicBezTo>
                <dml:cubicBezTo>
                  <dml:pt x="407755" y="935567"/>
                  <dml:pt x="386311" y="942058"/>
                  <dml:pt x="361522" y="949141"/>
                </dml:cubicBezTo>
                <dml:cubicBezTo>
                  <dml:pt x="347137" y="953250"/>
                  <dml:pt x="332494" y="956398"/>
                  <dml:pt x="317980" y="960026"/>
                </dml:cubicBezTo>
                <dml:cubicBezTo>
                  <dml:pt x="252666" y="956398"/>
                  <dml:pt x="186275" y="961494"/>
                  <dml:pt x="122037" y="949141"/>
                </dml:cubicBezTo>
                <dml:cubicBezTo>
                  <dml:pt x="90166" y="943012"/>
                  <dml:pt x="34951" y="905598"/>
                  <dml:pt x="34951" y="905598"/>
                </dml:cubicBezTo>
                <dml:cubicBezTo>
                  <dml:pt x="27695" y="898341"/>
                  <dml:pt x="18460" y="892627"/>
                  <dml:pt x="13180" y="883826"/>
                </dml:cubicBezTo>
                <dml:cubicBezTo>
                  <dml:pt x="0" y="861858"/>
                  <dml:pt x="2295" y="851530"/>
                  <dml:pt x="2295" y="829398"/>
                </dml:cubicBezTo>
              </dml:path>
            </dml:pathLst>
          </dml:custGeom>
          <dml:noFill/>
          <dml:ln w="25400" cap="flat" cmpd="sng">
            <dml:solidFill>
              <dml:scrgbClr r="0" g="0" b="0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4" name=""/>
          <pml:cNvSpPr/>
          <pml:nvPr/>
        </pml:nvSpPr>
        <pml:spPr>
          <dml:xfrm rot="0" flipH="false" flipV="false">
            <dml:off x="4754733" y="5199300"/>
            <dml:ext cx="267546" cy="526586"/>
          </dml:xfrm>
          <dml:custGeom>
            <dml:avLst/>
            <dml:cxnLst>
              <dml:cxn ang="0">
                <dml:pos x="0" y="0"/>
              </dml:cxn>
              <dml:cxn ang="0">
                <dml:pos x="267546" y="0"/>
              </dml:cxn>
              <dml:cxn ang="0">
                <dml:pos x="0" y="526586"/>
              </dml:cxn>
              <dml:cxn ang="0">
                <dml:pos x="267546" y="526586"/>
              </dml:cxn>
              <dml:cxn ang="0">
                <dml:pos x="24095" y="406842"/>
              </dml:cxn>
              <dml:cxn ang="0">
                <dml:pos x="109004" y="321934"/>
              </dml:cxn>
              <dml:cxn ang="0">
                <dml:pos x="131359" y="330225"/>
              </dml:cxn>
              <dml:cxn ang="0">
                <dml:pos x="177265" y="243959"/>
              </dml:cxn>
              <dml:cxn ang="0">
                <dml:pos x="223506" y="145326"/>
              </dml:cxn>
              <dml:cxn ang="0">
                <dml:pos x="256995" y="44170"/>
              </dml:cxn>
              <dml:cxn ang="0">
                <dml:pos x="267546" y="185454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67546" y="0"/>
                </dml:moveTo>
              </dml:path>
              <dml:path fill="norm" stroke="true" extrusionOk="true">
                <dml:moveTo>
                  <dml:pt x="0" y="526586"/>
                </dml:moveTo>
              </dml:path>
              <dml:path fill="norm" stroke="true" extrusionOk="true">
                <dml:moveTo>
                  <dml:pt x="267546" y="526586"/>
                </dml:moveTo>
              </dml:path>
              <dml:path fill="norm" stroke="true" extrusionOk="true">
                <dml:moveTo>
                  <dml:pt x="24095" y="406842"/>
                </dml:moveTo>
                <dml:cubicBezTo>
                  <dml:pt x="109004" y="321934"/>
                  <dml:pt x="0" y="424055"/>
                  <dml:pt x="100296" y="352414"/>
                </dml:cubicBezTo>
                <dml:cubicBezTo>
                  <dml:pt x="131359" y="330225"/>
                  <dml:pt x="147785" y="298008"/>
                  <dml:pt x="165610" y="265329"/>
                </dml:cubicBezTo>
                <dml:cubicBezTo>
                  <dml:pt x="177265" y="243959"/>
                  <dml:pt x="188067" y="222115"/>
                  <dml:pt x="198266" y="200014"/>
                </dml:cubicBezTo>
                <dml:cubicBezTo>
                  <dml:pt x="223506" y="145326"/>
                  <dml:pt x="235851" y="114648"/>
                  <dml:pt x="252696" y="58499"/>
                </dml:cubicBezTo>
                <dml:cubicBezTo>
                  <dml:pt x="256995" y="44170"/>
                  <dml:pt x="263233" y="0"/>
                  <dml:pt x="263581" y="14956"/>
                </dml:cubicBezTo>
                <dml:cubicBezTo>
                  <dml:pt x="267546" y="185454"/>
                  <dml:pt x="263581" y="356042"/>
                  <dml:pt x="263581" y="526586"/>
                </dml:cubicBezTo>
              </dml:path>
            </dml:pathLst>
          </dml:custGeom>
          <dml:noFill/>
          <dml:ln w="38100" cap="flat" cmpd="sng">
            <dml:solidFill>
              <dml:scrgbClr r="0" g="0" b="0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5" name=""/>
          <pml:cNvSpPr/>
          <pml:nvPr/>
        </pml:nvSpPr>
        <pml:spPr>
          <dml:xfrm rot="0" flipH="false" flipV="false">
            <dml:off x="5200600" y="5221058"/>
            <dml:ext cx="394656" cy="515712"/>
          </dml:xfrm>
          <dml:custGeom>
            <dml:avLst/>
            <dml:cxnLst>
              <dml:cxn ang="0">
                <dml:pos x="0" y="0"/>
              </dml:cxn>
              <dml:cxn ang="0">
                <dml:pos x="394656" y="0"/>
              </dml:cxn>
              <dml:cxn ang="0">
                <dml:pos x="0" y="515712"/>
              </dml:cxn>
              <dml:cxn ang="0">
                <dml:pos x="394656" y="515712"/>
              </dml:cxn>
              <dml:cxn ang="0">
                <dml:pos x="24543" y="167370"/>
              </dml:cxn>
              <dml:cxn ang="0">
                <dml:pos x="32965" y="268436"/>
              </dml:cxn>
              <dml:cxn ang="0">
                <dml:pos x="81443" y="476869"/>
              </dml:cxn>
              <dml:cxn ang="0">
                <dml:pos x="120965" y="511496"/>
              </dml:cxn>
              <dml:cxn ang="0">
                <dml:pos x="176943" y="512084"/>
              </dml:cxn>
              <dml:cxn ang="0">
                <dml:pos x="261953" y="499903"/>
              </dml:cxn>
              <dml:cxn ang="0">
                <dml:pos x="332970" y="417741"/>
              </dml:cxn>
              <dml:cxn ang="0">
                <dml:pos x="365628" y="363312"/>
              </dml:cxn>
              <dml:cxn ang="0">
                <dml:pos x="377373" y="323591"/>
              </dml:cxn>
              <dml:cxn ang="0">
                <dml:pos x="387015" y="272508"/>
              </dml:cxn>
              <dml:cxn ang="0">
                <dml:pos x="393157" y="231571"/>
              </dml:cxn>
              <dml:cxn ang="0">
                <dml:pos x="367605" y="115025"/>
              </dml:cxn>
              <dml:cxn ang="0">
                <dml:pos x="337175" y="90440"/>
              </dml:cxn>
              <dml:cxn ang="0">
                <dml:pos x="276316" y="54973"/>
              </dml:cxn>
              <dml:cxn ang="0">
                <dml:pos x="155171" y="14970"/>
              </dml:cxn>
              <dml:cxn ang="0">
                <dml:pos x="126143" y="18598"/>
              </dml:cxn>
              <dml:cxn ang="0">
                <dml:pos x="40868" y="77266"/>
              </dml:cxn>
              <dml:cxn ang="0">
                <dml:pos x="54891" y="214644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94656" y="0"/>
                </dml:moveTo>
              </dml:path>
              <dml:path fill="norm" stroke="true" extrusionOk="true">
                <dml:moveTo>
                  <dml:pt x="0" y="515712"/>
                </dml:moveTo>
              </dml:path>
              <dml:path fill="norm" stroke="true" extrusionOk="true">
                <dml:moveTo>
                  <dml:pt x="394656" y="515712"/>
                </dml:moveTo>
              </dml:path>
              <dml:path fill="norm" stroke="true" extrusionOk="true">
                <dml:moveTo>
                  <dml:pt x="24543" y="167370"/>
                </dml:moveTo>
                <dml:cubicBezTo>
                  <dml:pt x="32965" y="268436"/>
                  <dml:pt x="0" y="381852"/>
                  <dml:pt x="68086" y="461284"/>
                </dml:cubicBezTo>
                <dml:cubicBezTo>
                  <dml:pt x="81443" y="476869"/>
                  <dml:pt x="94925" y="492896"/>
                  <dml:pt x="111628" y="504827"/>
                </dml:cubicBezTo>
                <dml:cubicBezTo>
                  <dml:pt x="120965" y="511496"/>
                  <dml:pt x="133399" y="512084"/>
                  <dml:pt x="144286" y="515712"/>
                </dml:cubicBezTo>
                <dml:cubicBezTo>
                  <dml:pt x="176943" y="512084"/>
                  <dml:pt x="210379" y="512796"/>
                  <dml:pt x="242256" y="504827"/>
                </dml:cubicBezTo>
                <dml:cubicBezTo>
                  <dml:pt x="261953" y="499903"/>
                  <dml:pt x="312791" y="448009"/>
                  <dml:pt x="318456" y="439512"/>
                </dml:cubicBezTo>
                <dml:cubicBezTo>
                  <dml:pt x="332970" y="417741"/>
                  <dml:pt x="353724" y="399021"/>
                  <dml:pt x="361999" y="374198"/>
                </dml:cubicBezTo>
                <dml:cubicBezTo>
                  <dml:pt x="365628" y="363312"/>
                  <dml:pt x="370102" y="352673"/>
                  <dml:pt x="372885" y="341541"/>
                </dml:cubicBezTo>
                <dml:cubicBezTo>
                  <dml:pt x="377373" y="323591"/>
                  <dml:pt x="379757" y="305174"/>
                  <dml:pt x="383770" y="287112"/>
                </dml:cubicBezTo>
                <dml:cubicBezTo>
                  <dml:pt x="387015" y="272508"/>
                  <dml:pt x="391028" y="258084"/>
                  <dml:pt x="394656" y="243570"/>
                </dml:cubicBezTo>
                <dml:cubicBezTo>
                  <dml:pt x="393157" y="231571"/>
                  <dml:pt x="388782" y="150320"/>
                  <dml:pt x="372885" y="123826"/>
                </dml:cubicBezTo>
                <dml:cubicBezTo>
                  <dml:pt x="367605" y="115025"/>
                  <dml:pt x="358999" y="108625"/>
                  <dml:pt x="351113" y="102055"/>
                </dml:cubicBezTo>
                <dml:cubicBezTo>
                  <dml:pt x="337175" y="90440"/>
                  <dml:pt x="324043" y="77001"/>
                  <dml:pt x="307570" y="69398"/>
                </dml:cubicBezTo>
                <dml:cubicBezTo>
                  <dml:pt x="276316" y="54973"/>
                  <dml:pt x="241561" y="49524"/>
                  <dml:pt x="209599" y="36741"/>
                </dml:cubicBezTo>
                <dml:lnTo>
                  <dml:pt x="155171" y="14970"/>
                </dml:lnTo>
                <dml:cubicBezTo>
                  <dml:pt x="126143" y="18598"/>
                  <dml:pt x="81774" y="0"/>
                  <dml:pt x="68086" y="25855"/>
                </dml:cubicBezTo>
                <dml:cubicBezTo>
                  <dml:pt x="40868" y="77266"/>
                  <dml:pt x="66271" y="142568"/>
                  <dml:pt x="57199" y="200027"/>
                </dml:cubicBezTo>
                <dml:cubicBezTo>
                  <dml:pt x="54891" y="214644"/>
                  <dml:pt x="35928" y="232184"/>
                  <dml:pt x="24543" y="243570"/>
                </dml:cubicBezTo>
              </dml:path>
            </dml:pathLst>
          </dml:custGeom>
          <dml:noFill/>
          <dml:ln w="38100" cap="flat" cmpd="sng">
            <dml:solidFill>
              <dml:scrgbClr r="0" g="0" b="0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6" name=""/>
          <pml:cNvSpPr/>
          <pml:nvPr/>
        </pml:nvSpPr>
        <pml:spPr>
          <dml:xfrm rot="0" flipH="false" flipV="false">
            <dml:off x="1839685" y="653142"/>
            <dml:ext cx="631370" cy="707571"/>
          </dml:xfrm>
          <dml:custGeom>
            <dml:avLst/>
            <dml:cxnLst>
              <dml:cxn ang="0">
                <dml:pos x="0" y="0"/>
              </dml:cxn>
              <dml:cxn ang="0">
                <dml:pos x="631370" y="0"/>
              </dml:cxn>
              <dml:cxn ang="0">
                <dml:pos x="0" y="707571"/>
              </dml:cxn>
              <dml:cxn ang="0">
                <dml:pos x="631370" y="707571"/>
              </dml:cxn>
              <dml:cxn ang="0">
                <dml:pos x="0" y="119743"/>
              </dml:cxn>
              <dml:cxn ang="0">
                <dml:pos x="14514" y="101600"/>
              </dml:cxn>
              <dml:cxn ang="0">
                <dml:pos x="66986" y="41870"/>
              </dml:cxn>
              <dml:cxn ang="0">
                <dml:pos x="141174" y="6365"/>
              </dml:cxn>
              <dml:cxn ang="0">
                <dml:pos x="203199" y="7257"/>
              </dml:cxn>
              <dml:cxn ang="0">
                <dml:pos x="316042" y="30575"/>
              </dml:cxn>
              <dml:cxn ang="0">
                <dml:pos x="367603" y="86250"/>
              </dml:cxn>
              <dml:cxn ang="0">
                <dml:pos x="420545" y="172129"/>
              </dml:cxn>
              <dml:cxn ang="0">
                <dml:pos x="457895" y="352521"/>
              </dml:cxn>
              <dml:cxn ang="0">
                <dml:pos x="432355" y="562463"/>
              </dml:cxn>
              <dml:cxn ang="0">
                <dml:pos x="373743" y="638628"/>
              </dml:cxn>
              <dml:cxn ang="0">
                <dml:pos x="345725" y="662144"/>
              </dml:cxn>
              <dml:cxn ang="0">
                <dml:pos x="294127" y="672219"/>
              </dml:cxn>
              <dml:cxn ang="0">
                <dml:pos x="119196" y="625702"/>
              </dml:cxn>
              <dml:cxn ang="0">
                <dml:pos x="77314" y="527833"/>
              </dml:cxn>
              <dml:cxn ang="0">
                <dml:pos x="114295" y="459383"/>
              </dml:cxn>
              <dml:cxn ang="0">
                <dml:pos x="163284" y="449943"/>
              </dml:cxn>
              <dml:cxn ang="0">
                <dml:pos x="239917" y="459086"/>
              </dml:cxn>
              <dml:cxn ang="0">
                <dml:pos x="274066" y="476625"/>
              </dml:cxn>
              <dml:cxn ang="0">
                <dml:pos x="303964" y="509118"/>
              </dml:cxn>
              <dml:cxn ang="0">
                <dml:pos x="345881" y="539410"/>
              </dml:cxn>
              <dml:cxn ang="0">
                <dml:pos x="413656" y="609600"/>
              </dml:cxn>
              <dml:cxn ang="0">
                <dml:pos x="457200" y="653143"/>
              </dml:cxn>
              <dml:cxn ang="0">
                <dml:pos x="471714" y="667657"/>
              </dml:cxn>
              <dml:cxn ang="0">
                <dml:pos x="533400" y="707571"/>
              </dml:cxn>
              <dml:cxn ang="0">
                <dml:pos x="555170" y="703943"/>
              </dml:cxn>
              <dml:cxn ang="0">
                <dml:pos x="608323" y="693082"/>
              </dml:cxn>
              <dml:cxn ang="0">
                <dml:pos x="631370" y="664028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631370" y="0"/>
                </dml:moveTo>
              </dml:path>
              <dml:path fill="norm" stroke="true" extrusionOk="true">
                <dml:moveTo>
                  <dml:pt x="0" y="707571"/>
                </dml:moveTo>
              </dml:path>
              <dml:path fill="norm" stroke="true" extrusionOk="true">
                <dml:moveTo>
                  <dml:pt x="631370" y="707571"/>
                </dml:moveTo>
              </dml:path>
              <dml:path fill="norm" stroke="true" extrusionOk="true">
                <dml:moveTo>
                  <dml:pt x="0" y="119743"/>
                </dml:moveTo>
                <dml:cubicBezTo>
                  <dml:pt x="14514" y="101600"/>
                  <dml:pt x="27114" y="81743"/>
                  <dml:pt x="43543" y="65313"/>
                </dml:cubicBezTo>
                <dml:cubicBezTo>
                  <dml:pt x="66986" y="41870"/>
                  <dml:pt x="100446" y="23820"/>
                  <dml:pt x="130628" y="10886"/>
                </dml:cubicBezTo>
                <dml:cubicBezTo>
                  <dml:pt x="141174" y="6365"/>
                  <dml:pt x="152399" y="3628"/>
                  <dml:pt x="163284" y="0"/>
                </dml:cubicBezTo>
                <dml:cubicBezTo>
                  <dml:pt x="203199" y="7257"/>
                  <dml:pt x="243828" y="11318"/>
                  <dml:pt x="283028" y="21771"/>
                </dml:cubicBezTo>
                <dml:cubicBezTo>
                  <dml:pt x="316042" y="30575"/>
                  <dml:pt x="338146" y="50902"/>
                  <dml:pt x="359228" y="76200"/>
                </dml:cubicBezTo>
                <dml:cubicBezTo>
                  <dml:pt x="367603" y="86250"/>
                  <dml:pt x="374065" y="97763"/>
                  <dml:pt x="381000" y="108857"/>
                </dml:cubicBezTo>
                <dml:cubicBezTo>
                  <dml:pt x="420545" y="172129"/>
                  <dml:pt x="408721" y="150949"/>
                  <dml:pt x="435427" y="217714"/>
                </dml:cubicBezTo>
                <dml:cubicBezTo>
                  <dml:pt x="457895" y="352521"/>
                  <dml:pt x="452946" y="294762"/>
                  <dml:pt x="435427" y="522514"/>
                </dml:cubicBezTo>
                <dml:cubicBezTo>
                  <dml:pt x="432355" y="562463"/>
                  <dml:pt x="408080" y="604290"/>
                  <dml:pt x="381000" y="631371"/>
                </dml:cubicBezTo>
                <dml:cubicBezTo>
                  <dml:pt x="373743" y="638628"/>
                  <dml:pt x="367768" y="647450"/>
                  <dml:pt x="359228" y="653143"/>
                </dml:cubicBezTo>
                <dml:cubicBezTo>
                  <dml:pt x="345725" y="662144"/>
                  <dml:pt x="330199" y="667657"/>
                  <dml:pt x="315684" y="674914"/>
                </dml:cubicBezTo>
                <dml:cubicBezTo>
                  <dml:pt x="294127" y="672219"/>
                  <dml:pt x="215876" y="665985"/>
                  <dml:pt x="185056" y="653143"/>
                </dml:cubicBezTo>
                <dml:cubicBezTo>
                  <dml:pt x="119196" y="625702"/>
                  <dml:pt x="111700" y="618754"/>
                  <dml:pt x="65314" y="587828"/>
                </dml:cubicBezTo>
                <dml:cubicBezTo>
                  <dml:pt x="77314" y="527833"/>
                  <dml:pt x="72740" y="525872"/>
                  <dml:pt x="108856" y="468086"/>
                </dml:cubicBezTo>
                <dml:cubicBezTo>
                  <dml:pt x="114295" y="459383"/>
                  <dml:pt x="123370" y="453571"/>
                  <dml:pt x="130628" y="446314"/>
                </dml:cubicBezTo>
                <dml:cubicBezTo>
                  <dml:pt x="163284" y="449943"/>
                  <dml:pt x="196188" y="451798"/>
                  <dml:pt x="228600" y="457200"/>
                </dml:cubicBezTo>
                <dml:cubicBezTo>
                  <dml:pt x="239917" y="459086"/>
                  <dml:pt x="251710" y="461721"/>
                  <dml:pt x="261256" y="468086"/>
                </dml:cubicBezTo>
                <dml:cubicBezTo>
                  <dml:pt x="274066" y="476625"/>
                  <dml:pt x="282087" y="490888"/>
                  <dml:pt x="293914" y="500743"/>
                </dml:cubicBezTo>
                <dml:cubicBezTo>
                  <dml:pt x="303964" y="509118"/>
                  <dml:pt x="316725" y="513899"/>
                  <dml:pt x="326570" y="522514"/>
                </dml:cubicBezTo>
                <dml:cubicBezTo>
                  <dml:pt x="345881" y="539410"/>
                  <dml:pt x="362856" y="558800"/>
                  <dml:pt x="381000" y="576943"/>
                </dml:cubicBezTo>
                <dml:lnTo>
                  <dml:pt x="413656" y="609600"/>
                </dml:lnTo>
                <dml:lnTo>
                  <dml:pt x="457200" y="653143"/>
                </dml:lnTo>
                <dml:cubicBezTo>
                  <dml:pt x="471714" y="667657"/>
                  <dml:pt x="481270" y="690195"/>
                  <dml:pt x="500742" y="696686"/>
                </dml:cubicBezTo>
                <dml:lnTo>
                  <dml:pt x="533400" y="707571"/>
                </dml:lnTo>
                <dml:cubicBezTo>
                  <dml:pt x="555170" y="703943"/>
                  <dml:pt x="578048" y="704436"/>
                  <dml:pt x="598714" y="696686"/>
                </dml:cubicBezTo>
                <dml:cubicBezTo>
                  <dml:pt x="608323" y="693082"/>
                  <dml:pt x="613227" y="682171"/>
                  <dml:pt x="620484" y="674914"/>
                </dml:cubicBezTo>
                <dml:lnTo>
                  <dml:pt x="631370" y="664028"/>
                </dml:lnTo>
              </dml:path>
            </dml:pathLst>
          </dml:custGeom>
          <dml:noFill/>
          <dml:ln w="9525" cap="flat" cmpd="sng">
            <dml:solidFill>
              <dml:scrgbClr r="0" g="0" b="0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7" name=""/>
          <pml:cNvSpPr/>
          <pml:nvPr/>
        </pml:nvSpPr>
        <pml:spPr>
          <dml:xfrm rot="0" flipH="false" flipV="false">
            <dml:off x="7958473" y="3048000"/>
            <dml:ext cx="205812" cy="838200"/>
          </dml:xfrm>
          <dml:custGeom>
            <dml:avLst/>
            <dml:cxnLst>
              <dml:cxn ang="0">
                <dml:pos x="0" y="0"/>
              </dml:cxn>
              <dml:cxn ang="0">
                <dml:pos x="205812" y="0"/>
              </dml:cxn>
              <dml:cxn ang="0">
                <dml:pos x="0" y="838200"/>
              </dml:cxn>
              <dml:cxn ang="0">
                <dml:pos x="205812" y="838200"/>
              </dml:cxn>
              <dml:cxn ang="0">
                <dml:pos x="20755" y="304800"/>
              </dml:cxn>
              <dml:cxn ang="0">
                <dml:pos x="119326" y="280156"/>
              </dml:cxn>
              <dml:cxn ang="0">
                <dml:pos x="184856" y="222749"/>
              </dml:cxn>
              <dml:cxn ang="0">
                <dml:pos x="191472" y="127960"/>
              </dml:cxn>
              <dml:cxn ang="0">
                <dml:pos x="156418" y="20954"/>
              </dml:cxn>
              <dml:cxn ang="0">
                <dml:pos x="133239" y="18143"/>
              </dml:cxn>
              <dml:cxn ang="0">
                <dml:pos x="115844" y="109185"/>
              </dml:cxn>
              <dml:cxn ang="0">
                <dml:pos x="151551" y="824541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05812" y="0"/>
                </dml:moveTo>
              </dml:path>
              <dml:path fill="norm" stroke="true" extrusionOk="true">
                <dml:moveTo>
                  <dml:pt x="0" y="838200"/>
                </dml:moveTo>
              </dml:path>
              <dml:path fill="norm" stroke="true" extrusionOk="true">
                <dml:moveTo>
                  <dml:pt x="205812" y="838200"/>
                </dml:moveTo>
              </dml:path>
              <dml:path fill="norm" stroke="true" extrusionOk="true">
                <dml:moveTo>
                  <dml:pt x="20755" y="304800"/>
                </dml:moveTo>
                <dml:cubicBezTo>
                  <dml:pt x="119326" y="280156"/>
                  <dml:pt x="0" y="315174"/>
                  <dml:pt x="129612" y="250371"/>
                </dml:cubicBezTo>
                <dml:cubicBezTo>
                  <dml:pt x="184856" y="222749"/>
                  <dml:pt x="159653" y="237601"/>
                  <dml:pt x="205812" y="206828"/>
                </dml:cubicBezTo>
                <dml:cubicBezTo>
                  <dml:pt x="191472" y="127960"/>
                  <dml:pt x="193843" y="95805"/>
                  <dml:pt x="162269" y="32656"/>
                </dml:cubicBezTo>
                <dml:cubicBezTo>
                  <dml:pt x="156418" y="20954"/>
                  <dml:pt x="147754" y="10885"/>
                  <dml:pt x="140496" y="0"/>
                </dml:cubicBezTo>
                <dml:cubicBezTo>
                  <dml:pt x="133239" y="18143"/>
                  <dml:pt x="119753" y="34914"/>
                  <dml:pt x="118726" y="54429"/>
                </dml:cubicBezTo>
                <dml:cubicBezTo>
                  <dml:pt x="115844" y="109185"/>
                  <dml:pt x="132401" y="229141"/>
                  <dml:pt x="140496" y="293913"/>
                </dml:cubicBezTo>
                <dml:cubicBezTo>
                  <dml:pt x="151551" y="824541"/>
                  <dml:pt x="73470" y="660613"/>
                  <dml:pt x="162269" y="838200"/>
                </dml:cubicBezTo>
              </dml:path>
            </dml:pathLst>
          </dml:custGeom>
          <dml:noFill/>
          <dml:ln w="25400" cap="flat" cmpd="sng">
            <dml:solidFill>
              <dml:scrgbClr r="33445" g="50543" b="9868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8" name=""/>
          <pml:cNvSpPr/>
          <pml:nvPr/>
        </pml:nvSpPr>
        <pml:spPr>
          <dml:xfrm rot="0" flipH="false" flipV="false">
            <dml:off x="6923313" y="359228"/>
            <dml:ext cx="326572" cy="587828"/>
          </dml:xfrm>
          <dml:custGeom>
            <dml:avLst/>
            <dml:cxnLst>
              <dml:cxn ang="0">
                <dml:pos x="0" y="0"/>
              </dml:cxn>
              <dml:cxn ang="0">
                <dml:pos x="326572" y="0"/>
              </dml:cxn>
              <dml:cxn ang="0">
                <dml:pos x="0" y="587828"/>
              </dml:cxn>
              <dml:cxn ang="0">
                <dml:pos x="326572" y="587828"/>
              </dml:cxn>
              <dml:cxn ang="0">
                <dml:pos x="10886" y="97971"/>
              </dml:cxn>
              <dml:cxn ang="0">
                <dml:pos x="21772" y="83457"/>
              </dml:cxn>
              <dml:cxn ang="0">
                <dml:pos x="58004" y="37073"/>
              </dml:cxn>
              <dml:cxn ang="0">
                <dml:pos x="108235" y="5752"/>
              </dml:cxn>
              <dml:cxn ang="0">
                <dml:pos x="184521" y="7698"/>
              </dml:cxn>
              <dml:cxn ang="0">
                <dml:pos x="269371" y="51656"/>
              </dml:cxn>
              <dml:cxn ang="0">
                <dml:pos x="268514" y="108857"/>
              </dml:cxn>
              <dml:cxn ang="0">
                <dml:pos x="258084" y="186863"/>
              </dml:cxn>
              <dml:cxn ang="0">
                <dml:pos x="234353" y="217091"/>
              </dml:cxn>
              <dml:cxn ang="0">
                <dml:pos x="216668" y="256188"/>
              </dml:cxn>
              <dml:cxn ang="0">
                <dml:pos x="163286" y="315685"/>
              </dml:cxn>
              <dml:cxn ang="0">
                <dml:pos x="130629" y="308428"/>
              </dml:cxn>
              <dml:cxn ang="0">
                <dml:pos x="53488" y="284059"/>
              </dml:cxn>
              <dml:cxn ang="0">
                <dml:pos x="107519" y="254892"/>
              </dml:cxn>
              <dml:cxn ang="0">
                <dml:pos x="136349" y="251515"/>
              </dml:cxn>
              <dml:cxn ang="0">
                <dml:pos x="237780" y="276732"/>
              </dml:cxn>
              <dml:cxn ang="0">
                <dml:pos x="271172" y="310554"/>
              </dml:cxn>
              <dml:cxn ang="0">
                <dml:pos x="313801" y="350959"/>
              </dml:cxn>
              <dml:cxn ang="0">
                <dml:pos x="322943" y="395514"/>
              </dml:cxn>
              <dml:cxn ang="0">
                <dml:pos x="305976" y="456100"/>
              </dml:cxn>
              <dml:cxn ang="0">
                <dml:pos x="174172" y="587828"/>
              </dml:cxn>
              <dml:cxn ang="0">
                <dml:pos x="127000" y="584199"/>
              </dml:cxn>
              <dml:cxn ang="0">
                <dml:pos x="21270" y="575519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26572" y="0"/>
                </dml:moveTo>
              </dml:path>
              <dml:path fill="norm" stroke="true" extrusionOk="true">
                <dml:moveTo>
                  <dml:pt x="0" y="587828"/>
                </dml:moveTo>
              </dml:path>
              <dml:path fill="norm" stroke="true" extrusionOk="true">
                <dml:moveTo>
                  <dml:pt x="326572" y="587828"/>
                </dml:moveTo>
              </dml:path>
              <dml:path fill="norm" stroke="true" extrusionOk="true">
                <dml:moveTo>
                  <dml:pt x="10886" y="97971"/>
                </dml:moveTo>
                <dml:cubicBezTo>
                  <dml:pt x="21772" y="83457"/>
                  <dml:pt x="31928" y="68366"/>
                  <dml:pt x="43543" y="54428"/>
                </dml:cubicBezTo>
                <dml:cubicBezTo>
                  <dml:pt x="58004" y="37073"/>
                  <dml:pt x="77886" y="20928"/>
                  <dml:pt x="97972" y="10884"/>
                </dml:cubicBezTo>
                <dml:cubicBezTo>
                  <dml:pt x="108235" y="5752"/>
                  <dml:pt x="119743" y="3628"/>
                  <dml:pt x="130629" y="0"/>
                </dml:cubicBezTo>
                <dml:cubicBezTo>
                  <dml:pt x="184521" y="7698"/>
                  <dml:pt x="220495" y="2778"/>
                  <dml:pt x="261256" y="43542"/>
                </dml:cubicBezTo>
                <dml:cubicBezTo>
                  <dml:pt x="269371" y="51656"/>
                  <dml:pt x="268514" y="65313"/>
                  <dml:pt x="272143" y="76200"/>
                </dml:cubicBezTo>
                <dml:cubicBezTo>
                  <dml:pt x="268514" y="108857"/>
                  <dml:pt x="269226" y="142294"/>
                  <dml:pt x="261256" y="174171"/>
                </dml:cubicBezTo>
                <dml:cubicBezTo>
                  <dml:pt x="258084" y="186863"/>
                  <dml:pt x="245336" y="195126"/>
                  <dml:pt x="239486" y="206828"/>
                </dml:cubicBezTo>
                <dml:cubicBezTo>
                  <dml:pt x="234353" y="217091"/>
                  <dml:pt x="235269" y="230148"/>
                  <dml:pt x="228600" y="239485"/>
                </dml:cubicBezTo>
                <dml:cubicBezTo>
                  <dml:pt x="216668" y="256188"/>
                  <dml:pt x="196443" y="265949"/>
                  <dml:pt x="185056" y="283028"/>
                </dml:cubicBezTo>
                <dml:lnTo>
                  <dml:pt x="163286" y="315685"/>
                </dml:lnTo>
                <dml:cubicBezTo>
                  <dml:pt x="130629" y="308428"/>
                  <dml:pt x="91015" y="315330"/>
                  <dml:pt x="65315" y="293914"/>
                </dml:cubicBezTo>
                <dml:cubicBezTo>
                  <dml:pt x="53488" y="284059"/>
                  <dml:pt x="85163" y="269796"/>
                  <dml:pt x="97972" y="261257"/>
                </dml:cubicBezTo>
                <dml:cubicBezTo>
                  <dml:pt x="107519" y="254892"/>
                  <dml:pt x="119743" y="254000"/>
                  <dml:pt x="130629" y="250371"/>
                </dml:cubicBezTo>
                <dml:cubicBezTo>
                  <dml:pt x="136349" y="251515"/>
                  <dml:pt x="218356" y="267020"/>
                  <dml:pt x="228600" y="272142"/>
                </dml:cubicBezTo>
                <dml:cubicBezTo>
                  <dml:pt x="237780" y="276732"/>
                  <dml:pt x="242358" y="287503"/>
                  <dml:pt x="250372" y="293914"/>
                </dml:cubicBezTo>
                <dml:cubicBezTo>
                  <dml:pt x="271172" y="310554"/>
                  <dml:pt x="289779" y="314925"/>
                  <dml:pt x="304800" y="337457"/>
                </dml:cubicBezTo>
                <dml:cubicBezTo>
                  <dml:pt x="313801" y="350959"/>
                  <dml:pt x="319315" y="366486"/>
                  <dml:pt x="326572" y="381000"/>
                </dml:cubicBezTo>
                <dml:cubicBezTo>
                  <dml:pt x="322943" y="395514"/>
                  <dml:pt x="320086" y="410243"/>
                  <dml:pt x="315686" y="424542"/>
                </dml:cubicBezTo>
                <dml:cubicBezTo>
                  <dml:pt x="305976" y="456100"/>
                  <dml:pt x="284220" y="565818"/>
                  <dml:pt x="228600" y="576942"/>
                </dml:cubicBezTo>
                <dml:lnTo>
                  <dml:pt x="174172" y="587828"/>
                </dml:lnTo>
                <dml:cubicBezTo>
                  <dml:pt x="127000" y="584199"/>
                  <dml:pt x="79602" y="582810"/>
                  <dml:pt x="32656" y="576942"/>
                </dml:cubicBezTo>
                <dml:cubicBezTo>
                  <dml:pt x="21270" y="575519"/>
                  <dml:pt x="0" y="566057"/>
                  <dml:pt x="0" y="566057"/>
                </dml:cubicBezTo>
              </dml:path>
            </dml:pathLst>
          </dml:custGeom>
          <dml:noFill/>
          <dml:ln w="38100" cap="flat" cmpd="sng">
            <dml:solidFill>
              <dml:scrgbClr r="93227" g="31118" b="5818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19" name=""/>
          <pml:cNvSpPr/>
          <pml:nvPr/>
        </pml:nvSpPr>
        <pml:spPr>
          <dml:xfrm rot="0" flipH="false" flipV="false">
            <dml:off x="6472199" y="5736771"/>
            <dml:ext cx="271534" cy="598715"/>
          </dml:xfrm>
          <dml:custGeom>
            <dml:avLst/>
            <dml:cxnLst>
              <dml:cxn ang="0">
                <dml:pos x="0" y="0"/>
              </dml:cxn>
              <dml:cxn ang="0">
                <dml:pos x="271534" y="0"/>
              </dml:cxn>
              <dml:cxn ang="0">
                <dml:pos x="0" y="598715"/>
              </dml:cxn>
              <dml:cxn ang="0">
                <dml:pos x="271534" y="598715"/>
              </dml:cxn>
              <dml:cxn ang="0">
                <dml:pos x="48343" y="0"/>
              </dml:cxn>
              <dml:cxn ang="0">
                <dml:pos x="41087" y="10886"/>
              </dml:cxn>
              <dml:cxn ang="0">
                <dml:pos x="23324" y="104085"/>
              </dml:cxn>
              <dml:cxn ang="0">
                <dml:pos x="78929" y="290374"/>
              </dml:cxn>
              <dml:cxn ang="0">
                <dml:pos x="119289" y="291850"/>
              </dml:cxn>
              <dml:cxn ang="0">
                <dml:pos x="243339" y="248006"/>
              </dml:cxn>
              <dml:cxn ang="0">
                <dml:pos x="242443" y="267125"/>
              </dml:cxn>
              <dml:cxn ang="0">
                <dml:pos x="218014" y="523247"/>
              </dml:cxn>
              <dml:cxn ang="0">
                <dml:pos x="189857" y="598715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71534" y="0"/>
                </dml:moveTo>
              </dml:path>
              <dml:path fill="norm" stroke="true" extrusionOk="true">
                <dml:moveTo>
                  <dml:pt x="0" y="598715"/>
                </dml:moveTo>
              </dml:path>
              <dml:path fill="norm" stroke="true" extrusionOk="true">
                <dml:moveTo>
                  <dml:pt x="271534" y="598715"/>
                </dml:moveTo>
              </dml:path>
              <dml:path fill="norm" stroke="true" extrusionOk="true">
                <dml:moveTo>
                  <dml:pt x="48343" y="0"/>
                </dml:moveTo>
                <dml:cubicBezTo>
                  <dml:pt x="41087" y="10886"/>
                  <dml:pt x="27166" y="19587"/>
                  <dml:pt x="26572" y="32658"/>
                </dml:cubicBezTo>
                <dml:cubicBezTo>
                  <dml:pt x="23324" y="104085"/>
                  <dml:pt x="0" y="224599"/>
                  <dml:pt x="70114" y="283028"/>
                </dml:cubicBezTo>
                <dml:cubicBezTo>
                  <dml:pt x="78929" y="290374"/>
                  <dml:pt x="91886" y="290286"/>
                  <dml:pt x="102771" y="293915"/>
                </dml:cubicBezTo>
                <dml:cubicBezTo>
                  <dml:pt x="119289" y="291850"/>
                  <dml:pt x="211768" y="290102"/>
                  <dml:pt x="233400" y="261258"/>
                </dml:cubicBezTo>
                <dml:cubicBezTo>
                  <dml:pt x="243339" y="248006"/>
                  <dml:pt x="271534" y="130485"/>
                  <dml:pt x="244287" y="239486"/>
                </dml:cubicBezTo>
                <dml:cubicBezTo>
                  <dml:pt x="242443" y="267125"/>
                  <dml:pt x="232660" y="450010"/>
                  <dml:pt x="222514" y="500743"/>
                </dml:cubicBezTo>
                <dml:cubicBezTo>
                  <dml:pt x="218014" y="523247"/>
                  <dml:pt x="208000" y="544286"/>
                  <dml:pt x="200743" y="566058"/>
                </dml:cubicBezTo>
                <dml:lnTo>
                  <dml:pt x="189857" y="598715"/>
                </dml:lnTo>
              </dml:path>
            </dml:pathLst>
          </dml:custGeom>
          <dml:noFill/>
          <dml:ln w="25400" cap="flat" cmpd="sng">
            <dml:solidFill>
              <dml:scrgbClr r="93227" g="31118" b="5818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0" name=""/>
          <pml:cNvSpPr/>
          <pml:nvPr/>
        </pml:nvSpPr>
        <pml:spPr>
          <dml:xfrm rot="0" flipH="false" flipV="false">
            <dml:off x="1206309" y="5290456"/>
            <dml:ext cx="521525" cy="620486"/>
          </dml:xfrm>
          <dml:custGeom>
            <dml:avLst/>
            <dml:cxnLst>
              <dml:cxn ang="0">
                <dml:pos x="0" y="0"/>
              </dml:cxn>
              <dml:cxn ang="0">
                <dml:pos x="521525" y="0"/>
              </dml:cxn>
              <dml:cxn ang="0">
                <dml:pos x="0" y="620486"/>
              </dml:cxn>
              <dml:cxn ang="0">
                <dml:pos x="521525" y="620486"/>
              </dml:cxn>
              <dml:cxn ang="0">
                <dml:pos x="219719" y="0"/>
              </dml:cxn>
              <dml:cxn ang="0">
                <dml:pos x="223347" y="116113"/>
              </dml:cxn>
              <dml:cxn ang="0">
                <dml:pos x="236170" y="373389"/>
              </dml:cxn>
              <dml:cxn ang="0">
                <dml:pos x="350347" y="250371"/>
              </dml:cxn>
              <dml:cxn ang="0">
                <dml:pos x="361232" y="243115"/>
              </dml:cxn>
              <dml:cxn ang="0">
                <dml:pos x="426547" y="217714"/>
              </dml:cxn>
              <dml:cxn ang="0">
                <dml:pos x="437433" y="221343"/>
              </dml:cxn>
              <dml:cxn ang="0">
                <dml:pos x="482952" y="242849"/>
              </dml:cxn>
              <dml:cxn ang="0">
                <dml:pos x="496157" y="419113"/>
              </dml:cxn>
              <dml:cxn ang="0">
                <dml:pos x="454168" y="569762"/>
              </dml:cxn>
              <dml:cxn ang="0">
                <dml:pos x="387452" y="616097"/>
              </dml:cxn>
              <dml:cxn ang="0">
                <dml:pos x="299547" y="616857"/>
              </dml:cxn>
              <dml:cxn ang="0">
                <dml:pos x="183077" y="607948"/>
              </dml:cxn>
              <dml:cxn ang="0">
                <dml:pos x="134094" y="587431"/>
              </dml:cxn>
              <dml:cxn ang="0">
                <dml:pos x="49860" y="500500"/>
              </dml:cxn>
              <dml:cxn ang="0">
                <dml:pos x="8158" y="399463"/>
              </dml:cxn>
              <dml:cxn ang="0">
                <dml:pos x="0" y="352081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521525" y="0"/>
                </dml:moveTo>
              </dml:path>
              <dml:path fill="norm" stroke="true" extrusionOk="true">
                <dml:moveTo>
                  <dml:pt x="0" y="620486"/>
                </dml:moveTo>
              </dml:path>
              <dml:path fill="norm" stroke="true" extrusionOk="true">
                <dml:moveTo>
                  <dml:pt x="521525" y="620486"/>
                </dml:moveTo>
              </dml:path>
              <dml:path fill="norm" stroke="true" extrusionOk="true">
                <dml:moveTo>
                  <dml:pt x="219719" y="0"/>
                </dml:moveTo>
                <dml:cubicBezTo>
                  <dml:pt x="223347" y="116113"/>
                  <dml:pt x="205403" y="234937"/>
                  <dml:pt x="230604" y="348343"/>
                </dml:cubicBezTo>
                <dml:cubicBezTo>
                  <dml:pt x="236170" y="373389"/>
                  <dml:pt x="263684" y="308145"/>
                  <dml:pt x="285032" y="293914"/>
                </dml:cubicBezTo>
                <dml:lnTo>
                  <dml:pt x="350347" y="250371"/>
                </dml:lnTo>
                <dml:cubicBezTo>
                  <dml:pt x="361232" y="243115"/>
                  <dml:pt x="370311" y="231773"/>
                  <dml:pt x="383004" y="228600"/>
                </dml:cubicBezTo>
                <dml:lnTo>
                  <dml:pt x="426547" y="217714"/>
                </dml:lnTo>
                <dml:cubicBezTo>
                  <dml:pt x="437433" y="221343"/>
                  <dml:pt x="449365" y="222696"/>
                  <dml:pt x="459204" y="228600"/>
                </dml:cubicBezTo>
                <dml:cubicBezTo>
                  <dml:pt x="482952" y="242849"/>
                  <dml:pt x="491404" y="271228"/>
                  <dml:pt x="502747" y="293914"/>
                </dml:cubicBezTo>
                <dml:cubicBezTo>
                  <dml:pt x="496157" y="419113"/>
                  <dml:pt x="521525" y="461989"/>
                  <dml:pt x="470090" y="544286"/>
                </dml:cubicBezTo>
                <dml:cubicBezTo>
                  <dml:pt x="454168" y="569762"/>
                  <dml:pt x="434801" y="598340"/>
                  <dml:pt x="404776" y="609600"/>
                </dml:cubicBezTo>
                <dml:cubicBezTo>
                  <dml:pt x="387452" y="616097"/>
                  <dml:pt x="368490" y="616857"/>
                  <dml:pt x="350347" y="620486"/>
                </dml:cubicBezTo>
                <dml:cubicBezTo>
                  <dml:pt x="299547" y="616857"/>
                  <dml:pt x="248565" y="615224"/>
                  <dml:pt x="197947" y="609600"/>
                </dml:cubicBezTo>
                <dml:cubicBezTo>
                  <dml:pt x="183077" y="607948"/>
                  <dml:pt x="167482" y="605980"/>
                  <dml:pt x="154404" y="598714"/>
                </dml:cubicBezTo>
                <dml:cubicBezTo>
                  <dml:pt x="134094" y="587431"/>
                  <dml:pt x="115675" y="572299"/>
                  <dml:pt x="99975" y="555172"/>
                </dml:cubicBezTo>
                <dml:cubicBezTo>
                  <dml:pt x="49860" y="500500"/>
                  <dml:pt x="33637" y="475903"/>
                  <dml:pt x="12890" y="413657"/>
                </dml:cubicBezTo>
                <dml:cubicBezTo>
                  <dml:pt x="8158" y="399463"/>
                  <dml:pt x="3655" y="384984"/>
                  <dml:pt x="2004" y="370114"/>
                </dml:cubicBezTo>
                <dml:cubicBezTo>
                  <dml:pt x="0" y="352081"/>
                  <dml:pt x="2004" y="333829"/>
                  <dml:pt x="2004" y="315686"/>
                </dml:cubicBezTo>
              </dml:path>
            </dml:pathLst>
          </dml:custGeom>
          <dml:noFill/>
          <dml:ln w="38100" cap="flat" cmpd="sng">
            <dml:solidFill>
              <dml:scrgbClr r="33445" g="50543" b="9868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1" name=""/>
          <pml:cNvSpPr/>
          <pml:nvPr/>
        </pml:nvSpPr>
        <pml:spPr>
          <dml:xfrm rot="0" flipH="false" flipV="false">
            <dml:off x="1415142" y="5268686"/>
            <dml:ext cx="239486" cy="87084"/>
          </dml:xfrm>
          <dml:custGeom>
            <dml:avLst/>
            <dml:cxnLst>
              <dml:cxn ang="0">
                <dml:pos x="0" y="0"/>
              </dml:cxn>
              <dml:cxn ang="0">
                <dml:pos x="239486" y="0"/>
              </dml:cxn>
              <dml:cxn ang="0">
                <dml:pos x="0" y="87084"/>
              </dml:cxn>
              <dml:cxn ang="0">
                <dml:pos x="239486" y="87084"/>
              </dml:cxn>
              <dml:cxn ang="0">
                <dml:pos x="0" y="65313"/>
              </dml:cxn>
              <dml:cxn ang="0">
                <dml:pos x="57187" y="36721"/>
              </dml:cxn>
              <dml:cxn ang="0">
                <dml:pos x="140459" y="57377"/>
              </dml:cxn>
              <dml:cxn ang="0">
                <dml:pos x="162239" y="82103"/>
              </dml:cxn>
              <dml:cxn ang="0">
                <dml:pos x="195943" y="72571"/>
              </dml:cxn>
              <dml:cxn ang="0">
                <dml:pos x="226314" y="29781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39486" y="0"/>
                </dml:moveTo>
              </dml:path>
              <dml:path fill="norm" stroke="true" extrusionOk="true">
                <dml:moveTo>
                  <dml:pt x="0" y="87084"/>
                </dml:moveTo>
              </dml:path>
              <dml:path fill="norm" stroke="true" extrusionOk="true">
                <dml:moveTo>
                  <dml:pt x="239486" y="87084"/>
                </dml:moveTo>
              </dml:path>
              <dml:path fill="norm" stroke="true" extrusionOk="true">
                <dml:moveTo>
                  <dml:pt x="0" y="65313"/>
                </dml:moveTo>
                <dml:cubicBezTo>
                  <dml:pt x="57187" y="36721"/>
                  <dml:pt x="50014" y="30243"/>
                  <dml:pt x="130628" y="54428"/>
                </dml:cubicBezTo>
                <dml:cubicBezTo>
                  <dml:pt x="140459" y="57377"/>
                  <dml:pt x="143598" y="70920"/>
                  <dml:pt x="152400" y="76200"/>
                </dml:cubicBezTo>
                <dml:cubicBezTo>
                  <dml:pt x="162239" y="82103"/>
                  <dml:pt x="174171" y="83456"/>
                  <dml:pt x="185057" y="87084"/>
                </dml:cubicBezTo>
                <dml:cubicBezTo>
                  <dml:pt x="195943" y="72571"/>
                  <dml:pt x="208098" y="58928"/>
                  <dml:pt x="217714" y="43543"/>
                </dml:cubicBezTo>
                <dml:cubicBezTo>
                  <dml:pt x="226314" y="29781"/>
                  <dml:pt x="239486" y="0"/>
                  <dml:pt x="239486" y="0"/>
                </dml:cubicBezTo>
              </dml:path>
            </dml:pathLst>
          </dml:custGeom>
          <dml:noFill/>
          <dml:ln w="38100" cap="flat" cmpd="sng">
            <dml:solidFill>
              <dml:scrgbClr r="33445" g="50543" b="9868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2" name=""/>
          <pml:cNvSpPr/>
          <pml:nvPr/>
        </pml:nvSpPr>
        <pml:spPr>
          <dml:xfrm rot="0" flipH="false" flipV="false">
            <dml:off x="8316686" y="261256"/>
            <dml:ext cx="315684" cy="664028"/>
          </dml:xfrm>
          <dml:custGeom>
            <dml:avLst/>
            <dml:cxnLst>
              <dml:cxn ang="0">
                <dml:pos x="0" y="0"/>
              </dml:cxn>
              <dml:cxn ang="0">
                <dml:pos x="315684" y="0"/>
              </dml:cxn>
              <dml:cxn ang="0">
                <dml:pos x="0" y="664028"/>
              </dml:cxn>
              <dml:cxn ang="0">
                <dml:pos x="315684" y="664028"/>
              </dml:cxn>
              <dml:cxn ang="0">
                <dml:pos x="304800" y="0"/>
              </dml:cxn>
              <dml:cxn ang="0">
                <dml:pos x="293913" y="3628"/>
              </dml:cxn>
              <dml:cxn ang="0">
                <dml:pos x="213584" y="37504"/>
              </dml:cxn>
              <dml:cxn ang="0">
                <dml:pos x="34297" y="178984"/>
              </dml:cxn>
              <dml:cxn ang="0">
                <dml:pos x="34291" y="216080"/>
              </dml:cxn>
              <dml:cxn ang="0">
                <dml:pos x="14576" y="268260"/>
              </dml:cxn>
              <dml:cxn ang="0">
                <dml:pos x="0" y="402892"/>
              </dml:cxn>
              <dml:cxn ang="0">
                <dml:pos x="12151" y="523032"/>
              </dml:cxn>
              <dml:cxn ang="0">
                <dml:pos x="47338" y="585192"/>
              </dml:cxn>
              <dml:cxn ang="0">
                <dml:pos x="112059" y="628536"/>
              </dml:cxn>
              <dml:cxn ang="0">
                <dml:pos x="169900" y="651718"/>
              </dml:cxn>
              <dml:cxn ang="0">
                <dml:pos x="239311" y="658672"/>
              </dml:cxn>
              <dml:cxn ang="0">
                <dml:pos x="311967" y="611525"/>
              </dml:cxn>
              <dml:cxn ang="0">
                <dml:pos x="306247" y="484017"/>
              </dml:cxn>
              <dml:cxn ang="0">
                <dml:pos x="290667" y="399051"/>
              </dml:cxn>
              <dml:cxn ang="0">
                <dml:pos x="277329" y="354919"/>
              </dml:cxn>
              <dml:cxn ang="0">
                <dml:pos x="249781" y="315096"/>
              </dml:cxn>
              <dml:cxn ang="0">
                <dml:pos x="130627" y="326571"/>
              </dml:cxn>
              <dml:cxn ang="0">
                <dml:pos x="87084" y="337456"/>
              </dml:cxn>
              <dml:cxn ang="0">
                <dml:pos x="79827" y="344713"/>
              </dml:cxn>
              <dml:cxn ang="0">
                <dml:pos x="51375" y="370844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315684" y="0"/>
                </dml:moveTo>
              </dml:path>
              <dml:path fill="norm" stroke="true" extrusionOk="true">
                <dml:moveTo>
                  <dml:pt x="0" y="664028"/>
                </dml:moveTo>
              </dml:path>
              <dml:path fill="norm" stroke="true" extrusionOk="true">
                <dml:moveTo>
                  <dml:pt x="315684" y="664028"/>
                </dml:moveTo>
              </dml:path>
              <dml:path fill="norm" stroke="true" extrusionOk="true">
                <dml:moveTo>
                  <dml:pt x="304800" y="0"/>
                </dml:moveTo>
                <dml:cubicBezTo>
                  <dml:pt x="293913" y="3628"/>
                  <dml:pt x="282588" y="6137"/>
                  <dml:pt x="272142" y="10885"/>
                </dml:cubicBezTo>
                <dml:cubicBezTo>
                  <dml:pt x="213584" y="37504"/>
                  <dml:pt x="186001" y="48952"/>
                  <dml:pt x="141513" y="87085"/>
                </dml:cubicBezTo>
                <dml:cubicBezTo>
                  <dml:pt x="34297" y="178984"/>
                  <dml:pt x="212674" y="37689"/>
                  <dml:pt x="65313" y="185056"/>
                </dml:cubicBezTo>
                <dml:cubicBezTo>
                  <dml:pt x="34291" y="216080"/>
                  <dml:pt x="49235" y="198290"/>
                  <dml:pt x="21770" y="239485"/>
                </dml:cubicBezTo>
                <dml:cubicBezTo>
                  <dml:pt x="14576" y="268260"/>
                  <dml:pt x="0" y="321647"/>
                  <dml:pt x="0" y="348343"/>
                </dml:cubicBezTo>
                <dml:cubicBezTo>
                  <dml:pt x="0" y="402892"/>
                  <dml:pt x="4860" y="457412"/>
                  <dml:pt x="10884" y="511628"/>
                </dml:cubicBezTo>
                <dml:cubicBezTo>
                  <dml:pt x="12151" y="523032"/>
                  <dml:pt x="15688" y="534555"/>
                  <dml:pt x="21770" y="544285"/>
                </dml:cubicBezTo>
                <dml:cubicBezTo>
                  <dml:pt x="47338" y="585192"/>
                  <dml:pt x="60705" y="599191"/>
                  <dml:pt x="97970" y="620485"/>
                </dml:cubicBezTo>
                <dml:cubicBezTo>
                  <dml:pt x="112059" y="628536"/>
                  <dml:pt x="126118" y="637124"/>
                  <dml:pt x="141513" y="642256"/>
                </dml:cubicBezTo>
                <dml:cubicBezTo>
                  <dml:pt x="169900" y="651718"/>
                  <dml:pt x="228600" y="664028"/>
                  <dml:pt x="228600" y="664028"/>
                </dml:cubicBezTo>
                <dml:cubicBezTo>
                  <dml:pt x="239311" y="658672"/>
                  <dml:pt x="294543" y="633305"/>
                  <dml:pt x="304800" y="620485"/>
                </dml:cubicBezTo>
                <dml:cubicBezTo>
                  <dml:pt x="311967" y="611525"/>
                  <dml:pt x="312056" y="598714"/>
                  <dml:pt x="315684" y="587828"/>
                </dml:cubicBezTo>
                <dml:cubicBezTo>
                  <dml:pt x="306247" y="484017"/>
                  <dml:pt x="311217" y="491524"/>
                  <dml:pt x="293913" y="413656"/>
                </dml:cubicBezTo>
                <dml:cubicBezTo>
                  <dml:pt x="290667" y="399051"/>
                  <dml:pt x="288280" y="384121"/>
                  <dml:pt x="283027" y="370113"/>
                </dml:cubicBezTo>
                <dml:cubicBezTo>
                  <dml:pt x="277329" y="354919"/>
                  <dml:pt x="272730" y="338046"/>
                  <dml:pt x="261256" y="326571"/>
                </dml:cubicBezTo>
                <dml:cubicBezTo>
                  <dml:pt x="249781" y="315096"/>
                  <dml:pt x="232227" y="312056"/>
                  <dml:pt x="217713" y="304799"/>
                </dml:cubicBezTo>
                <dml:lnTo>
                  <dml:pt x="130627" y="326571"/>
                </dml:lnTo>
                <dml:lnTo>
                  <dml:pt x="87084" y="337456"/>
                </dml:lnTo>
                <dml:cubicBezTo>
                  <dml:pt x="79827" y="344713"/>
                  <dml:pt x="73197" y="352658"/>
                  <dml:pt x="65313" y="359228"/>
                </dml:cubicBezTo>
                <dml:cubicBezTo>
                  <dml:pt x="51375" y="370844"/>
                  <dml:pt x="21770" y="391885"/>
                  <dml:pt x="21770" y="391885"/>
                </dml:cubicBezTo>
              </dml:path>
            </dml:pathLst>
          </dml:custGeom>
          <dml:noFill/>
          <dml:ln w="9525" cap="flat" cmpd="sng">
            <dml:solidFill>
              <dml:scrgbClr r="5459" g="38377" b="52952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3" name=""/>
          <pml:cNvSpPr/>
          <pml:nvPr/>
        </pml:nvSpPr>
        <pml:spPr>
          <dml:xfrm rot="0" flipH="false" flipV="false">
            <dml:off x="304800" y="3722913"/>
            <dml:ext cx="283028" cy="587829"/>
          </dml:xfrm>
          <dml:custGeom>
            <dml:avLst/>
            <dml:cxnLst>
              <dml:cxn ang="0">
                <dml:pos x="0" y="0"/>
              </dml:cxn>
              <dml:cxn ang="0">
                <dml:pos x="283028" y="0"/>
              </dml:cxn>
              <dml:cxn ang="0">
                <dml:pos x="0" y="587829"/>
              </dml:cxn>
              <dml:cxn ang="0">
                <dml:pos x="283028" y="587829"/>
              </dml:cxn>
              <dml:cxn ang="0">
                <dml:pos x="0" y="0"/>
              </dml:cxn>
              <dml:cxn ang="0">
                <dml:pos x="14513" y="7256"/>
              </dml:cxn>
              <dml:cxn ang="0">
                <dml:pos x="79718" y="35336"/>
              </dml:cxn>
              <dml:cxn ang="0">
                <dml:pos x="174663" y="49109"/>
              </dml:cxn>
              <dml:cxn ang="0">
                <dml:pos x="250371" y="76200"/>
              </dml:cxn>
              <dml:cxn ang="0">
                <dml:pos x="246742" y="119743"/>
              </dml:cxn>
              <dml:cxn ang="0">
                <dml:pos x="239486" y="421576"/>
              </dml:cxn>
              <dml:cxn ang="0">
                <dml:pos x="275222" y="581048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83028" y="0"/>
                </dml:moveTo>
              </dml:path>
              <dml:path fill="norm" stroke="true" extrusionOk="true">
                <dml:moveTo>
                  <dml:pt x="0" y="587829"/>
                </dml:moveTo>
              </dml:path>
              <dml:path fill="norm" stroke="true" extrusionOk="true">
                <dml:moveTo>
                  <dml:pt x="283028" y="587829"/>
                </dml:moveTo>
              </dml:path>
              <dml:path fill="norm" stroke="true" extrusionOk="true">
                <dml:moveTo>
                  <dml:pt x="0" y="0"/>
                </dml:moveTo>
                <dml:cubicBezTo>
                  <dml:pt x="14513" y="7256"/>
                  <dml:pt x="28348" y="16073"/>
                  <dml:pt x="43543" y="21771"/>
                </dml:cubicBezTo>
                <dml:cubicBezTo>
                  <dml:pt x="79718" y="35336"/>
                  <dml:pt x="114789" y="34140"/>
                  <dml:pt x="152400" y="43543"/>
                </dml:cubicBezTo>
                <dml:cubicBezTo>
                  <dml:pt x="174663" y="49109"/>
                  <dml:pt x="195942" y="58058"/>
                  <dml:pt x="217713" y="65315"/>
                </dml:cubicBezTo>
                <dml:lnTo>
                  <dml:pt x="250371" y="76200"/>
                </dml:lnTo>
                <dml:cubicBezTo>
                  <dml:pt x="246742" y="119743"/>
                  <dml:pt x="239486" y="163135"/>
                  <dml:pt x="239486" y="206829"/>
                </dml:cubicBezTo>
                <dml:cubicBezTo>
                  <dml:pt x="239486" y="421576"/>
                  <dml:pt x="189255" y="466429"/>
                  <dml:pt x="272142" y="576943"/>
                </dml:cubicBezTo>
                <dml:cubicBezTo>
                  <dml:pt x="275222" y="581048"/>
                  <dml:pt x="279400" y="584200"/>
                  <dml:pt x="283028" y="587829"/>
                </dml:cubicBezTo>
              </dml:path>
            </dml:pathLst>
          </dml:custGeom>
          <dml:noFill/>
          <dml:ln w="25400" cap="flat" cmpd="sng">
            <dml:solidFill>
              <dml:scrgbClr r="7592" g="22331" b="51740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4" name=""/>
          <pml:cNvSpPr/>
          <pml:nvPr/>
        </pml:nvSpPr>
        <pml:spPr>
          <dml:xfrm rot="0" flipH="false" flipV="false">
            <dml:off x="0" y="0"/>
            <dml:ext cx="0" cy="0"/>
          </dml:xfrm>
          <dml:custGeom>
            <dml:avLst/>
            <dml:cxnLst>
              <dml:cxn ang="0">
                <dml:pos x="-2147483648" y="-2147483648"/>
              </dml:cxn>
              <dml:cxn ang="0">
                <dml:pos x="-2147483648" y="-2147483648"/>
              </dml:cxn>
              <dml:cxn ang="0">
                <dml:pos x="-2147483648" y="-2147483648"/>
              </dml:cxn>
              <dml:cxn ang="0">
                <dml:pos x="-2147483648" y="-2147483648"/>
              </dml:cxn>
              <dml:cxn ang="0">
                <dml:pos x="-2147483648" y="-2147483648"/>
              </dml:cxn>
              <dml:cxn ang="0">
                <dml:pos x="-2147483648" y="-2147483648"/>
              </dml:cxn>
            </dml:cxnLst>
            <dml:rect l="l" t="t" r="r" b="b"/>
            <dml:pathLst>
              <dml:path fill="norm" stroke="true" extrusionOk="true">
                <dml:moveTo>
                  <dml:pt x="-2147483648" y="-2147483648"/>
                </dml:moveTo>
              </dml:path>
              <dml:path fill="norm" stroke="true" extrusionOk="true">
                <dml:moveTo>
                  <dml:pt x="-2147483648" y="-2147483648"/>
                </dml:moveTo>
              </dml:path>
              <dml:path fill="norm" stroke="true" extrusionOk="true">
                <dml:moveTo>
                  <dml:pt x="-2147483648" y="-2147483648"/>
                </dml:moveTo>
              </dml:path>
              <dml:path fill="norm" stroke="true" extrusionOk="true">
                <dml:moveTo>
                  <dml:pt x="-2147483648" y="-2147483648"/>
                </dml:moveTo>
              </dml:path>
              <dml:path fill="norm" stroke="true" extrusionOk="true">
                <dml:moveTo>
                  <dml:pt x="-2147483648" y="-2147483648"/>
                </dml:moveTo>
                <dml:lnTo>
                  <dml:pt x="-2147483648" y="-2147483648"/>
                </dml:lnTo>
              </dml:path>
            </dml:pathLst>
          </dml:custGeom>
          <dml:noFill/>
          <dml:ln w="25400" cap="flat" cmpd="sng">
            <dml:solidFill>
              <dml:scrgbClr r="7592" g="22331" b="51740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5" name=""/>
          <pml:cNvSpPr/>
          <pml:nvPr/>
        </pml:nvSpPr>
        <pml:spPr>
          <dml:xfrm rot="0" flipH="false" flipV="false">
            <dml:off x="6786578" y="5072074"/>
            <dml:ext cx="228600" cy="576942"/>
          </dml:xfrm>
          <dml:custGeom>
            <dml:avLst/>
            <dml:cxnLst>
              <dml:cxn ang="0">
                <dml:pos x="0" y="0"/>
              </dml:cxn>
              <dml:cxn ang="0">
                <dml:pos x="228600" y="0"/>
              </dml:cxn>
              <dml:cxn ang="0">
                <dml:pos x="0" y="576942"/>
              </dml:cxn>
              <dml:cxn ang="0">
                <dml:pos x="228600" y="576942"/>
              </dml:cxn>
              <dml:cxn ang="0">
                <dml:pos x="163286" y="304800"/>
              </dml:cxn>
              <dml:cxn ang="0">
                <dml:pos x="160701" y="289295"/>
              </dml:cxn>
              <dml:cxn ang="0">
                <dml:pos x="131649" y="152172"/>
              </dml:cxn>
              <dml:cxn ang="0">
                <dml:pos x="68943" y="32656"/>
              </dml:cxn>
              <dml:cxn ang="0">
                <dml:pos x="41981" y="2587"/>
              </dml:cxn>
              <dml:cxn ang="0">
                <dml:pos x="7256" y="14513"/>
              </dml:cxn>
              <dml:cxn ang="0">
                <dml:pos x="0" y="65614"/>
              </dml:cxn>
              <dml:cxn ang="0">
                <dml:pos x="17623" y="125702"/>
              </dml:cxn>
              <dml:cxn ang="0">
                <dml:pos x="68113" y="181885"/>
              </dml:cxn>
              <dml:cxn ang="0">
                <dml:pos x="124304" y="220345"/>
              </dml:cxn>
              <dml:cxn ang="0">
                <dml:pos x="176242" y="274215"/>
              </dml:cxn>
              <dml:cxn ang="0">
                <dml:pos x="203993" y="318888"/>
              </dml:cxn>
              <dml:cxn ang="0">
                <dml:pos x="221343" y="366485"/>
              </dml:cxn>
              <dml:cxn ang="0">
                <dml:pos x="228600" y="442236"/>
              </dml:cxn>
              <dml:cxn ang="0">
                <dml:pos x="190092" y="534216"/>
              </dml:cxn>
              <dml:cxn ang="0">
                <dml:pos x="164920" y="564422"/>
              </dml:cxn>
              <dml:cxn ang="0">
                <dml:pos x="109360" y="570511"/>
              </dml:cxn>
              <dml:cxn ang="0">
                <dml:pos x="22011" y="536681"/>
              </dml:cxn>
              <dml:cxn ang="0">
                <dml:pos x="7256" y="497114"/>
              </dml:cxn>
              <dml:cxn ang="0">
                <dml:pos x="0" y="405396"/>
              </dml:cxn>
              <dml:cxn ang="0">
                <dml:pos x="33293" y="234393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228600" y="0"/>
                </dml:moveTo>
              </dml:path>
              <dml:path fill="norm" stroke="true" extrusionOk="true">
                <dml:moveTo>
                  <dml:pt x="0" y="576942"/>
                </dml:moveTo>
              </dml:path>
              <dml:path fill="norm" stroke="true" extrusionOk="true">
                <dml:moveTo>
                  <dml:pt x="228600" y="576942"/>
                </dml:moveTo>
              </dml:path>
              <dml:path fill="norm" stroke="true" extrusionOk="true">
                <dml:moveTo>
                  <dml:pt x="163286" y="304800"/>
                </dml:moveTo>
                <dml:cubicBezTo>
                  <dml:pt x="160701" y="289295"/>
                  <dml:pt x="147218" y="204074"/>
                  <dml:pt x="141513" y="185056"/>
                </dml:cubicBezTo>
                <dml:cubicBezTo>
                  <dml:pt x="131649" y="152172"/>
                  <dml:pt x="88686" y="62274"/>
                  <dml:pt x="76200" y="43543"/>
                </dml:cubicBezTo>
                <dml:cubicBezTo>
                  <dml:pt x="68943" y="32656"/>
                  <dml:pt x="65314" y="18143"/>
                  <dml:pt x="54429" y="10886"/>
                </dml:cubicBezTo>
                <dml:cubicBezTo>
                  <dml:pt x="41981" y="2587"/>
                  <dml:pt x="25400" y="3628"/>
                  <dml:pt x="10886" y="0"/>
                </dml:cubicBezTo>
                <dml:cubicBezTo>
                  <dml:pt x="7256" y="14513"/>
                  <dml:pt x="0" y="28581"/>
                  <dml:pt x="0" y="43543"/>
                </dml:cubicBezTo>
                <dml:cubicBezTo>
                  <dml:pt x="0" y="65614"/>
                  <dml:pt x="2688" y="88363"/>
                  <dml:pt x="10886" y="108856"/>
                </dml:cubicBezTo>
                <dml:cubicBezTo>
                  <dml:pt x="17623" y="125702"/>
                  <dml:pt x="31928" y="138462"/>
                  <dml:pt x="43543" y="152400"/>
                </dml:cubicBezTo>
                <dml:cubicBezTo>
                  <dml:pt x="68113" y="181885"/>
                  <dml:pt x="74831" y="177057"/>
                  <dml:pt x="108856" y="206828"/>
                </dml:cubicBezTo>
                <dml:cubicBezTo>
                  <dml:pt x="124304" y="220345"/>
                  <dml:pt x="137886" y="235858"/>
                  <dml:pt x="152400" y="250371"/>
                </dml:cubicBezTo>
                <dml:cubicBezTo>
                  <dml:pt x="176242" y="274215"/>
                  <dml:pt x="177631" y="272755"/>
                  <dml:pt x="195943" y="304800"/>
                </dml:cubicBezTo>
                <dml:cubicBezTo>
                  <dml:pt x="203993" y="318888"/>
                  <dml:pt x="210456" y="333828"/>
                  <dml:pt x="217713" y="348342"/>
                </dml:cubicBezTo>
                <dml:cubicBezTo>
                  <dml:pt x="221343" y="366485"/>
                  <dml:pt x="228600" y="384269"/>
                  <dml:pt x="228600" y="402771"/>
                </dml:cubicBezTo>
                <dml:cubicBezTo>
                  <dml:pt x="228600" y="442236"/>
                  <dml:pt x="213428" y="487541"/>
                  <dml:pt x="195943" y="522514"/>
                </dml:cubicBezTo>
                <dml:cubicBezTo>
                  <dml:pt x="190092" y="534216"/>
                  <dml:pt x="183422" y="545920"/>
                  <dml:pt x="174172" y="555171"/>
                </dml:cubicBezTo>
                <dml:cubicBezTo>
                  <dml:pt x="164920" y="564422"/>
                  <dml:pt x="152400" y="569685"/>
                  <dml:pt x="141513" y="576942"/>
                </dml:cubicBezTo>
                <dml:cubicBezTo>
                  <dml:pt x="109360" y="570511"/>
                  <dml:pt x="60503" y="564175"/>
                  <dml:pt x="32656" y="544285"/>
                </dml:cubicBezTo>
                <dml:cubicBezTo>
                  <dml:pt x="22011" y="536681"/>
                  <dml:pt x="18143" y="522514"/>
                  <dml:pt x="10886" y="511628"/>
                </dml:cubicBezTo>
                <dml:cubicBezTo>
                  <dml:pt x="7256" y="497114"/>
                  <dml:pt x="0" y="483046"/>
                  <dml:pt x="0" y="468085"/>
                </dml:cubicBezTo>
                <dml:cubicBezTo>
                  <dml:pt x="0" y="405396"/>
                  <dml:pt x="8625" y="379156"/>
                  <dml:pt x="21772" y="326571"/>
                </dml:cubicBezTo>
                <dml:cubicBezTo>
                  <dml:pt x="33293" y="234393"/>
                  <dml:pt x="11971" y="260171"/>
                  <dml:pt x="43543" y="228600"/>
                </dml:cubicBezTo>
              </dml:path>
            </dml:pathLst>
          </dml:custGeom>
          <dml:noFill/>
          <dml:ln w="25400" cap="flat" cmpd="sng">
            <dml:solidFill>
              <dml:scrgbClr r="21951" g="12752" b="36859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6" name=""/>
          <pml:cNvSpPr/>
          <pml:nvPr/>
        </pml:nvSpPr>
        <pml:spPr>
          <dml:xfrm rot="0" flipH="false" flipV="false">
            <dml:off x="4000496" y="5786454"/>
            <dml:ext cx="482506" cy="640707"/>
          </dml:xfrm>
          <dml:custGeom>
            <dml:avLst/>
            <dml:cxnLst>
              <dml:cxn ang="0">
                <dml:pos x="0" y="0"/>
              </dml:cxn>
              <dml:cxn ang="0">
                <dml:pos x="482506" y="0"/>
              </dml:cxn>
              <dml:cxn ang="0">
                <dml:pos x="0" y="640707"/>
              </dml:cxn>
              <dml:cxn ang="0">
                <dml:pos x="482506" y="640707"/>
              </dml:cxn>
              <dml:cxn ang="0">
                <dml:pos x="191861" y="19913"/>
              </dml:cxn>
              <dml:cxn ang="0">
                <dml:pos x="177908" y="23400"/>
              </dml:cxn>
              <dml:cxn ang="0">
                <dml:pos x="40485" y="79271"/>
              </dml:cxn>
              <dml:cxn ang="0">
                <dml:pos x="28575" y="88855"/>
              </dml:cxn>
              <dml:cxn ang="0">
                <dml:pos x="0" y="148499"/>
              </dml:cxn>
              <dml:cxn ang="0">
                <dml:pos x="45872" y="212983"/>
              </dml:cxn>
              <dml:cxn ang="0">
                <dml:pos x="81758" y="237004"/>
              </dml:cxn>
              <dml:cxn ang="0">
                <dml:pos x="159203" y="244885"/>
              </dml:cxn>
              <dml:cxn ang="0">
                <dml:pos x="247020" y="233126"/>
              </dml:cxn>
              <dml:cxn ang="0">
                <dml:pos x="341536" y="164151"/>
              </dml:cxn>
              <dml:cxn ang="0">
                <dml:pos x="319337" y="117736"/>
              </dml:cxn>
              <dml:cxn ang="0">
                <dml:pos x="305753" y="84411"/>
              </dml:cxn>
              <dml:cxn ang="0">
                <dml:pos x="276473" y="47871"/>
              </dml:cxn>
              <dml:cxn ang="0">
                <dml:pos x="254591" y="53123"/>
              </dml:cxn>
              <dml:cxn ang="0">
                <dml:pos x="307975" y="125141"/>
              </dml:cxn>
              <dml:cxn ang="0">
                <dml:pos x="327219" y="175621"/>
              </dml:cxn>
              <dml:cxn ang="0">
                <dml:pos x="345857" y="234927"/>
              </dml:cxn>
              <dml:cxn ang="0">
                <dml:pos x="386457" y="330215"/>
              </dml:cxn>
              <dml:cxn ang="0">
                <dml:pos x="469855" y="541570"/>
              </dml:cxn>
              <dml:cxn ang="0">
                <dml:pos x="460375" y="564198"/>
              </dml:cxn>
              <dml:cxn ang="0">
                <dml:pos x="430729" y="640707"/>
              </dml:cxn>
              <dml:cxn ang="0">
                <dml:pos x="64968" y="558186"/>
              </dml:cxn>
              <dml:cxn ang="0">
                <dml:pos x="94227" y="559679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482506" y="0"/>
                </dml:moveTo>
              </dml:path>
              <dml:path fill="norm" stroke="true" extrusionOk="true">
                <dml:moveTo>
                  <dml:pt x="0" y="640707"/>
                </dml:moveTo>
              </dml:path>
              <dml:path fill="norm" stroke="true" extrusionOk="true">
                <dml:moveTo>
                  <dml:pt x="482506" y="640707"/>
                </dml:moveTo>
              </dml:path>
              <dml:path fill="norm" stroke="true" extrusionOk="true">
                <dml:moveTo>
                  <dml:pt x="191861" y="19913"/>
                </dml:moveTo>
                <dml:cubicBezTo>
                  <dml:pt x="177908" y="23400"/>
                  <dml:pt x="131278" y="33875"/>
                  <dml:pt x="115661" y="41685"/>
                </dml:cubicBezTo>
                <dml:cubicBezTo>
                  <dml:pt x="40485" y="79271"/>
                  <dml:pt x="130081" y="51685"/>
                  <dml:pt x="39461" y="74341"/>
                </dml:cubicBezTo>
                <dml:cubicBezTo>
                  <dml:pt x="28575" y="88855"/>
                  <dml:pt x="10740" y="100174"/>
                  <dml:pt x="6803" y="117885"/>
                </dml:cubicBezTo>
                <dml:cubicBezTo>
                  <dml:pt x="0" y="148499"/>
                  <dml:pt x="21747" y="182829"/>
                  <dml:pt x="39461" y="204970"/>
                </dml:cubicBezTo>
                <dml:cubicBezTo>
                  <dml:pt x="45872" y="212983"/>
                  <dml:pt x="52051" y="222151"/>
                  <dml:pt x="61231" y="226741"/>
                </dml:cubicBezTo>
                <dml:cubicBezTo>
                  <dml:pt x="81758" y="237004"/>
                  <dml:pt x="126546" y="248513"/>
                  <dml:pt x="126546" y="248513"/>
                </dml:cubicBezTo>
                <dml:cubicBezTo>
                  <dml:pt x="159203" y="244885"/>
                  <dml:pt x="192297" y="244071"/>
                  <dml:pt x="224518" y="237628"/>
                </dml:cubicBezTo>
                <dml:cubicBezTo>
                  <dml:pt x="247020" y="233126"/>
                  <dml:pt x="289831" y="215856"/>
                  <dml:pt x="289831" y="215856"/>
                </dml:cubicBezTo>
                <dml:cubicBezTo>
                  <dml:pt x="341536" y="164151"/>
                  <dml:pt x="340116" y="190463"/>
                  <dml:pt x="322488" y="128770"/>
                </dml:cubicBezTo>
                <dml:cubicBezTo>
                  <dml:pt x="319337" y="117736"/>
                  <dml:pt x="316736" y="106376"/>
                  <dml:pt x="311603" y="96113"/>
                </dml:cubicBezTo>
                <dml:cubicBezTo>
                  <dml:pt x="305753" y="84411"/>
                  <dml:pt x="298346" y="73388"/>
                  <dml:pt x="289831" y="63455"/>
                </dml:cubicBezTo>
                <dml:cubicBezTo>
                  <dml:pt x="276473" y="47871"/>
                  <dml:pt x="241310" y="0"/>
                  <dml:pt x="246288" y="19913"/>
                </dml:cubicBezTo>
                <dml:cubicBezTo>
                  <dml:pt x="254591" y="53123"/>
                  <dml:pt x="288004" y="75215"/>
                  <dml:pt x="300718" y="106998"/>
                </dml:cubicBezTo>
                <dml:cubicBezTo>
                  <dml:pt x="307975" y="125141"/>
                  <dml:pt x="316310" y="142890"/>
                  <dml:pt x="322488" y="161428"/>
                </dml:cubicBezTo>
                <dml:cubicBezTo>
                  <dml:pt x="327219" y="175621"/>
                  <dml:pt x="327621" y="191160"/>
                  <dml:pt x="333375" y="204970"/>
                </dml:cubicBezTo>
                <dml:cubicBezTo>
                  <dml:pt x="345857" y="234927"/>
                  <dml:pt x="369046" y="260570"/>
                  <dml:pt x="376918" y="292056"/>
                </dml:cubicBezTo>
                <dml:cubicBezTo>
                  <dml:pt x="386457" y="330215"/>
                  <dml:pt x="393675" y="363813"/>
                  <dml:pt x="409575" y="400913"/>
                </dml:cubicBezTo>
                <dml:cubicBezTo>
                  <dml:pt x="469855" y="541570"/>
                  <dml:pt x="440614" y="437986"/>
                  <dml:pt x="464003" y="531541"/>
                </dml:cubicBezTo>
                <dml:cubicBezTo>
                  <dml:pt x="460375" y="564198"/>
                  <dml:pt x="482506" y="614817"/>
                  <dml:pt x="453118" y="629513"/>
                </dml:cubicBezTo>
                <dml:cubicBezTo>
                  <dml:pt x="430729" y="640707"/>
                  <dml:pt x="265519" y="615155"/>
                  <dml:pt x="213631" y="607741"/>
                </dml:cubicBezTo>
                <dml:cubicBezTo>
                  <dml:pt x="64968" y="558186"/>
                  <dml:pt x="216896" y="612251"/>
                  <dml:pt x="104775" y="564198"/>
                </dml:cubicBezTo>
                <dml:cubicBezTo>
                  <dml:pt x="94227" y="559679"/>
                  <dml:pt x="72118" y="553313"/>
                  <dml:pt x="72118" y="553313"/>
                </dml:cubicBezTo>
              </dml:path>
            </dml:pathLst>
          </dml:custGeom>
          <dml:noFill/>
          <dml:ln w="38100" cap="flat" cmpd="sng">
            <dml:solidFill>
              <dml:scrgbClr r="7592" g="22331" b="51740"/>
            </dml:solidFill>
            <dml:prstDash val="solid"/>
          </dml:ln>
          <dml:effectLst>
            <dml:outerShdw blurRad="0" dist="22999" dir="5400000" rotWithShape="false">
              <dml:scrgbClr r="0" g="0" b="0">
                <dml:alpha val="34999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7" name=""/>
          <pml:cNvSpPr/>
          <pml:nvPr/>
        </pml:nvSpPr>
        <pml:spPr>
          <dml:xfrm rot="0" flipH="false" flipV="false">
            <dml:off x="2667000" y="261256"/>
            <dml:ext cx="130629" cy="566392"/>
          </dml:xfrm>
          <dml:custGeom>
            <dml:avLst/>
            <dml:cxnLst>
              <dml:cxn ang="0">
                <dml:pos x="0" y="0"/>
              </dml:cxn>
              <dml:cxn ang="0">
                <dml:pos x="130629" y="0"/>
              </dml:cxn>
              <dml:cxn ang="0">
                <dml:pos x="0" y="566392"/>
              </dml:cxn>
              <dml:cxn ang="0">
                <dml:pos x="130629" y="566392"/>
              </dml:cxn>
              <dml:cxn ang="0">
                <dml:pos x="0" y="217713"/>
              </dml:cxn>
              <dml:cxn ang="0">
                <dml:pos x="14514" y="206828"/>
              </dml:cxn>
              <dml:cxn ang="0">
                <dml:pos x="52638" y="174661"/>
              </dml:cxn>
              <dml:cxn ang="0">
                <dml:pos x="103224" y="73078"/>
              </dml:cxn>
              <dml:cxn ang="0">
                <dml:pos x="114555" y="28348"/>
              </dml:cxn>
              <dml:cxn ang="0">
                <dml:pos x="108857" y="21771"/>
              </dml:cxn>
              <dml:cxn ang="0">
                <dml:pos x="105228" y="61685"/>
              </dml:cxn>
              <dml:cxn ang="0">
                <dml:pos x="93136" y="221279"/>
              </dml:cxn>
              <dml:cxn ang="0">
                <dml:pos x="73353" y="566392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130629" y="0"/>
                </dml:moveTo>
              </dml:path>
              <dml:path fill="norm" stroke="true" extrusionOk="true">
                <dml:moveTo>
                  <dml:pt x="0" y="566392"/>
                </dml:moveTo>
              </dml:path>
              <dml:path fill="norm" stroke="true" extrusionOk="true">
                <dml:moveTo>
                  <dml:pt x="130629" y="566392"/>
                </dml:moveTo>
              </dml:path>
              <dml:path fill="norm" stroke="true" extrusionOk="true">
                <dml:moveTo>
                  <dml:pt x="0" y="217713"/>
                </dml:moveTo>
                <dml:cubicBezTo>
                  <dml:pt x="14514" y="206828"/>
                  <dml:pt x="31595" y="198711"/>
                  <dml:pt x="43543" y="185056"/>
                </dml:cubicBezTo>
                <dml:cubicBezTo>
                  <dml:pt x="52638" y="174661"/>
                  <dml:pt x="91213" y="105108"/>
                  <dml:pt x="97970" y="87085"/>
                </dml:cubicBezTo>
                <dml:cubicBezTo>
                  <dml:pt x="103224" y="73078"/>
                  <dml:pt x="103603" y="57550"/>
                  <dml:pt x="108857" y="43543"/>
                </dml:cubicBezTo>
                <dml:cubicBezTo>
                  <dml:pt x="114555" y="28348"/>
                  <dml:pt x="130629" y="16228"/>
                  <dml:pt x="130629" y="0"/>
                </dml:cubicBezTo>
                <dml:lnTo>
                  <dml:pt x="108857" y="21771"/>
                </dml:lnTo>
                <dml:cubicBezTo>
                  <dml:pt x="105228" y="61685"/>
                  <dml:pt x="100396" y="101508"/>
                  <dml:pt x="97970" y="141513"/>
                </dml:cubicBezTo>
                <dml:cubicBezTo>
                  <dml:pt x="93136" y="221279"/>
                  <dml:pt x="92989" y="301306"/>
                  <dml:pt x="87085" y="380999"/>
                </dml:cubicBezTo>
                <dml:cubicBezTo>
                  <dml:pt x="73353" y="566392"/>
                  <dml:pt x="76200" y="325354"/>
                  <dml:pt x="76200" y="478971"/>
                </dml:cubicBezTo>
              </dml:path>
            </dml:pathLst>
          </dml:custGeom>
          <dml:noFill/>
          <dml:ln w="9525" cap="flat" cmpd="sng">
            <dml:solidFill>
              <dml:scrgbClr r="49361" g="6381" b="5818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28" name=""/>
          <pml:cNvSpPr/>
          <pml:nvPr/>
        </pml:nvSpPr>
        <pml:spPr>
          <dml:xfrm rot="0" flipH="false" flipV="false">
            <dml:off x="2841170" y="366486"/>
            <dml:ext cx="423251" cy="449943"/>
          </dml:xfrm>
          <dml:custGeom>
            <dml:avLst/>
            <dml:cxnLst>
              <dml:cxn ang="0">
                <dml:pos x="0" y="0"/>
              </dml:cxn>
              <dml:cxn ang="0">
                <dml:pos x="423251" y="0"/>
              </dml:cxn>
              <dml:cxn ang="0">
                <dml:pos x="0" y="449943"/>
              </dml:cxn>
              <dml:cxn ang="0">
                <dml:pos x="423251" y="449943"/>
              </dml:cxn>
              <dml:cxn ang="0">
                <dml:pos x="108857" y="3628"/>
              </dml:cxn>
              <dml:cxn ang="0">
                <dml:pos x="74386" y="0"/>
              </dml:cxn>
              <dml:cxn ang="0">
                <dml:pos x="46813" y="43902"/>
              </dml:cxn>
              <dml:cxn ang="0">
                <dml:pos x="18143" y="105228"/>
              </dml:cxn>
              <dml:cxn ang="0">
                <dml:pos x="7734" y="145290"/>
              </dml:cxn>
              <dml:cxn ang="0">
                <dml:pos x="0" y="225084"/>
              </dml:cxn>
              <dml:cxn ang="0">
                <dml:pos x="12752" y="352288"/>
              </dml:cxn>
              <dml:cxn ang="0">
                <dml:pos x="137204" y="423840"/>
              </dml:cxn>
              <dml:cxn ang="0">
                <dml:pos x="239485" y="446314"/>
              </dml:cxn>
              <dml:cxn ang="0">
                <dml:pos x="351052" y="428383"/>
              </dml:cxn>
              <dml:cxn ang="0">
                <dml:pos x="380330" y="387341"/>
              </dml:cxn>
              <dml:cxn ang="0">
                <dml:pos x="380268" y="13705"/>
              </dml:cxn>
              <dml:cxn ang="0">
                <dml:pos x="340893" y="90136"/>
              </dml:cxn>
              <dml:cxn ang="0">
                <dml:pos x="302303" y="51366"/>
              </dml:cxn>
              <dml:cxn ang="0">
                <dml:pos x="217893" y="41460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423251" y="0"/>
                </dml:moveTo>
              </dml:path>
              <dml:path fill="norm" stroke="true" extrusionOk="true">
                <dml:moveTo>
                  <dml:pt x="0" y="449943"/>
                </dml:moveTo>
              </dml:path>
              <dml:path fill="norm" stroke="true" extrusionOk="true">
                <dml:moveTo>
                  <dml:pt x="423251" y="449943"/>
                </dml:moveTo>
              </dml:path>
              <dml:path fill="norm" stroke="true" extrusionOk="true">
                <dml:moveTo>
                  <dml:pt x="108857" y="3628"/>
                </dml:moveTo>
                <dml:cubicBezTo>
                  <dml:pt x="74386" y="0"/>
                  <dml:pt x="76789" y="13924"/>
                  <dml:pt x="65315" y="25400"/>
                </dml:cubicBezTo>
                <dml:cubicBezTo>
                  <dml:pt x="46813" y="43902"/>
                  <dml:pt x="21771" y="90713"/>
                  <dml:pt x="21771" y="90713"/>
                </dml:cubicBezTo>
                <dml:cubicBezTo>
                  <dml:pt x="18143" y="105228"/>
                  <dml:pt x="14995" y="119871"/>
                  <dml:pt x="10885" y="134257"/>
                </dml:cubicBezTo>
                <dml:cubicBezTo>
                  <dml:pt x="7734" y="145290"/>
                  <dml:pt x="0" y="155439"/>
                  <dml:pt x="0" y="166914"/>
                </dml:cubicBezTo>
                <dml:cubicBezTo>
                  <dml:pt x="0" y="225084"/>
                  <dml:pt x="1322" y="283706"/>
                  <dml:pt x="10885" y="341085"/>
                </dml:cubicBezTo>
                <dml:cubicBezTo>
                  <dml:pt x="12752" y="352288"/>
                  <dml:pt x="61282" y="382429"/>
                  <dml:pt x="65315" y="384628"/>
                </dml:cubicBezTo>
                <dml:cubicBezTo>
                  <dml:pt x="137204" y="423840"/>
                  <dml:pt x="141939" y="423987"/>
                  <dml:pt x="206828" y="449943"/>
                </dml:cubicBezTo>
                <dml:cubicBezTo>
                  <dml:pt x="239485" y="446314"/>
                  <dml:pt x="272783" y="446446"/>
                  <dml:pt x="304799" y="439057"/>
                </dml:cubicBezTo>
                <dml:cubicBezTo>
                  <dml:pt x="351052" y="428383"/>
                  <dml:pt x="340959" y="418838"/>
                  <dml:pt x="370114" y="395514"/>
                </dml:cubicBezTo>
                <dml:cubicBezTo>
                  <dml:pt x="380330" y="387341"/>
                  <dml:pt x="391885" y="381000"/>
                  <dml:pt x="402771" y="373743"/>
                </dml:cubicBezTo>
                <dml:cubicBezTo>
                  <dml:pt x="380268" y="13705"/>
                  <dml:pt x="423251" y="337227"/>
                  <dml:pt x="348342" y="112484"/>
                </dml:cubicBezTo>
                <dml:cubicBezTo>
                  <dml:pt x="340893" y="90136"/>
                  <dml:pt x="339595" y="70012"/>
                  <dml:pt x="315685" y="58057"/>
                </dml:cubicBezTo>
                <dml:cubicBezTo>
                  <dml:pt x="302303" y="51366"/>
                  <dml:pt x="287021" y="48736"/>
                  <dml:pt x="272142" y="47171"/>
                </dml:cubicBezTo>
                <dml:cubicBezTo>
                  <dml:pt x="217893" y="41460"/>
                  <dml:pt x="143329" y="7256"/>
                  <dml:pt x="108857" y="3628"/>
                </dml:cubicBezTo>
                <dml:lnTo>
                  <dml:pt x="108857" y="3628"/>
                </dml:lnTo>
                <dml:close/>
              </dml:path>
            </dml:pathLst>
          </dml:custGeom>
          <dml:solidFill>
            <dml:scrgbClr r="100000" g="100000" b="100000"/>
          </dml:solidFill>
          <dml:ln w="25400" cap="flat" cmpd="sng">
            <dml:solidFill>
              <dml:scrgbClr r="53564" g="7805" b="7176"/>
            </dml:solidFill>
            <dml:prstDash val="solid"/>
          </dml:ln>
          <dml:effectLst/>
        </pml:spPr>
        <pml:txBody>
          <dml:bodyPr anchor="ctr" anchorCtr="false">
            <dml:noAutofit/>
          </dml:bodyPr>
          <dml:p>
            <dml:endParaRPr lang="en-US"/>
          </dml:p>
        </pml:txBody>
      </pml:sp>
    </pml:spTree>
  </pml:cSld>
  <pml:clrMapOvr>
    <dml:masterClrMapping/>
  </pml:clrMapOvr>
  <pml:transition>
    <pml:newsflash/>
  </pml:transition>
</pml:sld>
</file>

<file path=ppt/slides/slide5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414521" flipH="false" flipV="false">
            <dml:off x="4229679" y="487368"/>
            <dml:ext cx="4572032" cy="52322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2800"/>
              <dml:t>10. </dml:t>
            </dml:r>
            <dml:r>
              <dml:rPr sz="2800"/>
              <dml:t>Риба</dml:t>
            </dml:r>
            <dml:r>
              <dml:rPr sz="2800"/>
              <dml:t>, </dml:t>
            </dml:r>
            <dml:r>
              <dml:rPr sz="2800"/>
              <dml:t>що</dml:t>
            </dml:r>
            <dml:r>
              <dml:rPr sz="2800"/>
              <dml:t> </dml:t>
            </dml:r>
            <dml:r>
              <dml:rPr sz="2800"/>
              <dml:t>світиться</dml:t>
            </dml:r>
            <dml:r>
              <dml:rPr sz="2800"/>
              <dml:t/>
            </dml:r>
            <dml:endParaRPr sz="2800"/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571471" y="1142984"/>
            <dml:ext cx="4143404" cy="4247316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Ця</dml:t>
            </dml:r>
            <dml:r>
              <dml:t> </dml:t>
            </dml:r>
            <dml:r>
              <dml:t>рибка</dml:t>
            </dml:r>
            <dml:r>
              <dml:t> </dml:t>
            </dml:r>
            <dml:r>
              <dml:t>є</dml:t>
            </dml:r>
            <dml:r>
              <dml:t> першим </dml:t>
            </dml:r>
            <dml:r>
              <dml:t>генетично</dml:t>
            </dml:r>
            <dml:r>
              <dml:t> </dml:t>
            </dml:r>
            <dml:r>
              <dml:t>модифікованим</dml:t>
            </dml:r>
            <dml:r>
              <dml:t> </dml:t>
            </dml:r>
            <dml:r>
              <dml:t>організмом</dml:t>
            </dml:r>
            <dml:r>
              <dml:t>, </dml:t>
            </dml:r>
            <dml:r>
              <dml:t>який</dml:t>
            </dml:r>
            <dml:r>
              <dml:t> став </dml:t>
            </dml:r>
            <dml:r>
              <dml:t>доступний</dml:t>
            </dml:r>
            <dml:r>
              <dml:t> в </dml:t>
            </dml:r>
            <dml:r>
              <dml:t>якості</dml:t>
            </dml:r>
            <dml:r>
              <dml:t> </dml:t>
            </dml:r>
            <dml:r>
              <dml:t>домашньої</dml:t>
            </dml:r>
            <dml:r>
              <dml:t> </dml:t>
            </dml:r>
            <dml:r>
              <dml:t>тварини</dml:t>
            </dml:r>
            <dml:r>
              <dml:t>. </dml:t>
            </dml:r>
            <dml:r>
              <dml:t>Це</dml:t>
            </dml:r>
            <dml:r>
              <dml:t> </dml:t>
            </dml:r>
            <dml:r>
              <dml:t>звичайний</dml:t>
            </dml:r>
            <dml:r>
              <dml:t> </dml:t>
            </dml:r>
            <dml:r>
              <dml:t>смугастий</dml:t>
            </dml:r>
            <dml:r>
              <dml:t> </dml:t>
            </dml:r>
            <dml:r>
              <dml:t>даніо</dml:t>
            </dml:r>
            <dml:r>
              <dml:t>, в ДНК </dml:t>
            </dml:r>
            <dml:r>
              <dml:t>якого</dml:t>
            </dml:r>
            <dml:r>
              <dml:t> </dml:t>
            </dml:r>
            <dml:r>
              <dml:t>було</dml:t>
            </dml:r>
            <dml:r>
              <dml:t> додано </dml:t>
            </dml:r>
            <dml:r>
              <dml:t>декілька</dml:t>
            </dml:r>
            <dml:r>
              <dml:t> </dml:t>
            </dml:r>
            <dml:r>
              <dml:t>генетичної</dml:t>
            </dml:r>
            <dml:r>
              <dml:t> </dml:t>
            </dml:r>
            <dml:r>
              <dml:t>інформації</dml:t>
            </dml:r>
            <dml:r>
              <dml:t> </dml:t>
            </dml:r>
            <dml:r>
              <dml:t>біолюмінісцентной</dml:t>
            </dml:r>
            <dml:r>
              <dml:t> </dml:t>
            </dml:r>
            <dml:r>
              <dml:t>медузи</dml:t>
            </dml:r>
            <dml:r>
              <dml:t>. </dml:t>
            </dml:r>
            <dml:r>
              <dml:t>Спочатку</dml:t>
            </dml:r>
            <dml:r>
              <dml:t> </dml:t>
            </dml:r>
            <dml:r>
              <dml:t>створення</dml:t>
            </dml:r>
            <dml:r>
              <dml:t> таких </dml:t>
            </dml:r>
            <dml:r>
              <dml:t>риб</dml:t>
            </dml:r>
            <dml:r>
              <dml:t> </dml:t>
            </dml:r>
            <dml:r>
              <dml:t>планувалося</dml:t>
            </dml:r>
            <dml:r>
              <dml:t> </dml:t>
            </dml:r>
            <dml:r>
              <dml:t>з</dml:t>
            </dml:r>
            <dml:r>
              <dml:t> метою </dml:t>
            </dml:r>
            <dml:r>
              <dml:t>отримання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їх</dml:t>
            </dml:r>
            <dml:r>
              <dml:t> </dml:t>
            </dml:r>
            <dml:r>
              <dml:t>допомогою</dml:t>
            </dml:r>
            <dml:r>
              <dml:t> </dml:t>
            </dml:r>
            <dml:r>
              <dml:t>сигнальної</dml:t>
            </dml:r>
            <dml:r>
              <dml:t> </dml:t>
            </dml:r>
            <dml:r>
              <dml:t>системи</dml:t>
            </dml:r>
            <dml:r>
              <dml:t> </dml:t>
            </dml:r>
            <dml:r>
              <dml:t>забруднень</dml:t>
            </dml:r>
            <dml:r>
              <dml:t>, </dml:t>
            </dml:r>
            <dml:r>
              <dml:t>проте</dml:t>
            </dml:r>
            <dml:r>
              <dml:t>, </dml:t>
            </dml:r>
            <dml:r>
              <dml:t>з</dml:t>
            </dml:r>
            <dml:r>
              <dml:t> </dml:t>
            </dml:r>
            <dml:r>
              <dml:t>додаванням</dml:t>
            </dml:r>
            <dml:r>
              <dml:t> </dml:t>
            </dml:r>
            <dml:r>
              <dml:t>квітів</dml:t>
            </dml:r>
            <dml:r>
              <dml:t> стало ясно, </dml:t>
            </dml:r>
            <dml:r>
              <dml:t>що</dml:t>
            </dml:r>
            <dml:r>
              <dml:t> </dml:t>
            </dml:r>
            <dml:r>
              <dml:t>риби</dml:t>
            </dml:r>
            <dml:r>
              <dml:t> </dml:t>
            </dml:r>
            <dml:r>
              <dml:t>цілком</dml:t>
            </dml:r>
            <dml:r>
              <dml:t> </dml:t>
            </dml:r>
            <dml:r>
              <dml:t>життєздатні</dml:t>
            </dml:r>
            <dml:r>
              <dml:t> для того, </dml:t>
            </dml:r>
            <dml:r>
              <dml:t>щоб</dml:t>
            </dml:r>
            <dml:r>
              <dml:t> "</dml:t>
            </dml:r>
            <dml:r>
              <dml:t>пропонувати</dml:t>
            </dml:r>
            <dml:r>
              <dml:t> себе" на ринку </dml:t>
            </dml:r>
            <dml:r>
              <dml:t>домашніх</dml:t>
            </dml:r>
            <dml:r>
              <dml:t> </dml:t>
            </dml:r>
            <dml:r>
              <dml:t>тварин</dml:t>
            </dml:r>
            <dml:r>
              <dml:t>. </dml:t>
            </dml:r>
            <dml:r>
              <dml:t>Вперше</dml:t>
            </dml:r>
            <dml:r>
              <dml:t> вони </dml:t>
            </dml:r>
            <dml:r>
              <dml:t>з'явилися</dml:t>
            </dml:r>
            <dml:r>
              <dml:t> в </dml:t>
            </dml:r>
            <dml:r>
              <dml:t>грудні</dml:t>
            </dml:r>
            <dml:r>
              <dml:t> 2003 року в США.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400393" flipH="false" flipV="false">
            <dml:off x="4857751" y="1785926"/>
            <dml:ext cx="3643337" cy="2428891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6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-316734" flipH="false" flipV="false">
            <dml:off x="374968" y="624542"/>
            <dml:ext cx="4286280" cy="58477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/>
              <dml:t>9. </dml:t>
            </dml:r>
            <dml:r>
              <dml:rPr sz="3200"/>
              <dml:t>Яблуко</dml:t>
            </dml:r>
            <dml:r>
              <dml:rPr sz="3200"/>
              <dml:t> - </dml:t>
            </dml:r>
            <dml:r>
              <dml:rPr sz="3200"/>
              <dml:t>виноград</dml:t>
            </dml:r>
            <dml:r>
              <dml:rPr sz="3200"/>
              <dml:t/>
            </dml:r>
            <dml:endParaRPr sz="3200"/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428595" y="2643182"/>
            <dml:ext cx="3571900" cy="3693318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Цей фрукт </dml:t>
            </dml:r>
            <dml:r>
              <dml:t>відносно</dml:t>
            </dml:r>
            <dml:r>
              <dml:t> </dml:t>
            </dml:r>
            <dml:r>
              <dml:t>новий</dml:t>
            </dml:r>
            <dml:r>
              <dml:t> </dml:t>
            </dml:r>
            <dml:r>
              <dml:t>плід</dml:t>
            </dml:r>
            <dml:r>
              <dml:t>, </dml:t>
            </dml:r>
            <dml:r>
              <dml:t>який</dml:t>
            </dml:r>
            <dml:r>
              <dml:t> </dml:t>
            </dml:r>
            <dml:r>
              <dml:t>є</dml:t>
            </dml:r>
            <dml:r>
              <dml:t> </dml:t>
            </dml:r>
            <dml:r>
              <dml:t>генетичним</dml:t>
            </dml:r>
            <dml:r>
              <dml:t> </dml:t>
            </dml:r>
            <dml:r>
              <dml:t>гібридом</dml:t>
            </dml:r>
            <dml:r>
              <dml:t> </dml:t>
            </dml:r>
            <dml:r>
              <dml:t>яблука</dml:t>
            </dml:r>
            <dml:r>
              <dml:t> </dml:t>
            </dml:r>
            <dml:r>
              <dml:t>і</dml:t>
            </dml:r>
            <dml:r>
              <dml:t> винограду. Фрукт </dml:t>
            </dml:r>
            <dml:r>
              <dml:t>має</dml:t>
            </dml:r>
            <dml:r>
              <dml:t> </dml:t>
            </dml:r>
            <dml:r>
              <dml:t>розміром</dml:t>
            </dml:r>
            <dml:r>
              <dml:t> </dml:t>
            </dml:r>
            <dml:r>
              <dml:t>яблука</dml:t>
            </dml:r>
            <dml:r>
              <dml:t>, </dml:t>
            </dml:r>
            <dml:r>
              <dml:t>але</dml:t>
            </dml:r>
            <dml:r>
              <dml:t> </dml:t>
            </dml:r>
            <dml:r>
              <dml:t>текстуру </dml:t>
            </dml:r>
            <dml:r>
              <dml:t>винограду, а на смак </dml:t>
            </dml:r>
            <dml:r>
              <dml:t>поєднує</dml:t>
            </dml:r>
            <dml:r>
              <dml:t> в </dml:t>
            </dml:r>
            <dml:r>
              <dml:t>собі</dml:t>
            </dml:r>
            <dml:r>
              <dml:t> </dml:t>
            </dml:r>
            <dml:r>
              <dml:t>обидва</dml:t>
            </dml:r>
            <dml:r>
              <dml:t> </dml:t>
            </dml:r>
            <dml:r>
              <dml:t>плоди. </dml:t>
            </dml:r>
            <dml:r>
              <dml:t>Спочатку</dml:t>
            </dml:r>
            <dml:r>
              <dml:t> </dml:t>
            </dml:r>
            <dml:r>
              <dml:t>створення</dml:t>
            </dml:r>
            <dml:r>
              <dml:t> </dml:t>
            </dml:r>
            <dml:r>
              <dml:t>цього</dml:t>
            </dml:r>
            <dml:r>
              <dml:t> плоду </dml:t>
            </dml:r>
            <dml:r>
              <dml:t>передбачало</dml:t>
            </dml:r>
            <dml:r>
              <dml:t> </dml:t>
            </dml:r>
            <dml:r>
              <dml:t>забезпечення</dml:t>
            </dml:r>
            <dml:r>
              <dml:t> </dml:t>
            </dml:r>
            <dml:r>
              <dml:t>країн</dml:t>
            </dml:r>
            <dml:r>
              <dml:t> </dml:t>
            </dml:r>
            <dml:r>
              <dml:t>третього</dml:t>
            </dml:r>
            <dml:r>
              <dml:t> </dml:t>
            </dml:r>
            <dml:r>
              <dml:t>світу</dml:t>
            </dml:r>
            <dml:r>
              <dml:t> </dml:t>
            </dml:r>
            <dml:r>
              <dml:t>більшою</dml:t>
            </dml:r>
            <dml:r>
              <dml:t> дозою </dml:t>
            </dml:r>
            <dml:r>
              <dml:t>вітаміну</dml:t>
            </dml:r>
            <dml:r>
              <dml:t> С. </dml:t>
            </dml:r>
            <dml:r>
              <dml:t>Більшість</dml:t>
            </dml:r>
            <dml:r>
              <dml:t> </dml:t>
            </dml:r>
            <dml:r>
              <dml:t>коштів</dml:t>
            </dml:r>
            <dml:r>
              <dml:t> на </dml:t>
            </dml:r>
            <dml:r>
              <dml:t>його</dml:t>
            </dml:r>
            <dml:r>
              <dml:t> </dml:t>
            </dml:r>
            <dml:r>
              <dml:t>розробку</dml:t>
            </dml:r>
            <dml:r>
              <dml:t> </dml:t>
            </dml:r>
            <dml:r>
              <dml:t>було</dml:t>
            </dml:r>
            <dml:r>
              <dml:t> </dml:t>
            </dml:r>
            <dml:r>
              <dml:t>виділено</dml:t>
            </dml:r>
            <dml:r>
              <dml:t> ЮНІСЕФ.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0" flipH="false" flipV="false">
            <dml:off x="3786182" y="1000108"/>
            <dml:ext cx="2455185" cy="2214577"/>
          </dml:xfrm>
          <dml:prstGeom prst="rect">
            <dml:avLst/>
          </dml:prstGeom>
          <dml:noFill/>
          <dml:ln>
            <dml:noFill/>
          </dml:ln>
          <dml:effectLst/>
        </pml:spPr>
      </pml:pic>
      <pml:pic>
        <pml:nvPicPr>
          <pml:cNvPr id="5" name=""/>
          <pml:cNvPicPr/>
          <pml:nvPr/>
        </pml:nvPicPr>
        <pml:blipFill>
          <dml:blip rel:embed="kId3" cstate="print"/>
          <dml:stretch>
            <dml:fillRect/>
          </dml:stretch>
        </pml:blipFill>
        <pml:spPr>
          <dml:xfrm rot="0" flipH="false" flipV="false">
            <dml:off x="5857883" y="3786189"/>
            <dml:ext cx="2917571" cy="1943102"/>
          </dml:xfrm>
          <dml:prstGeom prst="rect">
            <dml:avLst/>
          </dml:prstGeom>
          <dml:noFill/>
          <dml:ln>
            <dml:noFill/>
          </dml:ln>
          <dml:effectLst/>
        </pml:spPr>
      </pml:pic>
      <pml:sp>
        <pml:nvSpPr>
          <pml:cNvPr id="6" name=""/>
          <pml:cNvSpPr/>
          <pml:nvPr/>
        </pml:nvSpPr>
        <pml:spPr>
          <dml:xfrm rot="0" flipH="false" flipV="false">
            <dml:off x="5143503" y="3071809"/>
            <dml:ext cx="914400" cy="914400"/>
          </dml:xfrm>
          <dml:custGeom>
            <dml:avLst/>
            <dml:cxnLst>
              <dml:cxn ang="0">
                <dml:pos x="0" y="0"/>
              </dml:cxn>
              <dml:cxn ang="0">
                <dml:pos x="914400" y="0"/>
              </dml:cxn>
              <dml:cxn ang="0">
                <dml:pos x="0" y="914400"/>
              </dml:cxn>
              <dml:cxn ang="0">
                <dml:pos x="914400" y="914400"/>
              </dml:cxn>
              <dml:cxn ang="0">
                <dml:pos x="121203" y="349666"/>
              </dml:cxn>
              <dml:cxn ang="0">
                <dml:pos x="349666" y="349666"/>
              </dml:cxn>
              <dml:cxn ang="0">
                <dml:pos x="349666" y="121203"/>
              </dml:cxn>
              <dml:cxn ang="0">
                <dml:pos x="564733" y="121203"/>
              </dml:cxn>
              <dml:cxn ang="0">
                <dml:pos x="564733" y="349666"/>
              </dml:cxn>
              <dml:cxn ang="0">
                <dml:pos x="793196" y="349666"/>
              </dml:cxn>
              <dml:cxn ang="0">
                <dml:pos x="793196" y="564733"/>
              </dml:cxn>
              <dml:cxn ang="0">
                <dml:pos x="564733" y="564733"/>
              </dml:cxn>
              <dml:cxn ang="0">
                <dml:pos x="564733" y="793196"/>
              </dml:cxn>
              <dml:cxn ang="0">
                <dml:pos x="349666" y="793196"/>
              </dml:cxn>
              <dml:cxn ang="0">
                <dml:pos x="349666" y="564733"/>
              </dml:cxn>
              <dml:cxn ang="0">
                <dml:pos x="121203" y="564733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914400" y="0"/>
                </dml:moveTo>
              </dml:path>
              <dml:path fill="norm" stroke="true" extrusionOk="true">
                <dml:moveTo>
                  <dml:pt x="0" y="914400"/>
                </dml:moveTo>
              </dml:path>
              <dml:path fill="norm" stroke="true" extrusionOk="true">
                <dml:moveTo>
                  <dml:pt x="914400" y="914400"/>
                </dml:moveTo>
              </dml:path>
              <dml:path fill="norm" stroke="true" extrusionOk="true">
                <dml:moveTo>
                  <dml:pt x="121203" y="349666"/>
                </dml:moveTo>
                <dml:lnTo>
                  <dml:pt x="349666" y="349666"/>
                </dml:lnTo>
                <dml:lnTo>
                  <dml:pt x="349666" y="121203"/>
                </dml:lnTo>
                <dml:lnTo>
                  <dml:pt x="564733" y="121203"/>
                </dml:lnTo>
                <dml:lnTo>
                  <dml:pt x="564733" y="349666"/>
                </dml:lnTo>
                <dml:lnTo>
                  <dml:pt x="793196" y="349666"/>
                </dml:lnTo>
                <dml:lnTo>
                  <dml:pt x="793196" y="564733"/>
                </dml:lnTo>
                <dml:lnTo>
                  <dml:pt x="564733" y="564733"/>
                </dml:lnTo>
                <dml:lnTo>
                  <dml:pt x="564733" y="793196"/>
                </dml:lnTo>
                <dml:lnTo>
                  <dml:pt x="349666" y="793196"/>
                </dml:lnTo>
                <dml:lnTo>
                  <dml:pt x="349666" y="564733"/>
                </dml:lnTo>
                <dml:lnTo>
                  <dml:pt x="121203" y="564733"/>
                </dml:lnTo>
                <dml:lnTo>
                  <dml:pt x="121203" y="349666"/>
                </dml:lnTo>
                <dml:close/>
              </dml:path>
            </dml:pathLst>
          </dml:custGeom>
          <dml:gradFill rotWithShape="true">
            <dml:gsLst>
              <dml:gs pos="0">
                <dml:scrgbClr r="21576" g="21576" b="21576"/>
              </dml:gs>
              <dml:gs pos="100000">
                <dml:scrgbClr r="69408" g="69408" b="69408"/>
              </dml:gs>
              <dml:gs pos="100000">
                <dml:scrgbClr r="21576" g="21576" b="21576"/>
              </dml:gs>
            </dml:gsLst>
            <dml:lin ang="16200000" scaled="true"/>
          </dml:gradFill>
          <dml:ln w="9525" cap="flat" cmpd="sng">
            <dml:solidFill>
              <dml:scrgbClr r="0" g="0" b="0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  <pml:sp>
        <pml:nvSpPr>
          <pml:cNvPr id="7" name=""/>
          <pml:cNvSpPr/>
          <pml:nvPr/>
        </pml:nvSpPr>
        <pml:spPr>
          <dml:xfrm rot="0" flipH="false" flipV="false">
            <dml:off x="4286248" y="4643446"/>
            <dml:ext cx="914400" cy="914400"/>
          </dml:xfrm>
          <dml:custGeom>
            <dml:avLst/>
            <dml:cxnLst>
              <dml:cxn ang="0">
                <dml:pos x="0" y="0"/>
              </dml:cxn>
              <dml:cxn ang="0">
                <dml:pos x="914400" y="0"/>
              </dml:cxn>
              <dml:cxn ang="0">
                <dml:pos x="0" y="914400"/>
              </dml:cxn>
              <dml:cxn ang="0">
                <dml:pos x="914400" y="914400"/>
              </dml:cxn>
              <dml:cxn ang="0">
                <dml:pos x="121203" y="188366"/>
              </dml:cxn>
              <dml:cxn ang="0">
                <dml:pos x="793196" y="188366"/>
              </dml:cxn>
              <dml:cxn ang="0">
                <dml:pos x="793196" y="403433"/>
              </dml:cxn>
              <dml:cxn ang="0">
                <dml:pos x="121203" y="403433"/>
              </dml:cxn>
              <dml:cxn ang="0">
                <dml:pos x="121203" y="510966"/>
              </dml:cxn>
              <dml:cxn ang="0">
                <dml:pos x="793196" y="510966"/>
              </dml:cxn>
              <dml:cxn ang="0">
                <dml:pos x="793196" y="726033"/>
              </dml:cxn>
              <dml:cxn ang="0">
                <dml:pos x="121203" y="726033"/>
              </dml:cxn>
            </dml:cxnLst>
            <dml:rect l="l" t="t" r="r" b="b"/>
            <dml:pathLst>
              <dml:path fill="norm" stroke="true" extrusionOk="true">
                <dml:moveTo>
                  <dml:pt x="0" y="0"/>
                </dml:moveTo>
              </dml:path>
              <dml:path fill="norm" stroke="true" extrusionOk="true">
                <dml:moveTo>
                  <dml:pt x="914400" y="0"/>
                </dml:moveTo>
              </dml:path>
              <dml:path fill="norm" stroke="true" extrusionOk="true">
                <dml:moveTo>
                  <dml:pt x="0" y="914400"/>
                </dml:moveTo>
              </dml:path>
              <dml:path fill="norm" stroke="true" extrusionOk="true">
                <dml:moveTo>
                  <dml:pt x="914400" y="914400"/>
                </dml:moveTo>
              </dml:path>
              <dml:path fill="norm" stroke="true" extrusionOk="true">
                <dml:moveTo>
                  <dml:pt x="121203" y="188366"/>
                </dml:moveTo>
                <dml:lnTo>
                  <dml:pt x="793196" y="188366"/>
                </dml:lnTo>
                <dml:lnTo>
                  <dml:pt x="793196" y="403433"/>
                </dml:lnTo>
                <dml:lnTo>
                  <dml:pt x="121203" y="403433"/>
                </dml:lnTo>
                <dml:lnTo>
                  <dml:pt x="121203" y="188366"/>
                </dml:lnTo>
                <dml:close/>
              </dml:path>
              <dml:path fill="norm" stroke="true" extrusionOk="true">
                <dml:moveTo>
                  <dml:pt x="121203" y="510966"/>
                </dml:moveTo>
                <dml:lnTo>
                  <dml:pt x="793196" y="510966"/>
                </dml:lnTo>
                <dml:lnTo>
                  <dml:pt x="793196" y="726033"/>
                </dml:lnTo>
                <dml:lnTo>
                  <dml:pt x="121203" y="726033"/>
                </dml:lnTo>
                <dml:lnTo>
                  <dml:pt x="121203" y="510966"/>
                </dml:lnTo>
                <dml:close/>
              </dml:path>
            </dml:pathLst>
          </dml:custGeom>
          <dml:gradFill rotWithShape="true">
            <dml:gsLst>
              <dml:gs pos="0">
                <dml:scrgbClr r="21576" g="21576" b="21576"/>
              </dml:gs>
              <dml:gs pos="100000">
                <dml:scrgbClr r="69408" g="69408" b="69408"/>
              </dml:gs>
              <dml:gs pos="100000">
                <dml:scrgbClr r="21576" g="21576" b="21576"/>
              </dml:gs>
            </dml:gsLst>
            <dml:lin ang="16200000" scaled="true"/>
          </dml:gradFill>
          <dml:ln w="9525" cap="flat" cmpd="sng">
            <dml:solidFill>
              <dml:scrgbClr r="0" g="0" b="0"/>
            </dml:solidFill>
            <dml:prstDash val="solid"/>
          </dml:ln>
          <dml:effectLst>
            <dml:outerShdw blurRad="0" dist="19999" dir="5400000" rotWithShape="false">
              <dml:scrgbClr r="0" g="0" b="0">
                <dml:alpha val="37998"/>
              </dml:scrgbClr>
            </dml:outerShdw>
          </dml:effectLst>
        </pml:spPr>
        <pml:txBody>
          <dml:bodyPr anchor="ctr" anchorCtr="false">
            <dml:noAutofit/>
          </dml:bodyPr>
          <dml:p>
            <dml:endParaRPr lang="en-US"/>
          </dml:p>
        </pml:txBody>
      </pml:sp>
    </pml:spTree>
  </pml:cSld>
  <pml:clrMapOvr>
    <dml:masterClrMapping/>
  </pml:clrMapOvr>
  <pml:transition>
    <pml:newsflash/>
  </pml:transition>
</pml:sld>
</file>

<file path=ppt/slides/slide7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447883" flipH="false" flipV="false">
            <dml:off x="4572000" y="642917"/>
            <dml:ext cx="3857652" cy="523220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2800">
                <dml:solidFill>
                  <dml:scrgbClr r="837" g="715" b="226"/>
                </dml:solidFill>
              </dml:rPr>
              <dml:t>8. </dml:t>
            </dml:r>
            <dml:r>
              <dml:rPr sz="2800">
                <dml:solidFill>
                  <dml:scrgbClr r="837" g="715" b="226"/>
                </dml:solidFill>
              </dml:rPr>
              <dml:t>Гігантські</dml:t>
            </dml:r>
            <dml:r>
              <dml:rPr sz="2800">
                <dml:solidFill>
                  <dml:scrgbClr r="837" g="715" b="226"/>
                </dml:solidFill>
              </dml:rPr>
              <dml:t> </dml:t>
            </dml:r>
            <dml:r>
              <dml:rPr sz="2800">
                <dml:solidFill>
                  <dml:scrgbClr r="837" g="715" b="226"/>
                </dml:solidFill>
              </dml:rPr>
              <dml:t>родзинки</dml:t>
            </dml:r>
            <dml:r>
              <dml:rPr sz="2800">
                <dml:solidFill>
                  <dml:scrgbClr r="837" g="715" b="226"/>
                </dml:solidFill>
              </dml:rPr>
              <dml:t/>
            </dml:r>
            <dml:endParaRPr sz="2800">
              <dml:solidFill>
                <dml:scrgbClr r="837" g="715" b="226"/>
              </dml:solidFill>
            </dml:endParaRPr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4500562" y="1714487"/>
            <dml:ext cx="3643337" cy="3693319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Є </dml:t>
            </dml:r>
            <dml:r>
              <dml:t>різновидом</dml:t>
            </dml:r>
            <dml:r>
              <dml:t> </dml:t>
            </dml:r>
            <dml:r>
              <dml:t>звичайних</dml:t>
            </dml:r>
            <dml:r>
              <dml:t> </dml:t>
            </dml:r>
            <dml:r>
              <dml:t>родзинок</dml:t>
            </dml:r>
            <dml:r>
              <dml:t>, </dml:t>
            </dml:r>
            <dml:r>
              <dml:t>який</dml:t>
            </dml:r>
            <dml:r>
              <dml:t> </dml:t>
            </dml:r>
            <dml:r>
              <dml:t>був</dml:t>
            </dml:r>
            <dml:r>
              <dml:t> </dml:t>
            </dml:r>
            <dml:r>
              <dml:t>генетично</dml:t>
            </dml:r>
            <dml:r>
              <dml:t> </dml:t>
            </dml:r>
            <dml:r>
              <dml:t>модифікований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тепер</dml:t>
            </dml:r>
            <dml:r>
              <dml:t> </dml:t>
            </dml:r>
            <dml:r>
              <dml:t>виростає</dml:t>
            </dml:r>
            <dml:r>
              <dml:t> до </dml:t>
            </dml:r>
            <dml:r>
              <dml:t>величезних</dml:t>
            </dml:r>
            <dml:r>
              <dml:t> </dml:t>
            </dml:r>
            <dml:r>
              <dml:t>розмірів</dml:t>
            </dml:r>
            <dml:r>
              <dml:t>. </dml:t>
            </dml:r>
            <dml:r>
              <dml:t>Гігантські</dml:t>
            </dml:r>
            <dml:r>
              <dml:t> </dml:t>
            </dml:r>
            <dml:r>
              <dml:t>родзинки</dml:t>
            </dml:r>
            <dml:r>
              <dml:t> </dml:t>
            </dml:r>
            <dml:r>
              <dml:t>були</dml:t>
            </dml:r>
            <dml:r>
              <dml:t> </dml:t>
            </dml:r>
            <dml:r>
              <dml:t>розроблені</dml:t>
            </dml:r>
            <dml:r>
              <dml:t> </dml:t>
            </dml:r>
            <dml:r>
              <dml:t>національним</dml:t>
            </dml:r>
            <dml:r>
              <dml:t> </dml:t>
            </dml:r>
            <dml:r>
              <dml:t>інститутом</dml:t>
            </dml:r>
            <dml:r>
              <dml:t> генетики </dml:t>
            </dml:r>
            <dml:r>
              <dml:t>Японії</dml:t>
            </dml:r>
            <dml:r>
              <dml:t> у </dml:t>
            </dml:r>
            <dml:r>
              <dml:t>зв'язку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японською</dml:t>
            </dml:r>
            <dml:r>
              <dml:t> </dml:t>
            </dml:r>
            <dml:r>
              <dml:t>любов'ю</dml:t>
            </dml:r>
            <dml:r>
              <dml:t> до великих </dml:t>
            </dml:r>
            <dml:r>
              <dml:t>фруктів</dml:t>
            </dml:r>
            <dml:r>
              <dml:t> </dml:t>
            </dml:r>
            <dml:r>
              <dml:t>і</dml:t>
            </dml:r>
            <dml:r>
              <dml:t> у </dml:t>
            </dml:r>
            <dml:r>
              <dml:t>зв'язку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популярністю</dml:t>
            </dml:r>
            <dml:r>
              <dml:t> </dml:t>
            </dml:r>
            <dml:r>
              <dml:t>західних</dml:t>
            </dml:r>
            <dml:r>
              <dml:t> </dml:t>
            </dml:r>
            <dml:r>
              <dml:t>продуктів</dml:t>
            </dml:r>
            <dml:r>
              <dml:t>, таких як </dml:t>
            </dml:r>
            <dml:r>
              <dml:t>родзинки</dml:t>
            </dml:r>
            <dml:r>
              <dml:t>. Текстура </dml:t>
            </dml:r>
            <dml:r>
              <dml:t>і</dml:t>
            </dml:r>
            <dml:r>
              <dml:t> смак у фрукта </dml:t>
            </dml:r>
            <dml:r>
              <dml:t>такі</dml:t>
            </dml:r>
            <dml:r>
              <dml:t> ж, як </dml:t>
            </dml:r>
            <dml:r>
              <dml:t>і</dml:t>
            </dml:r>
            <dml:r>
              <dml:t> у </dml:t>
            </dml:r>
            <dml:r>
              <dml:t>генетичних</dml:t>
            </dml:r>
            <dml:r>
              <dml:t> </dml:t>
            </dml:r>
            <dml:r>
              <dml:t>батьків</dml:t>
            </dml:r>
            <dml:r>
              <dml:t>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-277295" flipH="false" flipV="false">
            <dml:off x="132026" y="2093851"/>
            <dml:ext cx="4235929" cy="3448047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8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-372514" flipH="false" flipV="false">
            <dml:off x="366571" y="407756"/>
            <dml:ext cx="7572428" cy="58477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/>
              <dml:t>7. </dml:t>
            </dml:r>
            <dml:r>
              <dml:rPr sz="3200"/>
              <dml:t>Коркове</dml:t>
            </dml:r>
            <dml:r>
              <dml:rPr sz="3200"/>
              <dml:t> - </dml:t>
            </dml:r>
            <dml:r>
              <dml:rPr sz="3200"/>
              <dml:t>гумове</dml:t>
            </dml:r>
            <dml:r>
              <dml:rPr sz="3200"/>
              <dml:t> дерево </dml:t>
            </dml:r>
            <dml:r>
              <dml:rPr sz="3200"/>
              <dml:t>корк</dml:t>
            </dml:r>
            <dml:r>
              <dml:rPr sz="3200"/>
              <dml:t/>
            </dml:r>
            <dml:endParaRPr sz="3200"/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357157" y="1357297"/>
            <dml:ext cx="4714906" cy="5078313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Дерево </dml:t>
            </dml:r>
            <dml:r>
              <dml:t>корк</dml:t>
            </dml:r>
            <dml:r>
              <dml:t> </dml:t>
            </dml:r>
            <dml:r>
              <dml:t>вже</dml:t>
            </dml:r>
            <dml:r>
              <dml:t> давно </dml:t>
            </dml:r>
            <dml:r>
              <dml:t>відомо</dml:t>
            </dml:r>
            <dml:r>
              <dml:t> </dml:t>
            </dml:r>
            <dml:r>
              <dml:t>тим</dml:t>
            </dml:r>
            <dml:r>
              <dml:t>, </dml:t>
            </dml:r>
            <dml:r>
              <dml:t>що</dml:t>
            </dml:r>
            <dml:r>
              <dml:t> </dml:t>
            </dml:r>
            <dml:r>
              <dml:t>його</dml:t>
            </dml:r>
            <dml:r>
              <dml:t> </dml:t>
            </dml:r>
            <dml:r>
              <dml:t>використовують</dml:t>
            </dml:r>
            <dml:r>
              <dml:t> для </dml:t>
            </dml:r>
            <dml:r>
              <dml:t>виробництва</dml:t>
            </dml:r>
            <dml:r>
              <dml:t> пробок для вина, </dml:t>
            </dml:r>
            <dml:r>
              <dml:t>хоча</dml:t>
            </dml:r>
            <dml:r>
              <dml:t> </dml:t>
            </dml:r>
            <dml:r>
              <dml:t>деякі</dml:t>
            </dml:r>
            <dml:r>
              <dml:t> </dml:t>
            </dml:r>
            <dml:r>
              <dml:t>виробники</dml:t>
            </dml:r>
            <dml:r>
              <dml:t> </dml:t>
            </dml:r>
            <dml:r>
              <dml:t>воліють</dml:t>
            </dml:r>
            <dml:r>
              <dml:t> </dml:t>
            </dml:r>
            <dml:r>
              <dml:t>пластикові</dml:t>
            </dml:r>
            <dml:r>
              <dml:t> пробки. </dml:t>
            </dml:r>
            <dml:r>
              <dml:t>Винні</dml:t>
            </dml:r>
            <dml:r>
              <dml:t> </dml:t>
            </dml:r>
            <dml:r>
              <dml:t>ентузіасти</dml:t>
            </dml:r>
            <dml:r>
              <dml:t>, </dml:t>
            </dml:r>
            <dml:r>
              <dml:t>проте</dml:t>
            </dml:r>
            <dml:r>
              <dml:t>, не </dml:t>
            </dml:r>
            <dml:r>
              <dml:t>визнають</dml:t>
            </dml:r>
            <dml:r>
              <dml:t> </dml:t>
            </dml:r>
            <dml:r>
              <dml:t>ніяких</dml:t>
            </dml:r>
            <dml:r>
              <dml:t> </dml:t>
            </dml:r>
            <dml:r>
              <dml:t>інших</dml:t>
            </dml:r>
            <dml:r>
              <dml:t> пробок, </dml:t>
            </dml:r>
            <dml:r>
              <dml:t>окрім</dml:t>
            </dml:r>
            <dml:r>
              <dml:t> як </dml:t>
            </dml:r>
            <dml:r>
              <dml:t>з</dml:t>
            </dml:r>
            <dml:r>
              <dml:t> коркового дерева. </dml:t>
            </dml:r>
            <dml:r>
              <dml:t>Щоб</dml:t>
            </dml:r>
            <dml:r>
              <dml:t> </dml:t>
            </dml:r>
            <dml:r>
              <dml:t>заспокоїти</dml:t>
            </dml:r>
            <dml:r>
              <dml:t> </dml:t>
            </dml:r>
            <dml:r>
              <dml:t>традиціоналістів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скоротити</dml:t>
            </dml:r>
            <dml:r>
              <dml:t> </dml:t>
            </dml:r>
            <dml:r>
              <dml:t>витрати</dml:t>
            </dml:r>
            <dml:r>
              <dml:t> </dml:t>
            </dml:r>
            <dml:r>
              <dml:t>виноробів</dml:t>
            </dml:r>
            <dml:r>
              <dml:t>, SABIC </dml:t>
            </dml:r>
            <dml:r>
              <dml:t>Innovative</dml:t>
            </dml:r>
            <dml:r>
              <dml:t> </dml:t>
            </dml:r>
            <dml:r>
              <dml:t>Plastics</dml:t>
            </dml:r>
            <dml:r>
              <dml:t> створили дерево, яке </dml:t>
            </dml:r>
            <dml:r>
              <dml:t>є</dml:t>
            </dml:r>
            <dml:r>
              <dml:t> </dml:t>
            </dml:r>
            <dml:r>
              <dml:t>чимось</dml:t>
            </dml:r>
            <dml:r>
              <dml:t> </dml:t>
            </dml:r>
            <dml:r>
              <dml:t>середнім</dml:t>
            </dml:r>
            <dml:r>
              <dml:t> </dml:t>
            </dml:r>
            <dml:r>
              <dml:t>між</dml:t>
            </dml:r>
            <dml:r>
              <dml:t> </dml:t>
            </dml:r>
            <dml:r>
              <dml:t>каучуковим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корковим</dml:t>
            </dml:r>
            <dml:r>
              <dml:t> деревом. Пробки, </dml:t>
            </dml:r>
            <dml:r>
              <dml:t>зроблені</dml:t>
            </dml:r>
            <dml:r>
              <dml:t> </dml:t>
            </dml:r>
            <dml:r>
              <dml:t>з</dml:t>
            </dml:r>
            <dml:r>
              <dml:t> такого дерева, </dml:t>
            </dml:r>
            <dml:r>
              <dml:t>виглядають</dml:t>
            </dml:r>
            <dml:r>
              <dml:t> як </dml:t>
            </dml:r>
            <dml:r>
              <dml:t>звичайнісінькі</dml:t>
            </dml:r>
            <dml:r>
              <dml:t>, вони </dml:t>
            </dml:r>
            <dml:r>
              <dml:t>навіть</dml:t>
            </dml:r>
            <dml:r>
              <dml:t> </dml:t>
            </dml:r>
            <dml:r>
              <dml:t>мають</dml:t>
            </dml:r>
            <dml:r>
              <dml:t> </dml:t>
            </dml:r>
            <dml:r>
              <dml:t>пористі</dml:t>
            </dml:r>
            <dml:r>
              <dml:t> </dml:t>
            </dml:r>
            <dml:r>
              <dml:t>властивості</dml:t>
            </dml:r>
            <dml:r>
              <dml:t>, </dml:t>
            </dml:r>
            <dml:r>
              <dml:t>однак</dml:t>
            </dml:r>
            <dml:r>
              <dml:t>, </dml:t>
            </dml:r>
            <dml:r>
              <dml:t>їх</dml:t>
            </dml:r>
            <dml:r>
              <dml:t> </dml:t>
            </dml:r>
            <dml:r>
              <dml:t>пластичність</dml:t>
            </dml:r>
            <dml:r>
              <dml:t> </dml:t>
            </dml:r>
            <dml:r>
              <dml:t>і</dml:t>
            </dml:r>
            <dml:r>
              <dml:t> запах </dml:t>
            </dml:r>
            <dml:r>
              <dml:t>видають</dml:t>
            </dml:r>
            <dml:r>
              <dml:t> </dml:t>
            </dml:r>
            <dml:r>
              <dml:t>своє</dml:t>
            </dml:r>
            <dml:r>
              <dml:t> </dml:t>
            </dml:r>
            <dml:r>
              <dml:t>походження</dml:t>
            </dml:r>
            <dml:r>
              <dml:t>. Один </dml:t>
            </dml:r>
            <dml:r>
              <dml:t>з</dml:t>
            </dml:r>
            <dml:r>
              <dml:t> </dml:t>
            </dml:r>
            <dml:r>
              <dml:t>відомих</dml:t>
            </dml:r>
            <dml:r>
              <dml:t> </dml:t>
            </dml:r>
            <dml:r>
              <dml:t>виноробів</dml:t>
            </dml:r>
            <dml:r>
              <dml:t> </dml:t>
            </dml:r>
            <dml:r>
              <dml:t>зазначив</dml:t>
            </dml:r>
            <dml:r>
              <dml:t>, </dml:t>
            </dml:r>
            <dml:r>
              <dml:t>що</dml:t>
            </dml:r>
            <dml:r>
              <dml:t> нова пробка - </dml:t>
            </dml:r>
            <dml:r>
              <dml:t>це</dml:t>
            </dml:r>
            <dml:r>
              <dml:t> сама велика </dml:t>
            </dml:r>
            <dml:r>
              <dml:t>річ</dml:t>
            </dml:r>
            <dml:r>
              <dml:t>, яка </dml:t>
            </dml:r>
            <dml:r>
              <dml:t>трапилася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ігристим</dml:t>
            </dml:r>
            <dml:r>
              <dml:t> вином </dml:t>
            </dml:r>
            <dml:r>
              <dml:t>після</dml:t>
            </dml:r>
            <dml:r>
              <dml:t> </dml:t>
            </dml:r>
            <dml:r>
              <dml:t>винаходу</dml:t>
            </dml:r>
            <dml:r>
              <dml:t> </dml:t>
            </dml:r>
            <dml:r>
              <dml:t>бульбашок</dml:t>
            </dml:r>
            <dml:r>
              <dml:t>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398627" flipH="false" flipV="false">
            <dml:off x="5666678" y="887723"/>
            <dml:ext cx="2637528" cy="2511386"/>
          </dml:xfrm>
          <dml:prstGeom prst="rect">
            <dml:avLst/>
          </dml:prstGeom>
          <dml:noFill/>
          <dml:ln>
            <dml:noFill/>
          </dml:ln>
          <dml:effectLst/>
        </pml:spPr>
      </pml:pic>
      <pml:pic>
        <pml:nvPicPr>
          <pml:cNvPr id="5" name=""/>
          <pml:cNvPicPr/>
          <pml:nvPr/>
        </pml:nvPicPr>
        <pml:blipFill>
          <dml:blip rel:embed="kId3" cstate="print"/>
          <dml:stretch>
            <dml:fillRect/>
          </dml:stretch>
        </pml:blipFill>
        <pml:spPr>
          <dml:xfrm rot="0" flipH="false" flipV="false">
            <dml:off x="5357817" y="3714751"/>
            <dml:ext cx="2643206" cy="2160747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slides/slide9.xml><?xml version="1.0" encoding="utf-8"?>
<pml:sld xmlns:dml="http://schemas.openxmlformats.org/drawingml/2006/main" xmlns:rel="http://schemas.openxmlformats.org/officeDocument/2006/relationships" xmlns:pml="http://schemas.openxmlformats.org/presentationml/2006/main" showMasterSp="true" show="true">
  <pml:cSld>
    <pml:spTree>
      <pml:nvGrpSpPr>
        <pml:cNvPr id="1" name=""/>
        <pml:cNvGrpSpPr/>
        <pml:nvPr/>
      </pml:nvGrpSpPr>
      <pml:grpSpPr>
        <dml:xfrm rot="0" flipH="false" flipV="false">
          <dml:off x="0" y="0"/>
          <dml:ext cx="0" cy="0"/>
          <dml:chOff x="0" y="0"/>
          <dml:chExt cx="0" cy="0"/>
        </dml:xfrm>
      </pml:grpSpPr>
      <pml:sp>
        <pml:nvSpPr>
          <pml:cNvPr id="2" name=""/>
          <pml:cNvSpPr/>
          <pml:nvPr/>
        </pml:nvSpPr>
        <pml:spPr>
          <dml:xfrm rot="320914" flipH="false" flipV="false">
            <dml:off x="4949550" y="432052"/>
            <dml:ext cx="3166828" cy="584774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/>
            <dml:r>
              <dml:rPr sz="3200"/>
              <dml:t>6. </dml:t>
            </dml:r>
            <dml:r>
              <dml:rPr sz="3200"/>
              <dml:t>Ящірка</dml:t>
            </dml:r>
            <dml:r>
              <dml:rPr sz="3200"/>
              <dml:t> </dml:t>
            </dml:r>
            <dml:r>
              <dml:rPr sz="3200"/>
              <dml:t>Умбуку</dml:t>
            </dml:r>
            <dml:r>
              <dml:rPr sz="3200"/>
              <dml:t/>
            </dml:r>
            <dml:endParaRPr sz="3200"/>
          </dml:p>
        </pml:txBody>
      </pml:sp>
      <pml:sp>
        <pml:nvSpPr>
          <pml:cNvPr id="3" name=""/>
          <pml:cNvSpPr/>
          <pml:nvPr/>
        </pml:nvSpPr>
        <pml:spPr>
          <dml:xfrm rot="0" flipH="false" flipV="false">
            <dml:off x="4929189" y="1428736"/>
            <dml:ext cx="3857651" cy="5078313"/>
          </dml:xfrm>
          <dml:prstGeom prst="rect">
            <dml:avLst/>
          </dml:prstGeom>
          <dml:noFill/>
          <dml:ln>
            <dml:noFill/>
          </dml:ln>
          <dml:effectLst/>
        </pml:spPr>
        <pml:txBody>
          <dml:bodyPr>
            <dml:noAutofit/>
          </dml:bodyPr>
          <dml:p>
            <dml:pPr algn="just"/>
            <dml:r>
              <dml:t>Ця</dml:t>
            </dml:r>
            <dml:r>
              <dml:t> </dml:t>
            </dml:r>
            <dml:r>
              <dml:t>істота</dml:t>
            </dml:r>
            <dml:r>
              <dml:t> </dml:t>
            </dml:r>
            <dml:r>
              <dml:t>єдина</dml:t>
            </dml:r>
            <dml:r>
              <dml:t> </dml:t>
            </dml:r>
            <dml:r>
              <dml:t>в </dml:t>
            </dml:r>
            <dml:r>
              <dml:t>цьому</dml:t>
            </dml:r>
            <dml:r>
              <dml:t> </dml:t>
            </dml:r>
            <dml:r>
              <dml:t>переліку</dml:t>
            </dml:r>
            <dml:r>
              <dml:t>, </dml:t>
            </dml:r>
            <dml:r>
              <dml:t>яка </dml:t>
            </dml:r>
            <dml:r>
              <dml:t>було</dml:t>
            </dml:r>
            <dml:r>
              <dml:t> </dml:t>
            </dml:r>
            <dml:r>
              <dml:t>створена </dml:t>
            </dml:r>
            <dml:r>
              <dml:t>не </dml:t>
            </dml:r>
            <dml:r>
              <dml:t>з</dml:t>
            </dml:r>
            <dml:r>
              <dml:t> </dml:t>
            </dml:r>
            <dml:r>
              <dml:t>яких-небудь</dml:t>
            </dml:r>
            <dml:r>
              <dml:t> </dml:t>
            </dml:r>
            <dml:r>
              <dml:t>практичних</dml:t>
            </dml:r>
            <dml:r>
              <dml:t> причин, а </dml:t>
            </dml:r>
            <dml:r>
              <dml:t>тільки</dml:t>
            </dml:r>
            <dml:r>
              <dml:t> </dml:t>
            </dml:r>
            <dml:r>
              <dml:t>з</dml:t>
            </dml:r>
            <dml:r>
              <dml:t> </dml:t>
            </dml:r>
            <dml:r>
              <dml:t>тією</dml:t>
            </dml:r>
            <dml:r>
              <dml:t> метою, </dml:t>
            </dml:r>
            <dml:r>
              <dml:t>щоб</dml:t>
            </dml:r>
            <dml:r>
              <dml:t> довести, </dml:t>
            </dml:r>
            <dml:r>
              <dml:t>що</dml:t>
            </dml:r>
            <dml:r>
              <dml:t> </dml:t>
            </dml:r>
            <dml:r>
              <dml:t>вона </dml:t>
            </dml:r>
            <dml:r>
              <dml:t>може</dml:t>
            </dml:r>
            <dml:r>
              <dml:t> бути </dml:t>
            </dml:r>
            <dml:r>
              <dml:t>створена. </dml:t>
            </dml:r>
            <dml:r>
              <dml:t>Генним</dml:t>
            </dml:r>
            <dml:r>
              <dml:t> </dml:t>
            </dml:r>
            <dml:r>
              <dml:t>інженерам</dml:t>
            </dml:r>
            <dml:r>
              <dml:t> в </dml:t>
            </dml:r>
            <dml:r>
              <dml:t>Зімбабве</dml:t>
            </dml:r>
            <dml:r>
              <dml:t> </dml:t>
            </dml:r>
            <dml:r>
              <dml:t>вдалося</dml:t>
            </dml:r>
            <dml:r>
              <dml:t> </dml:t>
            </dml:r>
            <dml:r>
              <dml:t>розблокувати</dml:t>
            </dml:r>
            <dml:r>
              <dml:t> </dml:t>
            </dml:r>
            <dml:r>
              <dml:t>сплячі</dml:t>
            </dml:r>
            <dml:r>
              <dml:t> "</dml:t>
            </dml:r>
            <dml:r>
              <dml:t>літаючі</dml:t>
            </dml:r>
            <dml:r>
              <dml:t>" нитки в ДНК </dml:t>
            </dml:r>
            <dml:r>
              <dml:t>ящірки</dml:t>
            </dml:r>
            <dml:r>
              <dml:t> </dml:t>
            </dml:r>
            <dml:r>
              <dml:t>умбуку</dml:t>
            </dml:r>
            <dml:r>
              <dml:t>, </dml:t>
            </dml:r>
            <dml:r>
              <dml:t>дуже</dml:t>
            </dml:r>
            <dml:r>
              <dml:t> </dml:t>
            </dml:r>
            <dml:r>
              <dml:t>маленької</dml:t>
            </dml:r>
            <dml:r>
              <dml:t> </dml:t>
            </dml:r>
            <dml:r>
              <dml:t>і</dml:t>
            </dml:r>
            <dml:r>
              <dml:t> </dml:t>
            </dml:r>
            <dml:r>
              <dml:t>рідкісної</dml:t>
            </dml:r>
            <dml:r>
              <dml:t> </dml:t>
            </dml:r>
            <dml:r>
              <dml:t>мешканки</dml:t>
            </dml:r>
            <dml:r>
              <dml:t> Африки. </dml:t>
            </dml:r>
            <dml:r>
              <dml:t>Вважається</dml:t>
            </dml:r>
            <dml:r>
              <dml:t>, </dml:t>
            </dml:r>
            <dml:r>
              <dml:t>що</dml:t>
            </dml:r>
            <dml:r>
              <dml:t> </dml:t>
            </dml:r>
            <dml:r>
              <dml:t>ящірки</dml:t>
            </dml:r>
            <dml:r>
              <dml:t> </dml:t>
            </dml:r>
            <dml:r>
              <dml:t>є</dml:t>
            </dml:r>
            <dml:r>
              <dml:t> </dml:t>
            </dml:r>
            <dml:r>
              <dml:t>нащадком</dml:t>
            </dml:r>
            <dml:r>
              <dml:t> птеродактиля, </dml:t>
            </dml:r>
            <dml:r>
              <dml:t>який</dml:t>
            </dml:r>
            <dml:r>
              <dml:t> </dml:t>
            </dml:r>
            <dml:r>
              <dml:t>втратив</dml:t>
            </dml:r>
            <dml:r>
              <dml:t> </dml:t>
            </dml:r>
            <dml:r>
              <dml:t>навички</dml:t>
            </dml:r>
            <dml:r>
              <dml:t> </dml:t>
            </dml:r>
            <dml:r>
              <dml:t>польоту</dml:t>
            </dml:r>
            <dml:r>
              <dml:t> </dml:t>
            </dml:r>
            <dml:r>
              <dml:t>кілька</dml:t>
            </dml:r>
            <dml:r>
              <dml:t> </dml:t>
            </dml:r>
            <dml:r>
              <dml:t>мільйонів</dml:t>
            </dml:r>
            <dml:r>
              <dml:t> </dml:t>
            </dml:r>
            <dml:r>
              <dml:t>років</dml:t>
            </dml:r>
            <dml:r>
              <dml:t> тому. На </dml:t>
            </dml:r>
            <dml:r>
              <dml:t>сьогоднішній</dml:t>
            </dml:r>
            <dml:r>
              <dml:t> день </dml:t>
            </dml:r>
            <dml:r>
              <dml:t>було</dml:t>
            </dml:r>
            <dml:r>
              <dml:t> створено </dml:t>
            </dml:r>
            <dml:r>
              <dml:t>лише</dml:t>
            </dml:r>
            <dml:r>
              <dml:t> </dml:t>
            </dml:r>
            <dml:r>
              <dml:t>6 таких </dml:t>
            </dml:r>
            <dml:r>
              <dml:t>ящірок</dml:t>
            </dml:r>
            <dml:r>
              <dml:t>, </dml:t>
            </dml:r>
            <dml:r>
              <dml:t>їх</dml:t>
            </dml:r>
            <dml:r>
              <dml:t> не </dml:t>
            </dml:r>
            <dml:r>
              <dml:t>запускають</dml:t>
            </dml:r>
            <dml:r>
              <dml:t> в </dml:t>
            </dml:r>
            <dml:r>
              <dml:t>дику</dml:t>
            </dml:r>
            <dml:r>
              <dml:t> природу, </dml:t>
            </dml:r>
            <dml:r>
              <dml:t>оскільки</dml:t>
            </dml:r>
            <dml:r>
              <dml:t> </dml:t>
            </dml:r>
            <dml:r>
              <dml:t>існує</dml:t>
            </dml:r>
            <dml:r>
              <dml:t> </dml:t>
            </dml:r>
            <dml:r>
              <dml:t>ризик</dml:t>
            </dml:r>
            <dml:r>
              <dml:t> </dml:t>
            </dml:r>
            <dml:r>
              <dml:t>перехресного</dml:t>
            </dml:r>
            <dml:r>
              <dml:t> </dml:t>
            </dml:r>
            <dml:r>
              <dml:t>розмноження</dml:t>
            </dml:r>
            <dml:r>
              <dml:t>.</dml:t>
            </dml:r>
            <dml:r>
              <dml:t/>
            </dml:r>
            <dml:br/>
            <dml:r>
              <dml:t/>
            </dml:r>
          </dml:p>
        </pml:txBody>
      </pml:sp>
      <pml:pic>
        <pml:nvPicPr>
          <pml:cNvPr id="4" name=""/>
          <pml:cNvPicPr/>
          <pml:nvPr/>
        </pml:nvPicPr>
        <pml:blipFill>
          <dml:blip rel:embed="kId2" cstate="print"/>
          <dml:stretch>
            <dml:fillRect/>
          </dml:stretch>
        </pml:blipFill>
        <pml:spPr>
          <dml:xfrm rot="0" flipH="false" flipV="false">
            <dml:off x="500034" y="1428736"/>
            <dml:ext cx="4055744" cy="4071965"/>
          </dml:xfrm>
          <dml:prstGeom prst="rect">
            <dml:avLst/>
          </dml:prstGeom>
          <dml:noFill/>
          <dml:ln>
            <dml:noFill/>
          </dml:ln>
          <dml:effectLst/>
        </pml:spPr>
      </pml:pic>
    </pml:spTree>
  </pml:cSld>
  <pml:clrMapOvr>
    <dml:masterClrMapping/>
  </pml:clrMapOvr>
  <pml:transition>
    <pml:newsflash/>
  </pml:transition>
</pml:sld>
</file>

<file path=ppt/theme/theme2.xml><?xml version="1.0" encoding="utf-8"?>
<dml:theme xmlns:dml="http://schemas.openxmlformats.org/drawingml/2006/main">
  <dml:themeElements>
    <dml:clrScheme name="Office">
      <dml:dk1>
        <dml:scrgbClr r="0" g="0" b="0"/>
      </dml:dk1>
      <dml:lt1>
        <dml:scrgbClr r="100000" g="100000" b="100000"/>
      </dml:lt1>
      <dml:dk2>
        <dml:scrgbClr r="0" g="0" b="0"/>
      </dml:dk2>
      <dml:lt2>
        <dml:scrgbClr r="100000" g="100000" b="100000"/>
      </dml:lt2>
      <dml:accent1>
        <dml:scrgbClr r="96581" g="74453" b="8464"/>
      </dml:accent1>
      <dml:accent2>
        <dml:scrgbClr r="100000" g="32503" b="13320"/>
      </dml:accent2>
      <dml:accent3>
        <dml:scrgbClr r="61206" g="2899" b="0"/>
      </dml:accent3>
      <dml:accent4>
        <dml:scrgbClr r="32503" g="13320" b="0"/>
      </dml:accent4>
      <dml:accent5>
        <dml:scrgbClr r="100000" g="32503" b="13320"/>
      </dml:accent5>
      <dml:accent6>
        <dml:scrgbClr r="61206" g="2899" b="0"/>
      </dml:accent6>
      <dml:hlink>
        <dml:scrgbClr r="61206" g="2899" b="0"/>
      </dml:hlink>
      <dml:folHlink>
        <dml:scrgbClr r="32503" g="13320" b="0"/>
      </dml:folHlink>
    </dml:clrScheme>
    <dml:fontScheme name="Office">
      <dml:majorFont>
        <dml:latin typeface="Arial"/>
        <dml:ea typeface=""/>
        <dml:cs typeface=""/>
        <dml:font script="Jpan" typeface="ＭＳ Ｐゴシック"/>
        <dml:font script="Hang" typeface="맑은 고딕"/>
        <dml:font script="Hans" typeface="宋体"/>
        <dml:font script="Hant" typeface="新細明體"/>
        <dml:font script="Arab" typeface="Times New Roman"/>
        <dml:font script="Hebr" typeface="Times New Roman"/>
        <dml:font script="Thai" typeface="Angsana New"/>
        <dml:font script="Ethi" typeface="Nyala"/>
        <dml:font script="Beng" typeface="Vrinda"/>
        <dml:font script="Gujr" typeface="Shruti"/>
        <dml:font script="Khmr" typeface="MoolBoran"/>
        <dml:font script="Knda" typeface="Tunga"/>
        <dml:font script="Guru" typeface="Raavi"/>
        <dml:font script="Cans" typeface="Euphemia"/>
        <dml:font script="Cher" typeface="Plantagenet Cherokee"/>
        <dml:font script="Yiii" typeface="Microsoft Yi Baiti"/>
        <dml:font script="Tibt" typeface="Microsoft Himalaya"/>
        <dml:font script="Thaa" typeface="MV Boli"/>
        <dml:font script="Deva" typeface="Mangal"/>
        <dml:font script="Telu" typeface="Gautami"/>
        <dml:font script="Taml" typeface="Latha"/>
        <dml:font script="Syrc" typeface="Estrangelo Edessa"/>
        <dml:font script="Orya" typeface="Kalinga"/>
        <dml:font script="Mlym" typeface="Kartika"/>
        <dml:font script="Laoo" typeface="DokChampa"/>
        <dml:font script="Sinh" typeface="Iskoola Pota"/>
        <dml:font script="Mong" typeface="Mongolian Baiti"/>
        <dml:font script="Viet" typeface="Times New Roman"/>
        <dml:font script="Uigh" typeface="Microsoft Uighur"/>
      </dml:majorFont>
      <dml:minorFont>
        <dml:latin typeface="Arial"/>
        <dml:ea typeface=""/>
        <dml:cs typeface=""/>
        <dml:font script="Jpan" typeface="ＭＳ Ｐゴシック"/>
        <dml:font script="Hang" typeface="맑은 고딕"/>
        <dml:font script="Hans" typeface="宋体"/>
        <dml:font script="Hant" typeface="新細明體"/>
        <dml:font script="Arab" typeface="Times New Roman"/>
        <dml:font script="Hebr" typeface="Times New Roman"/>
        <dml:font script="Thai" typeface="Angsana New"/>
        <dml:font script="Ethi" typeface="Nyala"/>
        <dml:font script="Beng" typeface="Vrinda"/>
        <dml:font script="Gujr" typeface="Shruti"/>
        <dml:font script="Khmr" typeface="MoolBoran"/>
        <dml:font script="Knda" typeface="Tunga"/>
        <dml:font script="Guru" typeface="Raavi"/>
        <dml:font script="Cans" typeface="Euphemia"/>
        <dml:font script="Cher" typeface="Plantagenet Cherokee"/>
        <dml:font script="Yiii" typeface="Microsoft Yi Baiti"/>
        <dml:font script="Tibt" typeface="Microsoft Himalaya"/>
        <dml:font script="Thaa" typeface="MV Boli"/>
        <dml:font script="Deva" typeface="Mangal"/>
        <dml:font script="Telu" typeface="Gautami"/>
        <dml:font script="Taml" typeface="Latha"/>
        <dml:font script="Syrc" typeface="Estrangelo Edessa"/>
        <dml:font script="Orya" typeface="Kalinga"/>
        <dml:font script="Mlym" typeface="Kartika"/>
        <dml:font script="Laoo" typeface="DokChampa"/>
        <dml:font script="Sinh" typeface="Iskoola Pota"/>
        <dml:font script="Mong" typeface="Mongolian Baiti"/>
        <dml:font script="Viet" typeface="Times New Roman"/>
        <dml:font script="Uigh" typeface="Microsoft Uighur"/>
      </dml:minorFont>
    </dml:fontScheme>
    <dml:fmtScheme name="Office">
      <dml:fillStyleLst>
        <dml:solidFill>
          <dml:schemeClr val="phClr"/>
        </dml:solidFill>
        <dml:gradFill rotWithShape="true">
          <dml:gsLst>
            <dml:gs pos="0">
              <dml:schemeClr val="phClr">
                <dml:tint val="50000"/>
                <dml:satMod val="300000"/>
              </dml:schemeClr>
            </dml:gs>
            <dml:gs pos="35000">
              <dml:schemeClr val="phClr">
                <dml:tint val="37000"/>
                <dml:satMod val="300000"/>
              </dml:schemeClr>
            </dml:gs>
            <dml:gs pos="100000">
              <dml:schemeClr val="phClr">
                <dml:tint val="15000"/>
                <dml:satMod val="350000"/>
              </dml:schemeClr>
            </dml:gs>
          </dml:gsLst>
          <dml:lin ang="16200000" scaled="true"/>
        </dml:gradFill>
        <dml:gradFill rotWithShape="true">
          <dml:gsLst>
            <dml:gs pos="0">
              <dml:schemeClr val="phClr">
                <dml:tint val="51000"/>
                <dml:satMod val="130000"/>
              </dml:schemeClr>
            </dml:gs>
            <dml:gs pos="80000">
              <dml:schemeClr val="phClr">
                <dml:tint val="93000"/>
                <dml:satMod val="130000"/>
              </dml:schemeClr>
            </dml:gs>
            <dml:gs pos="100000">
              <dml:schemeClr val="phClr">
                <dml:tint val="94000"/>
                <dml:satMod val="135000"/>
              </dml:schemeClr>
            </dml:gs>
          </dml:gsLst>
          <dml:lin ang="16200000" scaled="true"/>
        </dml:gradFill>
      </dml:fillStyleLst>
      <dml:lnStyleLst>
        <dml:ln w="9525" cap="flat" cmpd="sng" algn="ctr">
          <dml:solidFill>
            <dml:schemeClr val="phClr">
              <dml:shade val="95000"/>
              <dml:satMod val="105000"/>
            </dml:schemeClr>
          </dml:solidFill>
          <dml:prstDash val="solid"/>
        </dml:ln>
        <dml:ln w="25400" cap="flat" cmpd="sng" algn="ctr">
          <dml:solidFill>
            <dml:schemeClr val="phClr"/>
          </dml:solidFill>
          <dml:prstDash val="solid"/>
        </dml:ln>
        <dml:ln w="38100" cap="flat" cmpd="sng" algn="ctr">
          <dml:solidFill>
            <dml:schemeClr val="phClr"/>
          </dml:solidFill>
          <dml:prstDash val="solid"/>
        </dml:ln>
      </dml:lnStyleLst>
      <dml:effectStyleLst>
        <dml:effectStyle>
          <dml:effectLst>
            <dml:outerShdw blurRad="40000" dist="20000" dir="5400000" rotWithShape="false">
              <dml:srgbClr val="000000">
                <dml:alpha val="38000"/>
              </dml:srgbClr>
            </dml:outerShdw>
          </dml:effectLst>
        </dml:effectStyle>
        <dml:effectStyle>
          <dml:effectLst>
            <dml:outerShdw blurRad="40000" dist="23000" dir="5400000" rotWithShape="false">
              <dml:srgbClr val="000000">
                <dml:alpha val="35000"/>
              </dml:srgbClr>
            </dml:outerShdw>
          </dml:effectLst>
        </dml:effectStyle>
        <dml:effectStyle>
          <dml:effectLst>
            <dml:outerShdw blurRad="40000" dist="23000" dir="5400000" rotWithShape="false">
              <dml:srgbClr val="000000">
                <dml:alpha val="35000"/>
              </dml:srgbClr>
            </dml:outerShdw>
          </dml:effectLst>
          <dml:scene3d>
            <dml:camera prst="orthographicFront">
              <dml:rot lat="0" lon="0" rev="0"/>
            </dml:camera>
            <dml:lightRig rig="threePt" dir="t">
              <dml:rot lat="0" lon="0" rev="1200000"/>
            </dml:lightRig>
          </dml:scene3d>
          <dml:sp3d>
            <dml:bevelT w="63500" h="25400"/>
          </dml:sp3d>
        </dml:effectStyle>
      </dml:effectStyleLst>
      <dml:bgFillStyleLst>
        <dml:solidFill>
          <dml:scrgbClr r="100000" g="100000" b="100000"/>
        </dml:solidFill>
        <dml:gradFill rotWithShape="true">
          <dml:gsLst>
            <dml:gs pos="0">
              <dml:scrgbClr r="100000" g="100000" b="100000"/>
            </dml:gs>
            <dml:gs pos="100000">
              <dml:scrgbClr r="0" g="0" b="0"/>
            </dml:gs>
          </dml:gsLst>
          <dml:path path="rect">
            <dml:fillToRect r="50000" b="180000"/>
          </dml:path>
        </dml:gradFill>
        <dml:gradFill rotWithShape="true">
          <dml:gsLst>
            <dml:gs pos="0">
              <dml:scrgbClr r="100000" g="100000" b="100000"/>
            </dml:gs>
            <dml:gs pos="100000">
              <dml:scrgbClr r="0" g="0" b="0"/>
            </dml:gs>
          </dml:gsLst>
          <dml:path path="rect">
            <dml:fillToRect r="-2147483648" b="-2147483648"/>
          </dml:path>
        </dml:gradFill>
      </dml:bgFillStyleLst>
    </dml:fmtScheme>
  </dml:themeElements>
  <dml:objectDefaults/>
  <dml:extraClrSchemeLst/>
</dml:theme>
</file>